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9" r:id="rId4"/>
    <p:sldId id="262" r:id="rId5"/>
    <p:sldId id="265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D88DF7-8595-4977-81DB-BCEE8D047462}" type="doc">
      <dgm:prSet loTypeId="urn:microsoft.com/office/officeart/2005/8/layout/bProcess2" loCatId="process" qsTypeId="urn:microsoft.com/office/officeart/2005/8/quickstyle/simple1" qsCatId="simple" csTypeId="urn:microsoft.com/office/officeart/2005/8/colors/accent0_3" csCatId="mainScheme" phldr="1"/>
      <dgm:spPr/>
    </dgm:pt>
    <dgm:pt modelId="{55AF1EC7-9821-49AB-8361-9A94F6A60253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D316DE85-A5C7-4C52-90A7-8BE5431F88D0}" type="parTrans" cxnId="{FC8B661B-BD1B-4172-8884-CF9CD0958166}">
      <dgm:prSet/>
      <dgm:spPr/>
      <dgm:t>
        <a:bodyPr/>
        <a:lstStyle/>
        <a:p>
          <a:endParaRPr lang="en-US"/>
        </a:p>
      </dgm:t>
    </dgm:pt>
    <dgm:pt modelId="{B605B375-55A4-4595-BF2E-C6035BDAB769}" type="sibTrans" cxnId="{FC8B661B-BD1B-4172-8884-CF9CD0958166}">
      <dgm:prSet/>
      <dgm:spPr/>
      <dgm:t>
        <a:bodyPr/>
        <a:lstStyle/>
        <a:p>
          <a:endParaRPr lang="en-US"/>
        </a:p>
      </dgm:t>
    </dgm:pt>
    <dgm:pt modelId="{85FB1858-BFA3-4804-A0B5-7FC216A72244}">
      <dgm:prSet phldrT="[Text]"/>
      <dgm:spPr/>
      <dgm:t>
        <a:bodyPr/>
        <a:lstStyle/>
        <a:p>
          <a:r>
            <a:rPr lang="en-US" dirty="0" smtClean="0"/>
            <a:t>Prediction</a:t>
          </a:r>
          <a:endParaRPr lang="en-US" dirty="0"/>
        </a:p>
      </dgm:t>
    </dgm:pt>
    <dgm:pt modelId="{CAAE2958-8FD3-4E7C-8B41-375D7258F41A}" type="parTrans" cxnId="{C40D6646-294C-4766-9CAF-1F91A0CBA6A7}">
      <dgm:prSet/>
      <dgm:spPr/>
      <dgm:t>
        <a:bodyPr/>
        <a:lstStyle/>
        <a:p>
          <a:endParaRPr lang="en-US"/>
        </a:p>
      </dgm:t>
    </dgm:pt>
    <dgm:pt modelId="{0CC9D623-2131-4FDD-97A1-99ACB4ADD3DB}" type="sibTrans" cxnId="{C40D6646-294C-4766-9CAF-1F91A0CBA6A7}">
      <dgm:prSet/>
      <dgm:spPr/>
      <dgm:t>
        <a:bodyPr/>
        <a:lstStyle/>
        <a:p>
          <a:endParaRPr lang="en-US"/>
        </a:p>
      </dgm:t>
    </dgm:pt>
    <dgm:pt modelId="{8F4CAA4A-B794-4423-82BA-1920144CE9B0}">
      <dgm:prSet phldrT="[Text]"/>
      <dgm:spPr/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3656FD55-CF1C-4A4C-B1B1-D082AEB01809}" type="parTrans" cxnId="{F50F3CC9-01A4-43C7-ACBA-7C3999606EEC}">
      <dgm:prSet/>
      <dgm:spPr/>
      <dgm:t>
        <a:bodyPr/>
        <a:lstStyle/>
        <a:p>
          <a:endParaRPr lang="en-US"/>
        </a:p>
      </dgm:t>
    </dgm:pt>
    <dgm:pt modelId="{3B52C2EB-35F6-4B25-A1EE-B7D530D5DD5E}" type="sibTrans" cxnId="{F50F3CC9-01A4-43C7-ACBA-7C3999606EEC}">
      <dgm:prSet/>
      <dgm:spPr/>
      <dgm:t>
        <a:bodyPr/>
        <a:lstStyle/>
        <a:p>
          <a:endParaRPr lang="en-US"/>
        </a:p>
      </dgm:t>
    </dgm:pt>
    <dgm:pt modelId="{94350A6B-2544-463D-B87E-5797104655E9}">
      <dgm:prSet phldrT="[Text]"/>
      <dgm:spPr/>
      <dgm:t>
        <a:bodyPr/>
        <a:lstStyle/>
        <a:p>
          <a:r>
            <a:rPr lang="en-US" dirty="0" smtClean="0"/>
            <a:t>machine learning algorithms</a:t>
          </a:r>
          <a:endParaRPr lang="en-US" dirty="0"/>
        </a:p>
      </dgm:t>
    </dgm:pt>
    <dgm:pt modelId="{95352A32-9722-4C88-97A2-3D50050B190C}" type="parTrans" cxnId="{EC283C56-6D27-4C13-BED0-EF177974282C}">
      <dgm:prSet/>
      <dgm:spPr/>
      <dgm:t>
        <a:bodyPr/>
        <a:lstStyle/>
        <a:p>
          <a:endParaRPr lang="en-US"/>
        </a:p>
      </dgm:t>
    </dgm:pt>
    <dgm:pt modelId="{0E26C34F-A7FD-4143-8E0D-B0E02150B334}" type="sibTrans" cxnId="{EC283C56-6D27-4C13-BED0-EF177974282C}">
      <dgm:prSet/>
      <dgm:spPr/>
      <dgm:t>
        <a:bodyPr/>
        <a:lstStyle/>
        <a:p>
          <a:endParaRPr lang="en-US"/>
        </a:p>
      </dgm:t>
    </dgm:pt>
    <dgm:pt modelId="{B87FEE75-A77C-4C11-A52C-733AE9D57693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A9849FFE-9A1A-4A42-A012-37D00A74C9BB}" type="parTrans" cxnId="{8677AD7D-B4E1-40B9-878C-C7F4666C3771}">
      <dgm:prSet/>
      <dgm:spPr/>
      <dgm:t>
        <a:bodyPr/>
        <a:lstStyle/>
        <a:p>
          <a:endParaRPr lang="en-US"/>
        </a:p>
      </dgm:t>
    </dgm:pt>
    <dgm:pt modelId="{17FC7C99-54F8-4962-88F1-D32DC9820B55}" type="sibTrans" cxnId="{8677AD7D-B4E1-40B9-878C-C7F4666C3771}">
      <dgm:prSet/>
      <dgm:spPr/>
      <dgm:t>
        <a:bodyPr/>
        <a:lstStyle/>
        <a:p>
          <a:endParaRPr lang="en-US"/>
        </a:p>
      </dgm:t>
    </dgm:pt>
    <dgm:pt modelId="{D3DB6269-6565-4B5E-B611-F8EFC374FA71}">
      <dgm:prSet phldrT="[Text]"/>
      <dgm:spPr/>
      <dgm:t>
        <a:bodyPr/>
        <a:lstStyle/>
        <a:p>
          <a:r>
            <a:rPr lang="en-US" dirty="0" smtClean="0"/>
            <a:t>Exploration</a:t>
          </a:r>
          <a:endParaRPr lang="en-US" dirty="0"/>
        </a:p>
      </dgm:t>
    </dgm:pt>
    <dgm:pt modelId="{02DC8197-7517-4E6D-90D1-FFDB6004DBF2}" type="parTrans" cxnId="{EB07EC70-344E-48E7-9799-DBB9D55D904E}">
      <dgm:prSet/>
      <dgm:spPr/>
      <dgm:t>
        <a:bodyPr/>
        <a:lstStyle/>
        <a:p>
          <a:endParaRPr lang="en-US"/>
        </a:p>
      </dgm:t>
    </dgm:pt>
    <dgm:pt modelId="{21E7C42E-21C1-4846-848E-B7AE5158E10A}" type="sibTrans" cxnId="{EB07EC70-344E-48E7-9799-DBB9D55D904E}">
      <dgm:prSet/>
      <dgm:spPr/>
      <dgm:t>
        <a:bodyPr/>
        <a:lstStyle/>
        <a:p>
          <a:endParaRPr lang="en-US"/>
        </a:p>
      </dgm:t>
    </dgm:pt>
    <dgm:pt modelId="{A3785108-1EFE-41A3-9F13-3391476B1EE6}">
      <dgm:prSet phldrT="[Text]"/>
      <dgm:spPr/>
      <dgm:t>
        <a:bodyPr/>
        <a:lstStyle/>
        <a:p>
          <a:r>
            <a:rPr lang="en-US" dirty="0" smtClean="0"/>
            <a:t>join tables</a:t>
          </a:r>
          <a:endParaRPr lang="en-US" dirty="0"/>
        </a:p>
      </dgm:t>
    </dgm:pt>
    <dgm:pt modelId="{B92ED1CD-6BC9-4529-B099-41DEFB9109B5}" type="parTrans" cxnId="{7B6BD542-CBB9-4C00-9746-2D5D47C9E051}">
      <dgm:prSet/>
      <dgm:spPr/>
      <dgm:t>
        <a:bodyPr/>
        <a:lstStyle/>
        <a:p>
          <a:endParaRPr lang="en-US"/>
        </a:p>
      </dgm:t>
    </dgm:pt>
    <dgm:pt modelId="{61F784D9-9547-4E88-8D40-A43A82FE077F}" type="sibTrans" cxnId="{7B6BD542-CBB9-4C00-9746-2D5D47C9E051}">
      <dgm:prSet/>
      <dgm:spPr/>
      <dgm:t>
        <a:bodyPr/>
        <a:lstStyle/>
        <a:p>
          <a:endParaRPr lang="en-US"/>
        </a:p>
      </dgm:t>
    </dgm:pt>
    <dgm:pt modelId="{796227D9-58E7-4C13-8E51-AAA91356E8C5}">
      <dgm:prSet phldrT="[Text]"/>
      <dgm:spPr/>
      <dgm:t>
        <a:bodyPr/>
        <a:lstStyle/>
        <a:p>
          <a:r>
            <a:rPr lang="en-US" dirty="0" err="1" smtClean="0"/>
            <a:t>visualisation</a:t>
          </a:r>
          <a:endParaRPr lang="en-US" dirty="0"/>
        </a:p>
      </dgm:t>
    </dgm:pt>
    <dgm:pt modelId="{597C99ED-3FEB-46AB-AF0E-2CB186C8935F}" type="parTrans" cxnId="{FB0493CF-AF70-43EE-B233-DB6033273E88}">
      <dgm:prSet/>
      <dgm:spPr/>
      <dgm:t>
        <a:bodyPr/>
        <a:lstStyle/>
        <a:p>
          <a:endParaRPr lang="en-US"/>
        </a:p>
      </dgm:t>
    </dgm:pt>
    <dgm:pt modelId="{51D2E62B-8CC7-44A8-80C6-73090AD27437}" type="sibTrans" cxnId="{FB0493CF-AF70-43EE-B233-DB6033273E88}">
      <dgm:prSet/>
      <dgm:spPr/>
      <dgm:t>
        <a:bodyPr/>
        <a:lstStyle/>
        <a:p>
          <a:endParaRPr lang="en-US"/>
        </a:p>
      </dgm:t>
    </dgm:pt>
    <dgm:pt modelId="{A960CB1C-E053-47D8-BF07-F3E2AEB8F646}">
      <dgm:prSet phldrT="[Text]"/>
      <dgm:spPr/>
      <dgm:t>
        <a:bodyPr/>
        <a:lstStyle/>
        <a:p>
          <a:r>
            <a:rPr lang="en-US" dirty="0" smtClean="0"/>
            <a:t>plots</a:t>
          </a:r>
          <a:endParaRPr lang="en-US" dirty="0"/>
        </a:p>
      </dgm:t>
    </dgm:pt>
    <dgm:pt modelId="{0C954250-6076-4896-A2EC-155191FD4E3B}" type="parTrans" cxnId="{AE0C4E67-0BCA-4603-89CD-3E22F618C4E5}">
      <dgm:prSet/>
      <dgm:spPr/>
      <dgm:t>
        <a:bodyPr/>
        <a:lstStyle/>
        <a:p>
          <a:endParaRPr lang="en-US"/>
        </a:p>
      </dgm:t>
    </dgm:pt>
    <dgm:pt modelId="{601F9247-68ED-44D1-A333-C3C7091AEDB5}" type="sibTrans" cxnId="{AE0C4E67-0BCA-4603-89CD-3E22F618C4E5}">
      <dgm:prSet/>
      <dgm:spPr/>
      <dgm:t>
        <a:bodyPr/>
        <a:lstStyle/>
        <a:p>
          <a:endParaRPr lang="en-US"/>
        </a:p>
      </dgm:t>
    </dgm:pt>
    <dgm:pt modelId="{031A78AE-19C2-4A3B-B841-ACB829A8944E}" type="pres">
      <dgm:prSet presAssocID="{72D88DF7-8595-4977-81DB-BCEE8D047462}" presName="diagram" presStyleCnt="0">
        <dgm:presLayoutVars>
          <dgm:dir/>
          <dgm:resizeHandles/>
        </dgm:presLayoutVars>
      </dgm:prSet>
      <dgm:spPr/>
    </dgm:pt>
    <dgm:pt modelId="{D329221E-ED28-4047-8E0F-5AE1B13C7197}" type="pres">
      <dgm:prSet presAssocID="{55AF1EC7-9821-49AB-8361-9A94F6A60253}" presName="firstNode" presStyleLbl="node1" presStyleIdx="0" presStyleCnt="4">
        <dgm:presLayoutVars>
          <dgm:bulletEnabled val="1"/>
        </dgm:presLayoutVars>
      </dgm:prSet>
      <dgm:spPr/>
    </dgm:pt>
    <dgm:pt modelId="{9F126FBA-A9B1-4650-858C-2F06BCD9D24B}" type="pres">
      <dgm:prSet presAssocID="{B605B375-55A4-4595-BF2E-C6035BDAB769}" presName="sibTrans" presStyleLbl="sibTrans2D1" presStyleIdx="0" presStyleCnt="3"/>
      <dgm:spPr/>
    </dgm:pt>
    <dgm:pt modelId="{27B75FB4-0E9B-442E-A6FC-0768BBB38AC4}" type="pres">
      <dgm:prSet presAssocID="{D3DB6269-6565-4B5E-B611-F8EFC374FA71}" presName="middleNode" presStyleCnt="0"/>
      <dgm:spPr/>
    </dgm:pt>
    <dgm:pt modelId="{60973D20-0EA6-4CEE-988D-A4CE1233F2A6}" type="pres">
      <dgm:prSet presAssocID="{D3DB6269-6565-4B5E-B611-F8EFC374FA71}" presName="padding" presStyleLbl="node1" presStyleIdx="0" presStyleCnt="4"/>
      <dgm:spPr/>
    </dgm:pt>
    <dgm:pt modelId="{1B6F49E6-1EE7-4F38-9949-769C901A2AFE}" type="pres">
      <dgm:prSet presAssocID="{D3DB6269-6565-4B5E-B611-F8EFC374FA71}" presName="shape" presStyleLbl="node1" presStyleIdx="1" presStyleCnt="4">
        <dgm:presLayoutVars>
          <dgm:bulletEnabled val="1"/>
        </dgm:presLayoutVars>
      </dgm:prSet>
      <dgm:spPr/>
    </dgm:pt>
    <dgm:pt modelId="{A88B8497-89E0-418F-AF02-C82C37600297}" type="pres">
      <dgm:prSet presAssocID="{21E7C42E-21C1-4846-848E-B7AE5158E10A}" presName="sibTrans" presStyleLbl="sibTrans2D1" presStyleIdx="1" presStyleCnt="3"/>
      <dgm:spPr/>
    </dgm:pt>
    <dgm:pt modelId="{C24AC371-ADB3-4B80-8ABF-ABD1B6ECCE3F}" type="pres">
      <dgm:prSet presAssocID="{85FB1858-BFA3-4804-A0B5-7FC216A72244}" presName="middleNode" presStyleCnt="0"/>
      <dgm:spPr/>
    </dgm:pt>
    <dgm:pt modelId="{E5605714-3525-4067-93AE-14E00F3DC69D}" type="pres">
      <dgm:prSet presAssocID="{85FB1858-BFA3-4804-A0B5-7FC216A72244}" presName="padding" presStyleLbl="node1" presStyleIdx="1" presStyleCnt="4"/>
      <dgm:spPr/>
    </dgm:pt>
    <dgm:pt modelId="{7DDAC97A-0B11-4509-A1CC-DA9E83A18A7D}" type="pres">
      <dgm:prSet presAssocID="{85FB1858-BFA3-4804-A0B5-7FC216A72244}" presName="shap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E3AF39-F5D8-4336-A990-760AEE966318}" type="pres">
      <dgm:prSet presAssocID="{0CC9D623-2131-4FDD-97A1-99ACB4ADD3DB}" presName="sibTrans" presStyleLbl="sibTrans2D1" presStyleIdx="2" presStyleCnt="3"/>
      <dgm:spPr/>
    </dgm:pt>
    <dgm:pt modelId="{95B41B66-AD41-4156-8B83-E7FC4E05326E}" type="pres">
      <dgm:prSet presAssocID="{8F4CAA4A-B794-4423-82BA-1920144CE9B0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283C56-6D27-4C13-BED0-EF177974282C}" srcId="{85FB1858-BFA3-4804-A0B5-7FC216A72244}" destId="{94350A6B-2544-463D-B87E-5797104655E9}" srcOrd="0" destOrd="0" parTransId="{95352A32-9722-4C88-97A2-3D50050B190C}" sibTransId="{0E26C34F-A7FD-4143-8E0D-B0E02150B334}"/>
    <dgm:cxn modelId="{8661B6CA-4EE0-4106-826A-59922FA3D3A9}" type="presOf" srcId="{72D88DF7-8595-4977-81DB-BCEE8D047462}" destId="{031A78AE-19C2-4A3B-B841-ACB829A8944E}" srcOrd="0" destOrd="0" presId="urn:microsoft.com/office/officeart/2005/8/layout/bProcess2"/>
    <dgm:cxn modelId="{FB0493CF-AF70-43EE-B233-DB6033273E88}" srcId="{D3DB6269-6565-4B5E-B611-F8EFC374FA71}" destId="{796227D9-58E7-4C13-8E51-AAA91356E8C5}" srcOrd="0" destOrd="0" parTransId="{597C99ED-3FEB-46AB-AF0E-2CB186C8935F}" sibTransId="{51D2E62B-8CC7-44A8-80C6-73090AD27437}"/>
    <dgm:cxn modelId="{503856AB-745F-4B1D-B835-98B67486E938}" type="presOf" srcId="{55AF1EC7-9821-49AB-8361-9A94F6A60253}" destId="{D329221E-ED28-4047-8E0F-5AE1B13C7197}" srcOrd="0" destOrd="0" presId="urn:microsoft.com/office/officeart/2005/8/layout/bProcess2"/>
    <dgm:cxn modelId="{C40D6646-294C-4766-9CAF-1F91A0CBA6A7}" srcId="{72D88DF7-8595-4977-81DB-BCEE8D047462}" destId="{85FB1858-BFA3-4804-A0B5-7FC216A72244}" srcOrd="2" destOrd="0" parTransId="{CAAE2958-8FD3-4E7C-8B41-375D7258F41A}" sibTransId="{0CC9D623-2131-4FDD-97A1-99ACB4ADD3DB}"/>
    <dgm:cxn modelId="{C860DECB-35A9-4E1A-ABDE-FC4FE4A9B80A}" type="presOf" srcId="{8F4CAA4A-B794-4423-82BA-1920144CE9B0}" destId="{95B41B66-AD41-4156-8B83-E7FC4E05326E}" srcOrd="0" destOrd="0" presId="urn:microsoft.com/office/officeart/2005/8/layout/bProcess2"/>
    <dgm:cxn modelId="{196456B9-50AA-44CD-8E82-A39ED990ACD6}" type="presOf" srcId="{A960CB1C-E053-47D8-BF07-F3E2AEB8F646}" destId="{1B6F49E6-1EE7-4F38-9949-769C901A2AFE}" srcOrd="0" destOrd="2" presId="urn:microsoft.com/office/officeart/2005/8/layout/bProcess2"/>
    <dgm:cxn modelId="{FC8B661B-BD1B-4172-8884-CF9CD0958166}" srcId="{72D88DF7-8595-4977-81DB-BCEE8D047462}" destId="{55AF1EC7-9821-49AB-8361-9A94F6A60253}" srcOrd="0" destOrd="0" parTransId="{D316DE85-A5C7-4C52-90A7-8BE5431F88D0}" sibTransId="{B605B375-55A4-4595-BF2E-C6035BDAB769}"/>
    <dgm:cxn modelId="{81395AAD-915C-4D68-A949-F7EAEA8DE70D}" type="presOf" srcId="{0CC9D623-2131-4FDD-97A1-99ACB4ADD3DB}" destId="{3FE3AF39-F5D8-4336-A990-760AEE966318}" srcOrd="0" destOrd="0" presId="urn:microsoft.com/office/officeart/2005/8/layout/bProcess2"/>
    <dgm:cxn modelId="{712DC6FE-6C4B-44A1-9B42-A3BF8130BA83}" type="presOf" srcId="{85FB1858-BFA3-4804-A0B5-7FC216A72244}" destId="{7DDAC97A-0B11-4509-A1CC-DA9E83A18A7D}" srcOrd="0" destOrd="0" presId="urn:microsoft.com/office/officeart/2005/8/layout/bProcess2"/>
    <dgm:cxn modelId="{AE0C4E67-0BCA-4603-89CD-3E22F618C4E5}" srcId="{D3DB6269-6565-4B5E-B611-F8EFC374FA71}" destId="{A960CB1C-E053-47D8-BF07-F3E2AEB8F646}" srcOrd="1" destOrd="0" parTransId="{0C954250-6076-4896-A2EC-155191FD4E3B}" sibTransId="{601F9247-68ED-44D1-A333-C3C7091AEDB5}"/>
    <dgm:cxn modelId="{34E3926D-A970-4AF4-9BE2-F16A743E3B84}" type="presOf" srcId="{A3785108-1EFE-41A3-9F13-3391476B1EE6}" destId="{D329221E-ED28-4047-8E0F-5AE1B13C7197}" srcOrd="0" destOrd="2" presId="urn:microsoft.com/office/officeart/2005/8/layout/bProcess2"/>
    <dgm:cxn modelId="{931E3002-414A-4604-AD9E-87AC01174686}" type="presOf" srcId="{94350A6B-2544-463D-B87E-5797104655E9}" destId="{7DDAC97A-0B11-4509-A1CC-DA9E83A18A7D}" srcOrd="0" destOrd="1" presId="urn:microsoft.com/office/officeart/2005/8/layout/bProcess2"/>
    <dgm:cxn modelId="{2CDD36E8-C2BC-4326-A423-9634D800DE93}" type="presOf" srcId="{21E7C42E-21C1-4846-848E-B7AE5158E10A}" destId="{A88B8497-89E0-418F-AF02-C82C37600297}" srcOrd="0" destOrd="0" presId="urn:microsoft.com/office/officeart/2005/8/layout/bProcess2"/>
    <dgm:cxn modelId="{C8D8A24C-3D83-4AC9-8194-F42ECFC90E99}" type="presOf" srcId="{B605B375-55A4-4595-BF2E-C6035BDAB769}" destId="{9F126FBA-A9B1-4650-858C-2F06BCD9D24B}" srcOrd="0" destOrd="0" presId="urn:microsoft.com/office/officeart/2005/8/layout/bProcess2"/>
    <dgm:cxn modelId="{23154263-8B91-4DF4-B080-90F3CE3F5002}" type="presOf" srcId="{D3DB6269-6565-4B5E-B611-F8EFC374FA71}" destId="{1B6F49E6-1EE7-4F38-9949-769C901A2AFE}" srcOrd="0" destOrd="0" presId="urn:microsoft.com/office/officeart/2005/8/layout/bProcess2"/>
    <dgm:cxn modelId="{EB07EC70-344E-48E7-9799-DBB9D55D904E}" srcId="{72D88DF7-8595-4977-81DB-BCEE8D047462}" destId="{D3DB6269-6565-4B5E-B611-F8EFC374FA71}" srcOrd="1" destOrd="0" parTransId="{02DC8197-7517-4E6D-90D1-FFDB6004DBF2}" sibTransId="{21E7C42E-21C1-4846-848E-B7AE5158E10A}"/>
    <dgm:cxn modelId="{F50F3CC9-01A4-43C7-ACBA-7C3999606EEC}" srcId="{72D88DF7-8595-4977-81DB-BCEE8D047462}" destId="{8F4CAA4A-B794-4423-82BA-1920144CE9B0}" srcOrd="3" destOrd="0" parTransId="{3656FD55-CF1C-4A4C-B1B1-D082AEB01809}" sibTransId="{3B52C2EB-35F6-4B25-A1EE-B7D530D5DD5E}"/>
    <dgm:cxn modelId="{7B6BD542-CBB9-4C00-9746-2D5D47C9E051}" srcId="{55AF1EC7-9821-49AB-8361-9A94F6A60253}" destId="{A3785108-1EFE-41A3-9F13-3391476B1EE6}" srcOrd="1" destOrd="0" parTransId="{B92ED1CD-6BC9-4529-B099-41DEFB9109B5}" sibTransId="{61F784D9-9547-4E88-8D40-A43A82FE077F}"/>
    <dgm:cxn modelId="{8677AD7D-B4E1-40B9-878C-C7F4666C3771}" srcId="{55AF1EC7-9821-49AB-8361-9A94F6A60253}" destId="{B87FEE75-A77C-4C11-A52C-733AE9D57693}" srcOrd="0" destOrd="0" parTransId="{A9849FFE-9A1A-4A42-A012-37D00A74C9BB}" sibTransId="{17FC7C99-54F8-4962-88F1-D32DC9820B55}"/>
    <dgm:cxn modelId="{84099CA6-FF03-450C-B1C4-498589D7AF26}" type="presOf" srcId="{796227D9-58E7-4C13-8E51-AAA91356E8C5}" destId="{1B6F49E6-1EE7-4F38-9949-769C901A2AFE}" srcOrd="0" destOrd="1" presId="urn:microsoft.com/office/officeart/2005/8/layout/bProcess2"/>
    <dgm:cxn modelId="{37BE9F83-2C3C-4629-9313-A13668E22ECC}" type="presOf" srcId="{B87FEE75-A77C-4C11-A52C-733AE9D57693}" destId="{D329221E-ED28-4047-8E0F-5AE1B13C7197}" srcOrd="0" destOrd="1" presId="urn:microsoft.com/office/officeart/2005/8/layout/bProcess2"/>
    <dgm:cxn modelId="{11CECD97-0141-4172-BC60-D67E4CB5BFCE}" type="presParOf" srcId="{031A78AE-19C2-4A3B-B841-ACB829A8944E}" destId="{D329221E-ED28-4047-8E0F-5AE1B13C7197}" srcOrd="0" destOrd="0" presId="urn:microsoft.com/office/officeart/2005/8/layout/bProcess2"/>
    <dgm:cxn modelId="{372B5865-7566-4F28-8199-56AC85E386FF}" type="presParOf" srcId="{031A78AE-19C2-4A3B-B841-ACB829A8944E}" destId="{9F126FBA-A9B1-4650-858C-2F06BCD9D24B}" srcOrd="1" destOrd="0" presId="urn:microsoft.com/office/officeart/2005/8/layout/bProcess2"/>
    <dgm:cxn modelId="{16162898-C78F-4E94-8ACE-CD3E38C8C5D7}" type="presParOf" srcId="{031A78AE-19C2-4A3B-B841-ACB829A8944E}" destId="{27B75FB4-0E9B-442E-A6FC-0768BBB38AC4}" srcOrd="2" destOrd="0" presId="urn:microsoft.com/office/officeart/2005/8/layout/bProcess2"/>
    <dgm:cxn modelId="{2AD3FCA0-D7E6-4310-BF7B-212D83D8845C}" type="presParOf" srcId="{27B75FB4-0E9B-442E-A6FC-0768BBB38AC4}" destId="{60973D20-0EA6-4CEE-988D-A4CE1233F2A6}" srcOrd="0" destOrd="0" presId="urn:microsoft.com/office/officeart/2005/8/layout/bProcess2"/>
    <dgm:cxn modelId="{7CDAB4D9-08DB-4591-BD95-603B01011BEC}" type="presParOf" srcId="{27B75FB4-0E9B-442E-A6FC-0768BBB38AC4}" destId="{1B6F49E6-1EE7-4F38-9949-769C901A2AFE}" srcOrd="1" destOrd="0" presId="urn:microsoft.com/office/officeart/2005/8/layout/bProcess2"/>
    <dgm:cxn modelId="{7FF1B2F1-74FD-4B71-86A6-DB06D4C41241}" type="presParOf" srcId="{031A78AE-19C2-4A3B-B841-ACB829A8944E}" destId="{A88B8497-89E0-418F-AF02-C82C37600297}" srcOrd="3" destOrd="0" presId="urn:microsoft.com/office/officeart/2005/8/layout/bProcess2"/>
    <dgm:cxn modelId="{62449F7C-EBF9-4323-849F-1B29AFF24FC9}" type="presParOf" srcId="{031A78AE-19C2-4A3B-B841-ACB829A8944E}" destId="{C24AC371-ADB3-4B80-8ABF-ABD1B6ECCE3F}" srcOrd="4" destOrd="0" presId="urn:microsoft.com/office/officeart/2005/8/layout/bProcess2"/>
    <dgm:cxn modelId="{B9E4BBDF-0B65-409B-BFDA-98618846EC28}" type="presParOf" srcId="{C24AC371-ADB3-4B80-8ABF-ABD1B6ECCE3F}" destId="{E5605714-3525-4067-93AE-14E00F3DC69D}" srcOrd="0" destOrd="0" presId="urn:microsoft.com/office/officeart/2005/8/layout/bProcess2"/>
    <dgm:cxn modelId="{426C7982-4446-4A87-AF34-7FFC31C652E4}" type="presParOf" srcId="{C24AC371-ADB3-4B80-8ABF-ABD1B6ECCE3F}" destId="{7DDAC97A-0B11-4509-A1CC-DA9E83A18A7D}" srcOrd="1" destOrd="0" presId="urn:microsoft.com/office/officeart/2005/8/layout/bProcess2"/>
    <dgm:cxn modelId="{A60EA966-150C-452D-A0C9-1CE9D4C006EE}" type="presParOf" srcId="{031A78AE-19C2-4A3B-B841-ACB829A8944E}" destId="{3FE3AF39-F5D8-4336-A990-760AEE966318}" srcOrd="5" destOrd="0" presId="urn:microsoft.com/office/officeart/2005/8/layout/bProcess2"/>
    <dgm:cxn modelId="{473D5549-369F-4047-ABE4-476938AE8334}" type="presParOf" srcId="{031A78AE-19C2-4A3B-B841-ACB829A8944E}" destId="{95B41B66-AD41-4156-8B83-E7FC4E05326E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D88DF7-8595-4977-81DB-BCEE8D047462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0_3" csCatId="mainScheme" phldr="1"/>
      <dgm:spPr/>
    </dgm:pt>
    <dgm:pt modelId="{55AF1EC7-9821-49AB-8361-9A94F6A60253}">
      <dgm:prSet phldrT="[Text]"/>
      <dgm:spPr/>
      <dgm:t>
        <a:bodyPr/>
        <a:lstStyle/>
        <a:p>
          <a:r>
            <a:rPr lang="en-US" dirty="0" smtClean="0"/>
            <a:t>Raw data</a:t>
          </a:r>
          <a:endParaRPr lang="en-US" dirty="0"/>
        </a:p>
      </dgm:t>
    </dgm:pt>
    <dgm:pt modelId="{D316DE85-A5C7-4C52-90A7-8BE5431F88D0}" type="parTrans" cxnId="{FC8B661B-BD1B-4172-8884-CF9CD0958166}">
      <dgm:prSet/>
      <dgm:spPr/>
      <dgm:t>
        <a:bodyPr/>
        <a:lstStyle/>
        <a:p>
          <a:endParaRPr lang="en-US"/>
        </a:p>
      </dgm:t>
    </dgm:pt>
    <dgm:pt modelId="{B605B375-55A4-4595-BF2E-C6035BDAB769}" type="sibTrans" cxnId="{FC8B661B-BD1B-4172-8884-CF9CD0958166}">
      <dgm:prSet/>
      <dgm:spPr/>
      <dgm:t>
        <a:bodyPr/>
        <a:lstStyle/>
        <a:p>
          <a:endParaRPr lang="en-US"/>
        </a:p>
      </dgm:t>
    </dgm:pt>
    <dgm:pt modelId="{85FB1858-BFA3-4804-A0B5-7FC216A72244}">
      <dgm:prSet phldrT="[Text]"/>
      <dgm:spPr/>
      <dgm:t>
        <a:bodyPr/>
        <a:lstStyle/>
        <a:p>
          <a:r>
            <a:rPr lang="en-US" dirty="0" smtClean="0"/>
            <a:t>Joining</a:t>
          </a:r>
          <a:endParaRPr lang="en-US" dirty="0"/>
        </a:p>
      </dgm:t>
    </dgm:pt>
    <dgm:pt modelId="{CAAE2958-8FD3-4E7C-8B41-375D7258F41A}" type="parTrans" cxnId="{C40D6646-294C-4766-9CAF-1F91A0CBA6A7}">
      <dgm:prSet/>
      <dgm:spPr/>
      <dgm:t>
        <a:bodyPr/>
        <a:lstStyle/>
        <a:p>
          <a:endParaRPr lang="en-US"/>
        </a:p>
      </dgm:t>
    </dgm:pt>
    <dgm:pt modelId="{0CC9D623-2131-4FDD-97A1-99ACB4ADD3DB}" type="sibTrans" cxnId="{C40D6646-294C-4766-9CAF-1F91A0CBA6A7}">
      <dgm:prSet/>
      <dgm:spPr/>
      <dgm:t>
        <a:bodyPr/>
        <a:lstStyle/>
        <a:p>
          <a:endParaRPr lang="en-US"/>
        </a:p>
      </dgm:t>
    </dgm:pt>
    <dgm:pt modelId="{4E6FCF26-3754-4BD9-AAEB-7088104AC5B9}">
      <dgm:prSet phldrT="[Text]"/>
      <dgm:spPr/>
      <dgm:t>
        <a:bodyPr/>
        <a:lstStyle/>
        <a:p>
          <a:r>
            <a:rPr lang="en-US" dirty="0" err="1" smtClean="0"/>
            <a:t>bill_id</a:t>
          </a:r>
          <a:endParaRPr lang="en-US" dirty="0"/>
        </a:p>
      </dgm:t>
    </dgm:pt>
    <dgm:pt modelId="{3DED8C26-EFB9-414D-82F0-B05A15A62DBF}" type="parTrans" cxnId="{2F625931-36E8-4827-A0C3-96B4CD783159}">
      <dgm:prSet/>
      <dgm:spPr/>
      <dgm:t>
        <a:bodyPr/>
        <a:lstStyle/>
        <a:p>
          <a:endParaRPr lang="en-US"/>
        </a:p>
      </dgm:t>
    </dgm:pt>
    <dgm:pt modelId="{3236F5CD-60E2-45F6-8DD1-B237950489F0}" type="sibTrans" cxnId="{2F625931-36E8-4827-A0C3-96B4CD783159}">
      <dgm:prSet/>
      <dgm:spPr/>
      <dgm:t>
        <a:bodyPr/>
        <a:lstStyle/>
        <a:p>
          <a:endParaRPr lang="en-US"/>
        </a:p>
      </dgm:t>
    </dgm:pt>
    <dgm:pt modelId="{AD4825CA-710F-4B4D-9B4B-83CCF8513DF4}">
      <dgm:prSet phldrT="[Text]"/>
      <dgm:spPr/>
      <dgm:t>
        <a:bodyPr/>
        <a:lstStyle/>
        <a:p>
          <a:r>
            <a:rPr lang="en-US" dirty="0" err="1" smtClean="0"/>
            <a:t>clinical_data</a:t>
          </a:r>
          <a:endParaRPr lang="en-US" dirty="0"/>
        </a:p>
      </dgm:t>
    </dgm:pt>
    <dgm:pt modelId="{51431305-2DBF-49B6-AD05-7999A429CE8B}" type="parTrans" cxnId="{B0A0E9AA-5193-48D2-BA26-C0DFA9EA888F}">
      <dgm:prSet/>
      <dgm:spPr/>
      <dgm:t>
        <a:bodyPr/>
        <a:lstStyle/>
        <a:p>
          <a:endParaRPr lang="en-US"/>
        </a:p>
      </dgm:t>
    </dgm:pt>
    <dgm:pt modelId="{CA75C35B-1E7E-47A0-B3E5-9034B2ED3934}" type="sibTrans" cxnId="{B0A0E9AA-5193-48D2-BA26-C0DFA9EA888F}">
      <dgm:prSet/>
      <dgm:spPr/>
      <dgm:t>
        <a:bodyPr/>
        <a:lstStyle/>
        <a:p>
          <a:endParaRPr lang="en-US"/>
        </a:p>
      </dgm:t>
    </dgm:pt>
    <dgm:pt modelId="{56B8C76C-0800-4ED7-AF64-59CBA1BEE4CD}">
      <dgm:prSet phldrT="[Text]"/>
      <dgm:spPr/>
      <dgm:t>
        <a:bodyPr/>
        <a:lstStyle/>
        <a:p>
          <a:r>
            <a:rPr lang="en-US" dirty="0" smtClean="0"/>
            <a:t>demographics</a:t>
          </a:r>
          <a:endParaRPr lang="en-US" dirty="0"/>
        </a:p>
      </dgm:t>
    </dgm:pt>
    <dgm:pt modelId="{FC3CF43F-1583-4B85-84F5-F9C93F479068}" type="parTrans" cxnId="{6FBFFE5C-E5B1-49AD-AA58-2E9294241E69}">
      <dgm:prSet/>
      <dgm:spPr/>
      <dgm:t>
        <a:bodyPr/>
        <a:lstStyle/>
        <a:p>
          <a:endParaRPr lang="en-US"/>
        </a:p>
      </dgm:t>
    </dgm:pt>
    <dgm:pt modelId="{5CC8004D-50E4-412C-910A-65D7110B33E7}" type="sibTrans" cxnId="{6FBFFE5C-E5B1-49AD-AA58-2E9294241E69}">
      <dgm:prSet/>
      <dgm:spPr/>
      <dgm:t>
        <a:bodyPr/>
        <a:lstStyle/>
        <a:p>
          <a:endParaRPr lang="en-US"/>
        </a:p>
      </dgm:t>
    </dgm:pt>
    <dgm:pt modelId="{B87FEE75-A77C-4C11-A52C-733AE9D57693}">
      <dgm:prSet phldrT="[Text]"/>
      <dgm:spPr/>
      <dgm:t>
        <a:bodyPr/>
        <a:lstStyle/>
        <a:p>
          <a:r>
            <a:rPr lang="en-US" dirty="0" err="1" smtClean="0"/>
            <a:t>bill_amount</a:t>
          </a:r>
          <a:endParaRPr lang="en-US" dirty="0"/>
        </a:p>
      </dgm:t>
    </dgm:pt>
    <dgm:pt modelId="{A9849FFE-9A1A-4A42-A012-37D00A74C9BB}" type="parTrans" cxnId="{8677AD7D-B4E1-40B9-878C-C7F4666C3771}">
      <dgm:prSet/>
      <dgm:spPr/>
      <dgm:t>
        <a:bodyPr/>
        <a:lstStyle/>
        <a:p>
          <a:endParaRPr lang="en-US"/>
        </a:p>
      </dgm:t>
    </dgm:pt>
    <dgm:pt modelId="{17FC7C99-54F8-4962-88F1-D32DC9820B55}" type="sibTrans" cxnId="{8677AD7D-B4E1-40B9-878C-C7F4666C3771}">
      <dgm:prSet/>
      <dgm:spPr/>
      <dgm:t>
        <a:bodyPr/>
        <a:lstStyle/>
        <a:p>
          <a:endParaRPr lang="en-US"/>
        </a:p>
      </dgm:t>
    </dgm:pt>
    <dgm:pt modelId="{D3DB6269-6565-4B5E-B611-F8EFC374FA71}">
      <dgm:prSet phldrT="[Text]"/>
      <dgm:spPr/>
      <dgm:t>
        <a:bodyPr/>
        <a:lstStyle/>
        <a:p>
          <a:r>
            <a:rPr lang="en-US" dirty="0" smtClean="0"/>
            <a:t>Cleaning</a:t>
          </a:r>
          <a:endParaRPr lang="en-US" dirty="0"/>
        </a:p>
      </dgm:t>
    </dgm:pt>
    <dgm:pt modelId="{02DC8197-7517-4E6D-90D1-FFDB6004DBF2}" type="parTrans" cxnId="{EB07EC70-344E-48E7-9799-DBB9D55D904E}">
      <dgm:prSet/>
      <dgm:spPr/>
      <dgm:t>
        <a:bodyPr/>
        <a:lstStyle/>
        <a:p>
          <a:endParaRPr lang="en-US"/>
        </a:p>
      </dgm:t>
    </dgm:pt>
    <dgm:pt modelId="{21E7C42E-21C1-4846-848E-B7AE5158E10A}" type="sibTrans" cxnId="{EB07EC70-344E-48E7-9799-DBB9D55D904E}">
      <dgm:prSet/>
      <dgm:spPr/>
      <dgm:t>
        <a:bodyPr/>
        <a:lstStyle/>
        <a:p>
          <a:endParaRPr lang="en-US"/>
        </a:p>
      </dgm:t>
    </dgm:pt>
    <dgm:pt modelId="{FDA54DCE-E3E6-4B0C-9CF3-0EA100E5DB80}">
      <dgm:prSet phldrT="[Text]"/>
      <dgm:spPr/>
      <dgm:t>
        <a:bodyPr/>
        <a:lstStyle/>
        <a:p>
          <a:r>
            <a:rPr lang="en-US" dirty="0" smtClean="0"/>
            <a:t>inconsistent labeling</a:t>
          </a:r>
          <a:endParaRPr lang="en-US" dirty="0"/>
        </a:p>
      </dgm:t>
    </dgm:pt>
    <dgm:pt modelId="{90F44E2A-3A24-4585-B6A9-238ADF9741B1}" type="parTrans" cxnId="{2A96408F-845B-4B67-B08B-8AE6014C3872}">
      <dgm:prSet/>
      <dgm:spPr/>
    </dgm:pt>
    <dgm:pt modelId="{DAC3BFD5-CE12-4EA4-9D6D-298B49A34A76}" type="sibTrans" cxnId="{2A96408F-845B-4B67-B08B-8AE6014C3872}">
      <dgm:prSet/>
      <dgm:spPr/>
      <dgm:t>
        <a:bodyPr/>
        <a:lstStyle/>
        <a:p>
          <a:endParaRPr lang="en-US"/>
        </a:p>
      </dgm:t>
    </dgm:pt>
    <dgm:pt modelId="{B1E6221B-2A94-4E4F-ACAA-D9B8BCF03E16}">
      <dgm:prSet phldrT="[Text]"/>
      <dgm:spPr/>
      <dgm:t>
        <a:bodyPr/>
        <a:lstStyle/>
        <a:p>
          <a:r>
            <a:rPr lang="en-US" dirty="0" smtClean="0"/>
            <a:t>wrong formats</a:t>
          </a:r>
          <a:endParaRPr lang="en-US" dirty="0"/>
        </a:p>
      </dgm:t>
    </dgm:pt>
    <dgm:pt modelId="{91CD6E90-946D-409E-A5C0-8992F38241FB}" type="parTrans" cxnId="{B25A8B4C-19AE-4C46-806A-B5D25A2DB382}">
      <dgm:prSet/>
      <dgm:spPr/>
    </dgm:pt>
    <dgm:pt modelId="{C3A04102-0C70-4DB3-803D-F016B3520F8A}" type="sibTrans" cxnId="{B25A8B4C-19AE-4C46-806A-B5D25A2DB382}">
      <dgm:prSet/>
      <dgm:spPr/>
    </dgm:pt>
    <dgm:pt modelId="{7D4D36DF-BD1F-4FD1-BF5A-A7F915F0932E}">
      <dgm:prSet phldrT="[Text]"/>
      <dgm:spPr/>
      <dgm:t>
        <a:bodyPr/>
        <a:lstStyle/>
        <a:p>
          <a:r>
            <a:rPr lang="en-US" dirty="0" smtClean="0"/>
            <a:t>unnecessary information</a:t>
          </a:r>
          <a:endParaRPr lang="en-US" dirty="0"/>
        </a:p>
      </dgm:t>
    </dgm:pt>
    <dgm:pt modelId="{C07A802B-A921-4A64-81B6-26BC965EBF82}" type="parTrans" cxnId="{487D04F4-78AB-4B6C-834F-82AA494F5147}">
      <dgm:prSet/>
      <dgm:spPr/>
    </dgm:pt>
    <dgm:pt modelId="{632DC4A6-7410-4B1A-8D62-7BBD909AAFA8}" type="sibTrans" cxnId="{487D04F4-78AB-4B6C-834F-82AA494F5147}">
      <dgm:prSet/>
      <dgm:spPr/>
    </dgm:pt>
    <dgm:pt modelId="{7647B44E-76E9-4DF0-A886-9AA9B8EC464E}">
      <dgm:prSet phldrT="[Text]"/>
      <dgm:spPr/>
      <dgm:t>
        <a:bodyPr/>
        <a:lstStyle/>
        <a:p>
          <a:r>
            <a:rPr lang="en-US" dirty="0" smtClean="0"/>
            <a:t>new variables</a:t>
          </a:r>
          <a:endParaRPr lang="en-US" dirty="0"/>
        </a:p>
      </dgm:t>
    </dgm:pt>
    <dgm:pt modelId="{D7882F28-3D99-47AA-9099-759ED61CD971}" type="parTrans" cxnId="{D0CF93DA-6AE7-4003-B018-D13D147B4459}">
      <dgm:prSet/>
      <dgm:spPr/>
    </dgm:pt>
    <dgm:pt modelId="{3D0E555F-0A8F-4DE9-8E5A-684622255536}" type="sibTrans" cxnId="{D0CF93DA-6AE7-4003-B018-D13D147B4459}">
      <dgm:prSet/>
      <dgm:spPr/>
    </dgm:pt>
    <dgm:pt modelId="{7D191579-1282-46E5-9385-9355C2399C3D}">
      <dgm:prSet phldrT="[Text]"/>
      <dgm:spPr/>
      <dgm:t>
        <a:bodyPr/>
        <a:lstStyle/>
        <a:p>
          <a:r>
            <a:rPr lang="en-US" dirty="0" smtClean="0"/>
            <a:t>Single data table</a:t>
          </a:r>
          <a:endParaRPr lang="en-US" dirty="0"/>
        </a:p>
      </dgm:t>
    </dgm:pt>
    <dgm:pt modelId="{D089C56C-2C59-4D09-8B24-503A454D2BE7}" type="parTrans" cxnId="{76B7C8D2-02A8-4B7F-B778-91EF7708443A}">
      <dgm:prSet/>
      <dgm:spPr/>
    </dgm:pt>
    <dgm:pt modelId="{69A72B9E-639E-4001-89CD-F269960DDB4A}" type="sibTrans" cxnId="{76B7C8D2-02A8-4B7F-B778-91EF7708443A}">
      <dgm:prSet/>
      <dgm:spPr/>
    </dgm:pt>
    <dgm:pt modelId="{E21BA62E-5062-4B00-9599-4515623D7B34}" type="pres">
      <dgm:prSet presAssocID="{72D88DF7-8595-4977-81DB-BCEE8D047462}" presName="Name0" presStyleCnt="0">
        <dgm:presLayoutVars>
          <dgm:dir/>
          <dgm:animOne val="branch"/>
          <dgm:animLvl val="lvl"/>
        </dgm:presLayoutVars>
      </dgm:prSet>
      <dgm:spPr/>
    </dgm:pt>
    <dgm:pt modelId="{CF5ADD6C-94E1-4A60-946B-6CB1E67CEA54}" type="pres">
      <dgm:prSet presAssocID="{55AF1EC7-9821-49AB-8361-9A94F6A60253}" presName="chaos" presStyleCnt="0"/>
      <dgm:spPr/>
    </dgm:pt>
    <dgm:pt modelId="{9E52DCB9-20F5-4B8F-A8AC-3B83CAD8E175}" type="pres">
      <dgm:prSet presAssocID="{55AF1EC7-9821-49AB-8361-9A94F6A60253}" presName="parTx1" presStyleLbl="revTx" presStyleIdx="0" presStyleCnt="6"/>
      <dgm:spPr/>
    </dgm:pt>
    <dgm:pt modelId="{4A6C053A-D5B2-4D80-BEEF-1DF47E46AAF4}" type="pres">
      <dgm:prSet presAssocID="{55AF1EC7-9821-49AB-8361-9A94F6A60253}" presName="desTx1" presStyleLbl="revTx" presStyleIdx="1" presStyleCnt="6">
        <dgm:presLayoutVars>
          <dgm:bulletEnabled val="1"/>
        </dgm:presLayoutVars>
      </dgm:prSet>
      <dgm:spPr/>
    </dgm:pt>
    <dgm:pt modelId="{16591A31-344E-4ADF-A8BB-395EB48B1360}" type="pres">
      <dgm:prSet presAssocID="{55AF1EC7-9821-49AB-8361-9A94F6A60253}" presName="c1" presStyleLbl="node1" presStyleIdx="0" presStyleCnt="19"/>
      <dgm:spPr/>
    </dgm:pt>
    <dgm:pt modelId="{81345EC1-8BC5-4EEA-ACAB-8B3D16BBBDEC}" type="pres">
      <dgm:prSet presAssocID="{55AF1EC7-9821-49AB-8361-9A94F6A60253}" presName="c2" presStyleLbl="node1" presStyleIdx="1" presStyleCnt="19"/>
      <dgm:spPr/>
    </dgm:pt>
    <dgm:pt modelId="{BC904FFA-01C8-404B-B131-D2DAF6533171}" type="pres">
      <dgm:prSet presAssocID="{55AF1EC7-9821-49AB-8361-9A94F6A60253}" presName="c3" presStyleLbl="node1" presStyleIdx="2" presStyleCnt="19"/>
      <dgm:spPr/>
    </dgm:pt>
    <dgm:pt modelId="{512F1DB2-54A6-405F-AB5D-872E2E0F8967}" type="pres">
      <dgm:prSet presAssocID="{55AF1EC7-9821-49AB-8361-9A94F6A60253}" presName="c4" presStyleLbl="node1" presStyleIdx="3" presStyleCnt="19"/>
      <dgm:spPr/>
    </dgm:pt>
    <dgm:pt modelId="{DB621F67-FD15-4D79-BC6C-20C63935B584}" type="pres">
      <dgm:prSet presAssocID="{55AF1EC7-9821-49AB-8361-9A94F6A60253}" presName="c5" presStyleLbl="node1" presStyleIdx="4" presStyleCnt="19"/>
      <dgm:spPr/>
    </dgm:pt>
    <dgm:pt modelId="{D802F26C-F257-44AA-B04E-9AF908E482B5}" type="pres">
      <dgm:prSet presAssocID="{55AF1EC7-9821-49AB-8361-9A94F6A60253}" presName="c6" presStyleLbl="node1" presStyleIdx="5" presStyleCnt="19"/>
      <dgm:spPr/>
    </dgm:pt>
    <dgm:pt modelId="{D78C898F-99E6-4355-8170-A1C541BC7BAB}" type="pres">
      <dgm:prSet presAssocID="{55AF1EC7-9821-49AB-8361-9A94F6A60253}" presName="c7" presStyleLbl="node1" presStyleIdx="6" presStyleCnt="19"/>
      <dgm:spPr/>
    </dgm:pt>
    <dgm:pt modelId="{39FF7149-65F6-47C6-A05A-2927E1751011}" type="pres">
      <dgm:prSet presAssocID="{55AF1EC7-9821-49AB-8361-9A94F6A60253}" presName="c8" presStyleLbl="node1" presStyleIdx="7" presStyleCnt="19"/>
      <dgm:spPr/>
    </dgm:pt>
    <dgm:pt modelId="{C1C9BFB2-CA2E-4825-B3BC-03C1A63D3A05}" type="pres">
      <dgm:prSet presAssocID="{55AF1EC7-9821-49AB-8361-9A94F6A60253}" presName="c9" presStyleLbl="node1" presStyleIdx="8" presStyleCnt="19"/>
      <dgm:spPr/>
    </dgm:pt>
    <dgm:pt modelId="{14BBC13E-FB06-4E68-B110-ED3B89717349}" type="pres">
      <dgm:prSet presAssocID="{55AF1EC7-9821-49AB-8361-9A94F6A60253}" presName="c10" presStyleLbl="node1" presStyleIdx="9" presStyleCnt="19"/>
      <dgm:spPr/>
    </dgm:pt>
    <dgm:pt modelId="{C8DCED72-0F17-41C9-A58D-9F58BF64830A}" type="pres">
      <dgm:prSet presAssocID="{55AF1EC7-9821-49AB-8361-9A94F6A60253}" presName="c11" presStyleLbl="node1" presStyleIdx="10" presStyleCnt="19"/>
      <dgm:spPr/>
    </dgm:pt>
    <dgm:pt modelId="{E4445D5C-F503-44AF-9D92-ED73288A746E}" type="pres">
      <dgm:prSet presAssocID="{55AF1EC7-9821-49AB-8361-9A94F6A60253}" presName="c12" presStyleLbl="node1" presStyleIdx="11" presStyleCnt="19"/>
      <dgm:spPr/>
    </dgm:pt>
    <dgm:pt modelId="{0D594697-F08F-4589-A269-E42E1544174F}" type="pres">
      <dgm:prSet presAssocID="{55AF1EC7-9821-49AB-8361-9A94F6A60253}" presName="c13" presStyleLbl="node1" presStyleIdx="12" presStyleCnt="19"/>
      <dgm:spPr/>
    </dgm:pt>
    <dgm:pt modelId="{36DD5283-8A7F-4384-83D5-8A6876076392}" type="pres">
      <dgm:prSet presAssocID="{55AF1EC7-9821-49AB-8361-9A94F6A60253}" presName="c14" presStyleLbl="node1" presStyleIdx="13" presStyleCnt="19"/>
      <dgm:spPr/>
    </dgm:pt>
    <dgm:pt modelId="{E8A4D9E8-E69A-48D4-B323-690DC3A16C2F}" type="pres">
      <dgm:prSet presAssocID="{55AF1EC7-9821-49AB-8361-9A94F6A60253}" presName="c15" presStyleLbl="node1" presStyleIdx="14" presStyleCnt="19"/>
      <dgm:spPr/>
    </dgm:pt>
    <dgm:pt modelId="{D83F2933-A2FF-460C-BAA3-20DA1906D209}" type="pres">
      <dgm:prSet presAssocID="{55AF1EC7-9821-49AB-8361-9A94F6A60253}" presName="c16" presStyleLbl="node1" presStyleIdx="15" presStyleCnt="19"/>
      <dgm:spPr/>
    </dgm:pt>
    <dgm:pt modelId="{0B06748A-8597-45DE-953E-251B394F1703}" type="pres">
      <dgm:prSet presAssocID="{55AF1EC7-9821-49AB-8361-9A94F6A60253}" presName="c17" presStyleLbl="node1" presStyleIdx="16" presStyleCnt="19"/>
      <dgm:spPr/>
    </dgm:pt>
    <dgm:pt modelId="{B647E342-AA56-4815-8004-5B155A60B450}" type="pres">
      <dgm:prSet presAssocID="{55AF1EC7-9821-49AB-8361-9A94F6A60253}" presName="c18" presStyleLbl="node1" presStyleIdx="17" presStyleCnt="19"/>
      <dgm:spPr/>
    </dgm:pt>
    <dgm:pt modelId="{9F9963E4-1370-4E28-8249-AF175F21380E}" type="pres">
      <dgm:prSet presAssocID="{B605B375-55A4-4595-BF2E-C6035BDAB769}" presName="chevronComposite1" presStyleCnt="0"/>
      <dgm:spPr/>
    </dgm:pt>
    <dgm:pt modelId="{AC1C840E-A5F4-4BB9-AE0E-32A741BDE4FF}" type="pres">
      <dgm:prSet presAssocID="{B605B375-55A4-4595-BF2E-C6035BDAB769}" presName="chevron1" presStyleLbl="sibTrans2D1" presStyleIdx="0" presStyleCnt="3"/>
      <dgm:spPr/>
    </dgm:pt>
    <dgm:pt modelId="{B8E218E0-98EB-42E7-8AEA-8BECD8CFE4CF}" type="pres">
      <dgm:prSet presAssocID="{B605B375-55A4-4595-BF2E-C6035BDAB769}" presName="spChevron1" presStyleCnt="0"/>
      <dgm:spPr/>
    </dgm:pt>
    <dgm:pt modelId="{7099DB55-9380-4DB5-AB58-5C443359A720}" type="pres">
      <dgm:prSet presAssocID="{D3DB6269-6565-4B5E-B611-F8EFC374FA71}" presName="middle" presStyleCnt="0"/>
      <dgm:spPr/>
    </dgm:pt>
    <dgm:pt modelId="{FA1C3EC1-5881-4895-8EAC-1EF29A4BCEEE}" type="pres">
      <dgm:prSet presAssocID="{D3DB6269-6565-4B5E-B611-F8EFC374FA71}" presName="parTxMid" presStyleLbl="revTx" presStyleIdx="2" presStyleCnt="6"/>
      <dgm:spPr/>
    </dgm:pt>
    <dgm:pt modelId="{350A6EC0-AFF4-46F6-B6DF-52B3C816DA57}" type="pres">
      <dgm:prSet presAssocID="{D3DB6269-6565-4B5E-B611-F8EFC374FA71}" presName="desTxMid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0E5FB-7CB7-47AB-8934-40AA1537F82A}" type="pres">
      <dgm:prSet presAssocID="{D3DB6269-6565-4B5E-B611-F8EFC374FA71}" presName="spMid" presStyleCnt="0"/>
      <dgm:spPr/>
    </dgm:pt>
    <dgm:pt modelId="{A6FA8EF8-D685-4442-812D-4AE26536E9F7}" type="pres">
      <dgm:prSet presAssocID="{21E7C42E-21C1-4846-848E-B7AE5158E10A}" presName="chevronComposite1" presStyleCnt="0"/>
      <dgm:spPr/>
    </dgm:pt>
    <dgm:pt modelId="{5334E4CB-AE93-47E7-B9C0-765BA8033C87}" type="pres">
      <dgm:prSet presAssocID="{21E7C42E-21C1-4846-848E-B7AE5158E10A}" presName="chevron1" presStyleLbl="sibTrans2D1" presStyleIdx="1" presStyleCnt="3"/>
      <dgm:spPr/>
    </dgm:pt>
    <dgm:pt modelId="{D7408ECF-1984-4F7C-B372-FFEFA3CFB0DA}" type="pres">
      <dgm:prSet presAssocID="{21E7C42E-21C1-4846-848E-B7AE5158E10A}" presName="spChevron1" presStyleCnt="0"/>
      <dgm:spPr/>
    </dgm:pt>
    <dgm:pt modelId="{73FBA8EB-1C4C-4261-B400-CA08AE6245BE}" type="pres">
      <dgm:prSet presAssocID="{85FB1858-BFA3-4804-A0B5-7FC216A72244}" presName="middle" presStyleCnt="0"/>
      <dgm:spPr/>
    </dgm:pt>
    <dgm:pt modelId="{5FC6439F-D711-49E3-9A92-197D5392CE9C}" type="pres">
      <dgm:prSet presAssocID="{85FB1858-BFA3-4804-A0B5-7FC216A72244}" presName="parTxMid" presStyleLbl="revTx" presStyleIdx="4" presStyleCnt="6"/>
      <dgm:spPr/>
    </dgm:pt>
    <dgm:pt modelId="{91008D98-A8C7-4432-8DCE-68E2657138D6}" type="pres">
      <dgm:prSet presAssocID="{85FB1858-BFA3-4804-A0B5-7FC216A72244}" presName="desTxMid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5331FA-0C11-4E88-B693-BBBA5110AF52}" type="pres">
      <dgm:prSet presAssocID="{85FB1858-BFA3-4804-A0B5-7FC216A72244}" presName="spMid" presStyleCnt="0"/>
      <dgm:spPr/>
    </dgm:pt>
    <dgm:pt modelId="{56FD9033-6646-46D9-A987-0D7996D90BE9}" type="pres">
      <dgm:prSet presAssocID="{0CC9D623-2131-4FDD-97A1-99ACB4ADD3DB}" presName="chevronComposite1" presStyleCnt="0"/>
      <dgm:spPr/>
    </dgm:pt>
    <dgm:pt modelId="{8730B690-F452-4232-9769-F2E2681DD8DD}" type="pres">
      <dgm:prSet presAssocID="{0CC9D623-2131-4FDD-97A1-99ACB4ADD3DB}" presName="chevron1" presStyleLbl="sibTrans2D1" presStyleIdx="2" presStyleCnt="3"/>
      <dgm:spPr/>
    </dgm:pt>
    <dgm:pt modelId="{8CE9A268-9459-4794-AE79-0250E72EED98}" type="pres">
      <dgm:prSet presAssocID="{0CC9D623-2131-4FDD-97A1-99ACB4ADD3DB}" presName="spChevron1" presStyleCnt="0"/>
      <dgm:spPr/>
    </dgm:pt>
    <dgm:pt modelId="{D48CFBCE-79B2-4FFF-B2CC-D3E1981B5572}" type="pres">
      <dgm:prSet presAssocID="{7D191579-1282-46E5-9385-9355C2399C3D}" presName="last" presStyleCnt="0"/>
      <dgm:spPr/>
    </dgm:pt>
    <dgm:pt modelId="{176BBD4B-002B-4475-AD13-3011FA1B9049}" type="pres">
      <dgm:prSet presAssocID="{7D191579-1282-46E5-9385-9355C2399C3D}" presName="circleTx" presStyleLbl="node1" presStyleIdx="18" presStyleCnt="19"/>
      <dgm:spPr/>
    </dgm:pt>
    <dgm:pt modelId="{0CAA2896-FD0C-4F45-B990-AF0AC1483665}" type="pres">
      <dgm:prSet presAssocID="{7D191579-1282-46E5-9385-9355C2399C3D}" presName="spN" presStyleCnt="0"/>
      <dgm:spPr/>
    </dgm:pt>
  </dgm:ptLst>
  <dgm:cxnLst>
    <dgm:cxn modelId="{8A9B055A-F04E-4F67-82E7-139889D73FB8}" type="presOf" srcId="{D3DB6269-6565-4B5E-B611-F8EFC374FA71}" destId="{FA1C3EC1-5881-4895-8EAC-1EF29A4BCEEE}" srcOrd="0" destOrd="0" presId="urn:microsoft.com/office/officeart/2009/3/layout/RandomtoResultProcess"/>
    <dgm:cxn modelId="{E86B6975-4E7D-4413-909C-50D804B13A25}" type="presOf" srcId="{B87FEE75-A77C-4C11-A52C-733AE9D57693}" destId="{4A6C053A-D5B2-4D80-BEEF-1DF47E46AAF4}" srcOrd="0" destOrd="0" presId="urn:microsoft.com/office/officeart/2009/3/layout/RandomtoResultProcess"/>
    <dgm:cxn modelId="{FC8B661B-BD1B-4172-8884-CF9CD0958166}" srcId="{72D88DF7-8595-4977-81DB-BCEE8D047462}" destId="{55AF1EC7-9821-49AB-8361-9A94F6A60253}" srcOrd="0" destOrd="0" parTransId="{D316DE85-A5C7-4C52-90A7-8BE5431F88D0}" sibTransId="{B605B375-55A4-4595-BF2E-C6035BDAB769}"/>
    <dgm:cxn modelId="{54C54C8B-A0F3-4279-ABDD-6498F58C77E4}" type="presOf" srcId="{7D191579-1282-46E5-9385-9355C2399C3D}" destId="{176BBD4B-002B-4475-AD13-3011FA1B9049}" srcOrd="0" destOrd="0" presId="urn:microsoft.com/office/officeart/2009/3/layout/RandomtoResultProcess"/>
    <dgm:cxn modelId="{958B093F-F721-413C-8050-63E92A494272}" type="presOf" srcId="{56B8C76C-0800-4ED7-AF64-59CBA1BEE4CD}" destId="{4A6C053A-D5B2-4D80-BEEF-1DF47E46AAF4}" srcOrd="0" destOrd="3" presId="urn:microsoft.com/office/officeart/2009/3/layout/RandomtoResultProcess"/>
    <dgm:cxn modelId="{4D3FB4EB-8A11-4AC9-9566-DD751AE477CE}" type="presOf" srcId="{7647B44E-76E9-4DF0-A886-9AA9B8EC464E}" destId="{91008D98-A8C7-4432-8DCE-68E2657138D6}" srcOrd="0" destOrd="1" presId="urn:microsoft.com/office/officeart/2009/3/layout/RandomtoResultProcess"/>
    <dgm:cxn modelId="{65859459-7201-46A9-9DB0-28BB80D570E0}" type="presOf" srcId="{72D88DF7-8595-4977-81DB-BCEE8D047462}" destId="{E21BA62E-5062-4B00-9599-4515623D7B34}" srcOrd="0" destOrd="0" presId="urn:microsoft.com/office/officeart/2009/3/layout/RandomtoResultProcess"/>
    <dgm:cxn modelId="{C40D6646-294C-4766-9CAF-1F91A0CBA6A7}" srcId="{72D88DF7-8595-4977-81DB-BCEE8D047462}" destId="{85FB1858-BFA3-4804-A0B5-7FC216A72244}" srcOrd="2" destOrd="0" parTransId="{CAAE2958-8FD3-4E7C-8B41-375D7258F41A}" sibTransId="{0CC9D623-2131-4FDD-97A1-99ACB4ADD3DB}"/>
    <dgm:cxn modelId="{F356A7A3-07F5-4618-B29D-198007580FF5}" type="presOf" srcId="{85FB1858-BFA3-4804-A0B5-7FC216A72244}" destId="{5FC6439F-D711-49E3-9A92-197D5392CE9C}" srcOrd="0" destOrd="0" presId="urn:microsoft.com/office/officeart/2009/3/layout/RandomtoResultProcess"/>
    <dgm:cxn modelId="{8677AD7D-B4E1-40B9-878C-C7F4666C3771}" srcId="{55AF1EC7-9821-49AB-8361-9A94F6A60253}" destId="{B87FEE75-A77C-4C11-A52C-733AE9D57693}" srcOrd="0" destOrd="0" parTransId="{A9849FFE-9A1A-4A42-A012-37D00A74C9BB}" sibTransId="{17FC7C99-54F8-4962-88F1-D32DC9820B55}"/>
    <dgm:cxn modelId="{2C34EEE7-9295-475F-9A16-510171966436}" type="presOf" srcId="{B1E6221B-2A94-4E4F-ACAA-D9B8BCF03E16}" destId="{350A6EC0-AFF4-46F6-B6DF-52B3C816DA57}" srcOrd="0" destOrd="1" presId="urn:microsoft.com/office/officeart/2009/3/layout/RandomtoResultProcess"/>
    <dgm:cxn modelId="{456C3E36-D4D2-49D4-ABCC-863352813278}" type="presOf" srcId="{AD4825CA-710F-4B4D-9B4B-83CCF8513DF4}" destId="{4A6C053A-D5B2-4D80-BEEF-1DF47E46AAF4}" srcOrd="0" destOrd="2" presId="urn:microsoft.com/office/officeart/2009/3/layout/RandomtoResultProcess"/>
    <dgm:cxn modelId="{D0CF93DA-6AE7-4003-B018-D13D147B4459}" srcId="{85FB1858-BFA3-4804-A0B5-7FC216A72244}" destId="{7647B44E-76E9-4DF0-A886-9AA9B8EC464E}" srcOrd="1" destOrd="0" parTransId="{D7882F28-3D99-47AA-9099-759ED61CD971}" sibTransId="{3D0E555F-0A8F-4DE9-8E5A-684622255536}"/>
    <dgm:cxn modelId="{2A96408F-845B-4B67-B08B-8AE6014C3872}" srcId="{D3DB6269-6565-4B5E-B611-F8EFC374FA71}" destId="{FDA54DCE-E3E6-4B0C-9CF3-0EA100E5DB80}" srcOrd="0" destOrd="0" parTransId="{90F44E2A-3A24-4585-B6A9-238ADF9741B1}" sibTransId="{DAC3BFD5-CE12-4EA4-9D6D-298B49A34A76}"/>
    <dgm:cxn modelId="{EB07EC70-344E-48E7-9799-DBB9D55D904E}" srcId="{72D88DF7-8595-4977-81DB-BCEE8D047462}" destId="{D3DB6269-6565-4B5E-B611-F8EFC374FA71}" srcOrd="1" destOrd="0" parTransId="{02DC8197-7517-4E6D-90D1-FFDB6004DBF2}" sibTransId="{21E7C42E-21C1-4846-848E-B7AE5158E10A}"/>
    <dgm:cxn modelId="{FDBB11E0-5358-4D31-8B58-CC53FEEF6CCE}" type="presOf" srcId="{55AF1EC7-9821-49AB-8361-9A94F6A60253}" destId="{9E52DCB9-20F5-4B8F-A8AC-3B83CAD8E175}" srcOrd="0" destOrd="0" presId="urn:microsoft.com/office/officeart/2009/3/layout/RandomtoResultProcess"/>
    <dgm:cxn modelId="{2F625931-36E8-4827-A0C3-96B4CD783159}" srcId="{55AF1EC7-9821-49AB-8361-9A94F6A60253}" destId="{4E6FCF26-3754-4BD9-AAEB-7088104AC5B9}" srcOrd="1" destOrd="0" parTransId="{3DED8C26-EFB9-414D-82F0-B05A15A62DBF}" sibTransId="{3236F5CD-60E2-45F6-8DD1-B237950489F0}"/>
    <dgm:cxn modelId="{23B6E8F2-725A-4297-B261-B29D929E7D16}" type="presOf" srcId="{FDA54DCE-E3E6-4B0C-9CF3-0EA100E5DB80}" destId="{350A6EC0-AFF4-46F6-B6DF-52B3C816DA57}" srcOrd="0" destOrd="0" presId="urn:microsoft.com/office/officeart/2009/3/layout/RandomtoResultProcess"/>
    <dgm:cxn modelId="{B25A8B4C-19AE-4C46-806A-B5D25A2DB382}" srcId="{D3DB6269-6565-4B5E-B611-F8EFC374FA71}" destId="{B1E6221B-2A94-4E4F-ACAA-D9B8BCF03E16}" srcOrd="1" destOrd="0" parTransId="{91CD6E90-946D-409E-A5C0-8992F38241FB}" sibTransId="{C3A04102-0C70-4DB3-803D-F016B3520F8A}"/>
    <dgm:cxn modelId="{6FBFFE5C-E5B1-49AD-AA58-2E9294241E69}" srcId="{55AF1EC7-9821-49AB-8361-9A94F6A60253}" destId="{56B8C76C-0800-4ED7-AF64-59CBA1BEE4CD}" srcOrd="3" destOrd="0" parTransId="{FC3CF43F-1583-4B85-84F5-F9C93F479068}" sibTransId="{5CC8004D-50E4-412C-910A-65D7110B33E7}"/>
    <dgm:cxn modelId="{B0A0E9AA-5193-48D2-BA26-C0DFA9EA888F}" srcId="{55AF1EC7-9821-49AB-8361-9A94F6A60253}" destId="{AD4825CA-710F-4B4D-9B4B-83CCF8513DF4}" srcOrd="2" destOrd="0" parTransId="{51431305-2DBF-49B6-AD05-7999A429CE8B}" sibTransId="{CA75C35B-1E7E-47A0-B3E5-9034B2ED3934}"/>
    <dgm:cxn modelId="{76B7C8D2-02A8-4B7F-B778-91EF7708443A}" srcId="{72D88DF7-8595-4977-81DB-BCEE8D047462}" destId="{7D191579-1282-46E5-9385-9355C2399C3D}" srcOrd="3" destOrd="0" parTransId="{D089C56C-2C59-4D09-8B24-503A454D2BE7}" sibTransId="{69A72B9E-639E-4001-89CD-F269960DDB4A}"/>
    <dgm:cxn modelId="{B0BCA9E5-694A-4EB7-9CD7-F0CA503D46AD}" type="presOf" srcId="{4E6FCF26-3754-4BD9-AAEB-7088104AC5B9}" destId="{4A6C053A-D5B2-4D80-BEEF-1DF47E46AAF4}" srcOrd="0" destOrd="1" presId="urn:microsoft.com/office/officeart/2009/3/layout/RandomtoResultProcess"/>
    <dgm:cxn modelId="{487D04F4-78AB-4B6C-834F-82AA494F5147}" srcId="{85FB1858-BFA3-4804-A0B5-7FC216A72244}" destId="{7D4D36DF-BD1F-4FD1-BF5A-A7F915F0932E}" srcOrd="0" destOrd="0" parTransId="{C07A802B-A921-4A64-81B6-26BC965EBF82}" sibTransId="{632DC4A6-7410-4B1A-8D62-7BBD909AAFA8}"/>
    <dgm:cxn modelId="{72199B12-5252-44C6-B11A-75FC8272346E}" type="presOf" srcId="{7D4D36DF-BD1F-4FD1-BF5A-A7F915F0932E}" destId="{91008D98-A8C7-4432-8DCE-68E2657138D6}" srcOrd="0" destOrd="0" presId="urn:microsoft.com/office/officeart/2009/3/layout/RandomtoResultProcess"/>
    <dgm:cxn modelId="{B697CD70-726D-40E5-95EC-A9FE55C75BBB}" type="presParOf" srcId="{E21BA62E-5062-4B00-9599-4515623D7B34}" destId="{CF5ADD6C-94E1-4A60-946B-6CB1E67CEA54}" srcOrd="0" destOrd="0" presId="urn:microsoft.com/office/officeart/2009/3/layout/RandomtoResultProcess"/>
    <dgm:cxn modelId="{C815B430-A9BF-4268-B885-ABF41626E151}" type="presParOf" srcId="{CF5ADD6C-94E1-4A60-946B-6CB1E67CEA54}" destId="{9E52DCB9-20F5-4B8F-A8AC-3B83CAD8E175}" srcOrd="0" destOrd="0" presId="urn:microsoft.com/office/officeart/2009/3/layout/RandomtoResultProcess"/>
    <dgm:cxn modelId="{3A1A245B-08C8-4148-B8E5-6B759E8C681A}" type="presParOf" srcId="{CF5ADD6C-94E1-4A60-946B-6CB1E67CEA54}" destId="{4A6C053A-D5B2-4D80-BEEF-1DF47E46AAF4}" srcOrd="1" destOrd="0" presId="urn:microsoft.com/office/officeart/2009/3/layout/RandomtoResultProcess"/>
    <dgm:cxn modelId="{63A74AD2-F8DC-410F-A5D3-29FB160AAC5F}" type="presParOf" srcId="{CF5ADD6C-94E1-4A60-946B-6CB1E67CEA54}" destId="{16591A31-344E-4ADF-A8BB-395EB48B1360}" srcOrd="2" destOrd="0" presId="urn:microsoft.com/office/officeart/2009/3/layout/RandomtoResultProcess"/>
    <dgm:cxn modelId="{45B5AB84-6E15-4F9E-B231-23A20651CCC1}" type="presParOf" srcId="{CF5ADD6C-94E1-4A60-946B-6CB1E67CEA54}" destId="{81345EC1-8BC5-4EEA-ACAB-8B3D16BBBDEC}" srcOrd="3" destOrd="0" presId="urn:microsoft.com/office/officeart/2009/3/layout/RandomtoResultProcess"/>
    <dgm:cxn modelId="{396E8E3A-6AE0-4B15-9846-DF2D4A3A88DD}" type="presParOf" srcId="{CF5ADD6C-94E1-4A60-946B-6CB1E67CEA54}" destId="{BC904FFA-01C8-404B-B131-D2DAF6533171}" srcOrd="4" destOrd="0" presId="urn:microsoft.com/office/officeart/2009/3/layout/RandomtoResultProcess"/>
    <dgm:cxn modelId="{580D149E-4708-411D-902B-503F1EAC5B6A}" type="presParOf" srcId="{CF5ADD6C-94E1-4A60-946B-6CB1E67CEA54}" destId="{512F1DB2-54A6-405F-AB5D-872E2E0F8967}" srcOrd="5" destOrd="0" presId="urn:microsoft.com/office/officeart/2009/3/layout/RandomtoResultProcess"/>
    <dgm:cxn modelId="{BD832390-D30B-42C1-9627-4C3E12AC4496}" type="presParOf" srcId="{CF5ADD6C-94E1-4A60-946B-6CB1E67CEA54}" destId="{DB621F67-FD15-4D79-BC6C-20C63935B584}" srcOrd="6" destOrd="0" presId="urn:microsoft.com/office/officeart/2009/3/layout/RandomtoResultProcess"/>
    <dgm:cxn modelId="{FB859415-EBA4-467B-AF75-F66ED74A71F7}" type="presParOf" srcId="{CF5ADD6C-94E1-4A60-946B-6CB1E67CEA54}" destId="{D802F26C-F257-44AA-B04E-9AF908E482B5}" srcOrd="7" destOrd="0" presId="urn:microsoft.com/office/officeart/2009/3/layout/RandomtoResultProcess"/>
    <dgm:cxn modelId="{6E95C0F4-52C3-4E3F-AEE6-B79E0DE33A31}" type="presParOf" srcId="{CF5ADD6C-94E1-4A60-946B-6CB1E67CEA54}" destId="{D78C898F-99E6-4355-8170-A1C541BC7BAB}" srcOrd="8" destOrd="0" presId="urn:microsoft.com/office/officeart/2009/3/layout/RandomtoResultProcess"/>
    <dgm:cxn modelId="{82ED4B10-EC5B-4B03-8782-8BC2AC5494F5}" type="presParOf" srcId="{CF5ADD6C-94E1-4A60-946B-6CB1E67CEA54}" destId="{39FF7149-65F6-47C6-A05A-2927E1751011}" srcOrd="9" destOrd="0" presId="urn:microsoft.com/office/officeart/2009/3/layout/RandomtoResultProcess"/>
    <dgm:cxn modelId="{4127143D-E559-43AB-B684-3B14BB7143AB}" type="presParOf" srcId="{CF5ADD6C-94E1-4A60-946B-6CB1E67CEA54}" destId="{C1C9BFB2-CA2E-4825-B3BC-03C1A63D3A05}" srcOrd="10" destOrd="0" presId="urn:microsoft.com/office/officeart/2009/3/layout/RandomtoResultProcess"/>
    <dgm:cxn modelId="{E04835E2-D402-4466-BFE9-6AB0723D926F}" type="presParOf" srcId="{CF5ADD6C-94E1-4A60-946B-6CB1E67CEA54}" destId="{14BBC13E-FB06-4E68-B110-ED3B89717349}" srcOrd="11" destOrd="0" presId="urn:microsoft.com/office/officeart/2009/3/layout/RandomtoResultProcess"/>
    <dgm:cxn modelId="{8A58C4AB-4FBE-45A7-B556-CAA8327F017C}" type="presParOf" srcId="{CF5ADD6C-94E1-4A60-946B-6CB1E67CEA54}" destId="{C8DCED72-0F17-41C9-A58D-9F58BF64830A}" srcOrd="12" destOrd="0" presId="urn:microsoft.com/office/officeart/2009/3/layout/RandomtoResultProcess"/>
    <dgm:cxn modelId="{0ED03E70-6BC8-4C7F-B5BB-47499F64168F}" type="presParOf" srcId="{CF5ADD6C-94E1-4A60-946B-6CB1E67CEA54}" destId="{E4445D5C-F503-44AF-9D92-ED73288A746E}" srcOrd="13" destOrd="0" presId="urn:microsoft.com/office/officeart/2009/3/layout/RandomtoResultProcess"/>
    <dgm:cxn modelId="{8C6DBE86-787E-48CC-955C-445A1930AFEB}" type="presParOf" srcId="{CF5ADD6C-94E1-4A60-946B-6CB1E67CEA54}" destId="{0D594697-F08F-4589-A269-E42E1544174F}" srcOrd="14" destOrd="0" presId="urn:microsoft.com/office/officeart/2009/3/layout/RandomtoResultProcess"/>
    <dgm:cxn modelId="{706AD093-9E90-4E20-9321-C42599B22BF2}" type="presParOf" srcId="{CF5ADD6C-94E1-4A60-946B-6CB1E67CEA54}" destId="{36DD5283-8A7F-4384-83D5-8A6876076392}" srcOrd="15" destOrd="0" presId="urn:microsoft.com/office/officeart/2009/3/layout/RandomtoResultProcess"/>
    <dgm:cxn modelId="{18535CA5-FF1C-44E1-A7E0-0371181268BC}" type="presParOf" srcId="{CF5ADD6C-94E1-4A60-946B-6CB1E67CEA54}" destId="{E8A4D9E8-E69A-48D4-B323-690DC3A16C2F}" srcOrd="16" destOrd="0" presId="urn:microsoft.com/office/officeart/2009/3/layout/RandomtoResultProcess"/>
    <dgm:cxn modelId="{CFD58BBC-2788-4ECD-B246-221BCAB34992}" type="presParOf" srcId="{CF5ADD6C-94E1-4A60-946B-6CB1E67CEA54}" destId="{D83F2933-A2FF-460C-BAA3-20DA1906D209}" srcOrd="17" destOrd="0" presId="urn:microsoft.com/office/officeart/2009/3/layout/RandomtoResultProcess"/>
    <dgm:cxn modelId="{33541649-F9A7-4213-A371-1C4D61EA4757}" type="presParOf" srcId="{CF5ADD6C-94E1-4A60-946B-6CB1E67CEA54}" destId="{0B06748A-8597-45DE-953E-251B394F1703}" srcOrd="18" destOrd="0" presId="urn:microsoft.com/office/officeart/2009/3/layout/RandomtoResultProcess"/>
    <dgm:cxn modelId="{FC3E295F-F354-45BA-A3A7-B54C8627918A}" type="presParOf" srcId="{CF5ADD6C-94E1-4A60-946B-6CB1E67CEA54}" destId="{B647E342-AA56-4815-8004-5B155A60B450}" srcOrd="19" destOrd="0" presId="urn:microsoft.com/office/officeart/2009/3/layout/RandomtoResultProcess"/>
    <dgm:cxn modelId="{AA3CC73B-3948-484F-A304-702B40128E5A}" type="presParOf" srcId="{E21BA62E-5062-4B00-9599-4515623D7B34}" destId="{9F9963E4-1370-4E28-8249-AF175F21380E}" srcOrd="1" destOrd="0" presId="urn:microsoft.com/office/officeart/2009/3/layout/RandomtoResultProcess"/>
    <dgm:cxn modelId="{51C5CDC9-2C5A-4CC9-A2C7-1ADC8484CC10}" type="presParOf" srcId="{9F9963E4-1370-4E28-8249-AF175F21380E}" destId="{AC1C840E-A5F4-4BB9-AE0E-32A741BDE4FF}" srcOrd="0" destOrd="0" presId="urn:microsoft.com/office/officeart/2009/3/layout/RandomtoResultProcess"/>
    <dgm:cxn modelId="{1FE8770F-B211-404D-BD59-B1444323F4FD}" type="presParOf" srcId="{9F9963E4-1370-4E28-8249-AF175F21380E}" destId="{B8E218E0-98EB-42E7-8AEA-8BECD8CFE4CF}" srcOrd="1" destOrd="0" presId="urn:microsoft.com/office/officeart/2009/3/layout/RandomtoResultProcess"/>
    <dgm:cxn modelId="{EF67E961-0C72-44B9-AB1A-32A5E64F84E7}" type="presParOf" srcId="{E21BA62E-5062-4B00-9599-4515623D7B34}" destId="{7099DB55-9380-4DB5-AB58-5C443359A720}" srcOrd="2" destOrd="0" presId="urn:microsoft.com/office/officeart/2009/3/layout/RandomtoResultProcess"/>
    <dgm:cxn modelId="{FE142E5F-F575-4299-A7A6-3B6736682533}" type="presParOf" srcId="{7099DB55-9380-4DB5-AB58-5C443359A720}" destId="{FA1C3EC1-5881-4895-8EAC-1EF29A4BCEEE}" srcOrd="0" destOrd="0" presId="urn:microsoft.com/office/officeart/2009/3/layout/RandomtoResultProcess"/>
    <dgm:cxn modelId="{CFA109B6-DD29-4A74-98C3-3A293033E751}" type="presParOf" srcId="{7099DB55-9380-4DB5-AB58-5C443359A720}" destId="{350A6EC0-AFF4-46F6-B6DF-52B3C816DA57}" srcOrd="1" destOrd="0" presId="urn:microsoft.com/office/officeart/2009/3/layout/RandomtoResultProcess"/>
    <dgm:cxn modelId="{0B1865D6-3B7D-4E1F-92E9-D4FCD75752C7}" type="presParOf" srcId="{7099DB55-9380-4DB5-AB58-5C443359A720}" destId="{5DF0E5FB-7CB7-47AB-8934-40AA1537F82A}" srcOrd="2" destOrd="0" presId="urn:microsoft.com/office/officeart/2009/3/layout/RandomtoResultProcess"/>
    <dgm:cxn modelId="{778D7AA1-E4BF-4638-BC99-998C2CCC584F}" type="presParOf" srcId="{E21BA62E-5062-4B00-9599-4515623D7B34}" destId="{A6FA8EF8-D685-4442-812D-4AE26536E9F7}" srcOrd="3" destOrd="0" presId="urn:microsoft.com/office/officeart/2009/3/layout/RandomtoResultProcess"/>
    <dgm:cxn modelId="{1A81384D-AE90-4D29-8069-A08E9766B475}" type="presParOf" srcId="{A6FA8EF8-D685-4442-812D-4AE26536E9F7}" destId="{5334E4CB-AE93-47E7-B9C0-765BA8033C87}" srcOrd="0" destOrd="0" presId="urn:microsoft.com/office/officeart/2009/3/layout/RandomtoResultProcess"/>
    <dgm:cxn modelId="{439936B6-AD79-4EF6-9EB3-613B99E05C45}" type="presParOf" srcId="{A6FA8EF8-D685-4442-812D-4AE26536E9F7}" destId="{D7408ECF-1984-4F7C-B372-FFEFA3CFB0DA}" srcOrd="1" destOrd="0" presId="urn:microsoft.com/office/officeart/2009/3/layout/RandomtoResultProcess"/>
    <dgm:cxn modelId="{6D9DFCF7-7D1D-4E73-A030-B9A7C2A22407}" type="presParOf" srcId="{E21BA62E-5062-4B00-9599-4515623D7B34}" destId="{73FBA8EB-1C4C-4261-B400-CA08AE6245BE}" srcOrd="4" destOrd="0" presId="urn:microsoft.com/office/officeart/2009/3/layout/RandomtoResultProcess"/>
    <dgm:cxn modelId="{5712C138-1806-4058-807B-45755D8C1628}" type="presParOf" srcId="{73FBA8EB-1C4C-4261-B400-CA08AE6245BE}" destId="{5FC6439F-D711-49E3-9A92-197D5392CE9C}" srcOrd="0" destOrd="0" presId="urn:microsoft.com/office/officeart/2009/3/layout/RandomtoResultProcess"/>
    <dgm:cxn modelId="{339D74C3-B242-470A-8E45-72AED05B1994}" type="presParOf" srcId="{73FBA8EB-1C4C-4261-B400-CA08AE6245BE}" destId="{91008D98-A8C7-4432-8DCE-68E2657138D6}" srcOrd="1" destOrd="0" presId="urn:microsoft.com/office/officeart/2009/3/layout/RandomtoResultProcess"/>
    <dgm:cxn modelId="{1EE91DDE-BD6E-4B6A-B4E3-F6E1D55ACA38}" type="presParOf" srcId="{73FBA8EB-1C4C-4261-B400-CA08AE6245BE}" destId="{C15331FA-0C11-4E88-B693-BBBA5110AF52}" srcOrd="2" destOrd="0" presId="urn:microsoft.com/office/officeart/2009/3/layout/RandomtoResultProcess"/>
    <dgm:cxn modelId="{B54CDD17-112F-414F-85D6-355FDF12F67B}" type="presParOf" srcId="{E21BA62E-5062-4B00-9599-4515623D7B34}" destId="{56FD9033-6646-46D9-A987-0D7996D90BE9}" srcOrd="5" destOrd="0" presId="urn:microsoft.com/office/officeart/2009/3/layout/RandomtoResultProcess"/>
    <dgm:cxn modelId="{3EA61D02-FCFC-4629-95D4-58BE7AF4C7F7}" type="presParOf" srcId="{56FD9033-6646-46D9-A987-0D7996D90BE9}" destId="{8730B690-F452-4232-9769-F2E2681DD8DD}" srcOrd="0" destOrd="0" presId="urn:microsoft.com/office/officeart/2009/3/layout/RandomtoResultProcess"/>
    <dgm:cxn modelId="{C12A44CD-61C3-4905-9B3F-93EE6494A6CC}" type="presParOf" srcId="{56FD9033-6646-46D9-A987-0D7996D90BE9}" destId="{8CE9A268-9459-4794-AE79-0250E72EED98}" srcOrd="1" destOrd="0" presId="urn:microsoft.com/office/officeart/2009/3/layout/RandomtoResultProcess"/>
    <dgm:cxn modelId="{A84BAAE9-5A2B-47C0-A9F1-734DDEBC23E7}" type="presParOf" srcId="{E21BA62E-5062-4B00-9599-4515623D7B34}" destId="{D48CFBCE-79B2-4FFF-B2CC-D3E1981B5572}" srcOrd="6" destOrd="0" presId="urn:microsoft.com/office/officeart/2009/3/layout/RandomtoResultProcess"/>
    <dgm:cxn modelId="{E421D566-38B1-4FDE-B307-0578726DB365}" type="presParOf" srcId="{D48CFBCE-79B2-4FFF-B2CC-D3E1981B5572}" destId="{176BBD4B-002B-4475-AD13-3011FA1B9049}" srcOrd="0" destOrd="0" presId="urn:microsoft.com/office/officeart/2009/3/layout/RandomtoResultProcess"/>
    <dgm:cxn modelId="{C4562986-1DBF-49A6-96A0-38B9CF1D63F5}" type="presParOf" srcId="{D48CFBCE-79B2-4FFF-B2CC-D3E1981B5572}" destId="{0CAA2896-FD0C-4F45-B990-AF0AC1483665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D88DF7-8595-4977-81DB-BCEE8D047462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B5C08FC3-49F6-4852-B070-B9858DABAE5F}">
      <dgm:prSet phldrT="[Text]"/>
      <dgm:spPr/>
      <dgm:t>
        <a:bodyPr/>
        <a:lstStyle/>
        <a:p>
          <a:r>
            <a:rPr lang="en-US" dirty="0" smtClean="0"/>
            <a:t>variables</a:t>
          </a:r>
          <a:endParaRPr lang="en-US" dirty="0"/>
        </a:p>
      </dgm:t>
    </dgm:pt>
    <dgm:pt modelId="{3B08381C-3CC3-4FC4-B787-41B4A5C7481B}" type="parTrans" cxnId="{53CA426A-A617-44CC-AE96-ED4D817C6DA7}">
      <dgm:prSet/>
      <dgm:spPr/>
      <dgm:t>
        <a:bodyPr/>
        <a:lstStyle/>
        <a:p>
          <a:endParaRPr lang="en-US"/>
        </a:p>
      </dgm:t>
    </dgm:pt>
    <dgm:pt modelId="{951C1F7D-EE19-4EE1-A64E-519E5A915EEB}" type="sibTrans" cxnId="{53CA426A-A617-44CC-AE96-ED4D817C6DA7}">
      <dgm:prSet/>
      <dgm:spPr/>
      <dgm:t>
        <a:bodyPr/>
        <a:lstStyle/>
        <a:p>
          <a:endParaRPr lang="en-US"/>
        </a:p>
      </dgm:t>
    </dgm:pt>
    <dgm:pt modelId="{15F25049-BFA0-45B5-8A32-C9EF0B0E38FE}">
      <dgm:prSet phldrT="[Text]"/>
      <dgm:spPr/>
      <dgm:t>
        <a:bodyPr/>
        <a:lstStyle/>
        <a:p>
          <a:r>
            <a:rPr lang="en-US" dirty="0" smtClean="0"/>
            <a:t>on a predictor</a:t>
          </a:r>
          <a:endParaRPr lang="en-US" dirty="0"/>
        </a:p>
      </dgm:t>
    </dgm:pt>
    <dgm:pt modelId="{A4A8451B-B26B-4161-8E1D-AF51F45BFFD9}" type="parTrans" cxnId="{165B87CA-713B-45A2-AF2E-60DB103BA459}">
      <dgm:prSet/>
      <dgm:spPr/>
      <dgm:t>
        <a:bodyPr/>
        <a:lstStyle/>
        <a:p>
          <a:endParaRPr lang="en-US"/>
        </a:p>
      </dgm:t>
    </dgm:pt>
    <dgm:pt modelId="{A32441AD-8825-43A1-8577-B4AB4EEDF194}" type="sibTrans" cxnId="{165B87CA-713B-45A2-AF2E-60DB103BA459}">
      <dgm:prSet/>
      <dgm:spPr/>
      <dgm:t>
        <a:bodyPr/>
        <a:lstStyle/>
        <a:p>
          <a:endParaRPr lang="en-US"/>
        </a:p>
      </dgm:t>
    </dgm:pt>
    <dgm:pt modelId="{2C334BF2-7706-4331-B286-2A3EF510599C}">
      <dgm:prSet phldrT="[Text]"/>
      <dgm:spPr/>
      <dgm:t>
        <a:bodyPr/>
        <a:lstStyle/>
        <a:p>
          <a:r>
            <a:rPr lang="en-US" dirty="0" smtClean="0"/>
            <a:t>between predictors</a:t>
          </a:r>
          <a:endParaRPr lang="en-US" dirty="0"/>
        </a:p>
      </dgm:t>
    </dgm:pt>
    <dgm:pt modelId="{317A6B62-94F8-4BF4-88A6-B4A9B57D5315}" type="parTrans" cxnId="{89AD7820-5179-40A1-BCC4-9288140CF78D}">
      <dgm:prSet/>
      <dgm:spPr/>
      <dgm:t>
        <a:bodyPr/>
        <a:lstStyle/>
        <a:p>
          <a:endParaRPr lang="en-US"/>
        </a:p>
      </dgm:t>
    </dgm:pt>
    <dgm:pt modelId="{EDCCDCA4-1EF2-4A90-87A4-F348D93A9558}" type="sibTrans" cxnId="{89AD7820-5179-40A1-BCC4-9288140CF78D}">
      <dgm:prSet/>
      <dgm:spPr/>
      <dgm:t>
        <a:bodyPr/>
        <a:lstStyle/>
        <a:p>
          <a:endParaRPr lang="en-US"/>
        </a:p>
      </dgm:t>
    </dgm:pt>
    <dgm:pt modelId="{309BF1B2-90EE-4BA1-9E03-166EDFEC5AE7}">
      <dgm:prSet phldrT="[Text]"/>
      <dgm:spPr/>
      <dgm:t>
        <a:bodyPr/>
        <a:lstStyle/>
        <a:p>
          <a:r>
            <a:rPr lang="en-US" dirty="0" smtClean="0"/>
            <a:t>between predictor and response</a:t>
          </a:r>
          <a:endParaRPr lang="en-US" dirty="0"/>
        </a:p>
      </dgm:t>
    </dgm:pt>
    <dgm:pt modelId="{8EAD3DBF-426B-4D6D-818A-3D5B13958041}" type="parTrans" cxnId="{573F2363-EF28-4E6E-92F4-1635C7CED35E}">
      <dgm:prSet/>
      <dgm:spPr/>
      <dgm:t>
        <a:bodyPr/>
        <a:lstStyle/>
        <a:p>
          <a:endParaRPr lang="en-US"/>
        </a:p>
      </dgm:t>
    </dgm:pt>
    <dgm:pt modelId="{C83C9060-F10C-414E-B9AA-E3DC26CD45FE}" type="sibTrans" cxnId="{573F2363-EF28-4E6E-92F4-1635C7CED35E}">
      <dgm:prSet/>
      <dgm:spPr/>
      <dgm:t>
        <a:bodyPr/>
        <a:lstStyle/>
        <a:p>
          <a:endParaRPr lang="en-US"/>
        </a:p>
      </dgm:t>
    </dgm:pt>
    <dgm:pt modelId="{CD19F060-8C19-4B6A-A6B7-1024F8822DBF}">
      <dgm:prSet phldrT="[Text]"/>
      <dgm:spPr/>
      <dgm:t>
        <a:bodyPr/>
        <a:lstStyle/>
        <a:p>
          <a:r>
            <a:rPr lang="en-US" dirty="0" smtClean="0"/>
            <a:t>categorical</a:t>
          </a:r>
          <a:endParaRPr lang="en-US" dirty="0"/>
        </a:p>
      </dgm:t>
    </dgm:pt>
    <dgm:pt modelId="{CB6187B0-92D3-451F-B3CA-4FD0CBB08198}" type="parTrans" cxnId="{5DFE94D5-5359-4689-A3A5-DC788469B38F}">
      <dgm:prSet/>
      <dgm:spPr/>
      <dgm:t>
        <a:bodyPr/>
        <a:lstStyle/>
        <a:p>
          <a:endParaRPr lang="en-US"/>
        </a:p>
      </dgm:t>
    </dgm:pt>
    <dgm:pt modelId="{20FA7711-A5C4-4A46-B4B7-927329C6EB07}" type="sibTrans" cxnId="{5DFE94D5-5359-4689-A3A5-DC788469B38F}">
      <dgm:prSet/>
      <dgm:spPr/>
      <dgm:t>
        <a:bodyPr/>
        <a:lstStyle/>
        <a:p>
          <a:endParaRPr lang="en-US"/>
        </a:p>
      </dgm:t>
    </dgm:pt>
    <dgm:pt modelId="{AB5DEF26-0170-4C31-9ED2-1B27686D0500}">
      <dgm:prSet phldrT="[Text]"/>
      <dgm:spPr/>
      <dgm:t>
        <a:bodyPr/>
        <a:lstStyle/>
        <a:p>
          <a:r>
            <a:rPr lang="en-US" dirty="0" smtClean="0"/>
            <a:t>bar plot</a:t>
          </a:r>
          <a:endParaRPr lang="en-US" dirty="0"/>
        </a:p>
      </dgm:t>
    </dgm:pt>
    <dgm:pt modelId="{EDDF204E-9B94-4585-882F-3AE9DF1444A8}" type="parTrans" cxnId="{2709B143-3D8F-40EE-A10F-948D9D5084BE}">
      <dgm:prSet/>
      <dgm:spPr/>
      <dgm:t>
        <a:bodyPr/>
        <a:lstStyle/>
        <a:p>
          <a:endParaRPr lang="en-US"/>
        </a:p>
      </dgm:t>
    </dgm:pt>
    <dgm:pt modelId="{8A69A42D-29B6-41C6-B8BC-F791638377BC}" type="sibTrans" cxnId="{2709B143-3D8F-40EE-A10F-948D9D5084BE}">
      <dgm:prSet/>
      <dgm:spPr/>
      <dgm:t>
        <a:bodyPr/>
        <a:lstStyle/>
        <a:p>
          <a:endParaRPr lang="en-US"/>
        </a:p>
      </dgm:t>
    </dgm:pt>
    <dgm:pt modelId="{EC964A61-E98D-435A-ACB9-E25C98EF4FAB}">
      <dgm:prSet phldrT="[Text]"/>
      <dgm:spPr/>
      <dgm:t>
        <a:bodyPr/>
        <a:lstStyle/>
        <a:p>
          <a:r>
            <a:rPr lang="en-US" dirty="0" smtClean="0"/>
            <a:t>correlation</a:t>
          </a:r>
          <a:endParaRPr lang="en-US" dirty="0"/>
        </a:p>
      </dgm:t>
    </dgm:pt>
    <dgm:pt modelId="{33F728C0-6913-45C1-A96D-20DACE4D7976}" type="parTrans" cxnId="{044B30FE-1DE8-4E1D-9ABB-EB601C2CEEA8}">
      <dgm:prSet/>
      <dgm:spPr/>
      <dgm:t>
        <a:bodyPr/>
        <a:lstStyle/>
        <a:p>
          <a:endParaRPr lang="en-US"/>
        </a:p>
      </dgm:t>
    </dgm:pt>
    <dgm:pt modelId="{5A7A7252-421B-4427-B147-BD741D7FC910}" type="sibTrans" cxnId="{044B30FE-1DE8-4E1D-9ABB-EB601C2CEEA8}">
      <dgm:prSet/>
      <dgm:spPr/>
      <dgm:t>
        <a:bodyPr/>
        <a:lstStyle/>
        <a:p>
          <a:endParaRPr lang="en-US"/>
        </a:p>
      </dgm:t>
    </dgm:pt>
    <dgm:pt modelId="{0B30A34C-BD22-4D34-BDAC-7F93135705B2}">
      <dgm:prSet phldrT="[Text]"/>
      <dgm:spPr/>
      <dgm:t>
        <a:bodyPr/>
        <a:lstStyle/>
        <a:p>
          <a:r>
            <a:rPr lang="en-US" dirty="0" smtClean="0"/>
            <a:t>means across categories</a:t>
          </a:r>
          <a:endParaRPr lang="en-US" dirty="0"/>
        </a:p>
      </dgm:t>
    </dgm:pt>
    <dgm:pt modelId="{56A426C4-95C7-44CD-8CFA-A4D7DA9345C3}" type="parTrans" cxnId="{BCF51AA5-92A2-49F7-84C9-DBDB154116B9}">
      <dgm:prSet/>
      <dgm:spPr/>
      <dgm:t>
        <a:bodyPr/>
        <a:lstStyle/>
        <a:p>
          <a:endParaRPr lang="en-US"/>
        </a:p>
      </dgm:t>
    </dgm:pt>
    <dgm:pt modelId="{80DDF5B1-84AD-4575-9330-21DFB137EDF8}" type="sibTrans" cxnId="{BCF51AA5-92A2-49F7-84C9-DBDB154116B9}">
      <dgm:prSet/>
      <dgm:spPr/>
      <dgm:t>
        <a:bodyPr/>
        <a:lstStyle/>
        <a:p>
          <a:endParaRPr lang="en-US"/>
        </a:p>
      </dgm:t>
    </dgm:pt>
    <dgm:pt modelId="{B790D4B2-71A7-4898-BDC5-883E5DE612A5}">
      <dgm:prSet phldrT="[Text]"/>
      <dgm:spPr/>
      <dgm:t>
        <a:bodyPr/>
        <a:lstStyle/>
        <a:p>
          <a:r>
            <a:rPr lang="en-US" dirty="0" smtClean="0"/>
            <a:t>numerical</a:t>
          </a:r>
          <a:endParaRPr lang="en-US" dirty="0"/>
        </a:p>
      </dgm:t>
    </dgm:pt>
    <dgm:pt modelId="{416C9AC7-D479-41CC-A922-27208A52E044}" type="parTrans" cxnId="{15027BE1-D87A-4AAA-A910-666F1B1241E8}">
      <dgm:prSet/>
      <dgm:spPr/>
      <dgm:t>
        <a:bodyPr/>
        <a:lstStyle/>
        <a:p>
          <a:endParaRPr lang="en-US"/>
        </a:p>
      </dgm:t>
    </dgm:pt>
    <dgm:pt modelId="{1B45826A-B41E-40A2-B298-D5EA071FA316}" type="sibTrans" cxnId="{15027BE1-D87A-4AAA-A910-666F1B1241E8}">
      <dgm:prSet/>
      <dgm:spPr/>
      <dgm:t>
        <a:bodyPr/>
        <a:lstStyle/>
        <a:p>
          <a:endParaRPr lang="en-US"/>
        </a:p>
      </dgm:t>
    </dgm:pt>
    <dgm:pt modelId="{D930E914-2F27-41FB-A726-A41CE0449C1E}">
      <dgm:prSet phldrT="[Text]"/>
      <dgm:spPr/>
      <dgm:t>
        <a:bodyPr/>
        <a:lstStyle/>
        <a:p>
          <a:r>
            <a:rPr lang="en-US" dirty="0" smtClean="0"/>
            <a:t>histograms</a:t>
          </a:r>
          <a:endParaRPr lang="en-US" dirty="0"/>
        </a:p>
      </dgm:t>
    </dgm:pt>
    <dgm:pt modelId="{12BB519C-C438-4AF2-BF87-CA5E34A3720F}" type="parTrans" cxnId="{067A6063-B438-4273-856D-31922AE059D4}">
      <dgm:prSet/>
      <dgm:spPr/>
      <dgm:t>
        <a:bodyPr/>
        <a:lstStyle/>
        <a:p>
          <a:endParaRPr lang="en-US"/>
        </a:p>
      </dgm:t>
    </dgm:pt>
    <dgm:pt modelId="{9177F5DD-8203-4953-A4F7-D050CAC363AD}" type="sibTrans" cxnId="{067A6063-B438-4273-856D-31922AE059D4}">
      <dgm:prSet/>
      <dgm:spPr/>
      <dgm:t>
        <a:bodyPr/>
        <a:lstStyle/>
        <a:p>
          <a:endParaRPr lang="en-US"/>
        </a:p>
      </dgm:t>
    </dgm:pt>
    <dgm:pt modelId="{2CB9D2C2-6EF9-4CB6-8BE8-71C827CB649D}">
      <dgm:prSet phldrT="[Text]"/>
      <dgm:spPr/>
      <dgm:t>
        <a:bodyPr/>
        <a:lstStyle/>
        <a:p>
          <a:r>
            <a:rPr lang="en-US" dirty="0" smtClean="0"/>
            <a:t>continuous</a:t>
          </a:r>
          <a:endParaRPr lang="en-US" dirty="0"/>
        </a:p>
      </dgm:t>
    </dgm:pt>
    <dgm:pt modelId="{EA6FC130-3FD3-40E2-8157-803DDB236DEC}" type="parTrans" cxnId="{1CD66E74-B045-40C8-ABD2-8AFAE5D5464D}">
      <dgm:prSet/>
      <dgm:spPr/>
      <dgm:t>
        <a:bodyPr/>
        <a:lstStyle/>
        <a:p>
          <a:endParaRPr lang="en-US"/>
        </a:p>
      </dgm:t>
    </dgm:pt>
    <dgm:pt modelId="{A5581A4D-63DC-4FA0-A428-2C84E489EB82}" type="sibTrans" cxnId="{1CD66E74-B045-40C8-ABD2-8AFAE5D5464D}">
      <dgm:prSet/>
      <dgm:spPr/>
      <dgm:t>
        <a:bodyPr/>
        <a:lstStyle/>
        <a:p>
          <a:endParaRPr lang="en-US"/>
        </a:p>
      </dgm:t>
    </dgm:pt>
    <dgm:pt modelId="{6D876F2B-D305-43DB-960C-8753D59476D2}">
      <dgm:prSet phldrT="[Text]"/>
      <dgm:spPr/>
      <dgm:t>
        <a:bodyPr/>
        <a:lstStyle/>
        <a:p>
          <a:r>
            <a:rPr lang="en-US" dirty="0" smtClean="0"/>
            <a:t>binary</a:t>
          </a:r>
          <a:endParaRPr lang="en-US" dirty="0"/>
        </a:p>
      </dgm:t>
    </dgm:pt>
    <dgm:pt modelId="{7AAFE258-EA75-4147-BD23-5A7C9CC974BA}" type="parTrans" cxnId="{3790ECD7-C5F1-4C78-B68C-AB2505C166C2}">
      <dgm:prSet/>
      <dgm:spPr/>
      <dgm:t>
        <a:bodyPr/>
        <a:lstStyle/>
        <a:p>
          <a:endParaRPr lang="en-US"/>
        </a:p>
      </dgm:t>
    </dgm:pt>
    <dgm:pt modelId="{DA3607B9-89FC-450A-A20F-E92313E3FB37}" type="sibTrans" cxnId="{3790ECD7-C5F1-4C78-B68C-AB2505C166C2}">
      <dgm:prSet/>
      <dgm:spPr/>
      <dgm:t>
        <a:bodyPr/>
        <a:lstStyle/>
        <a:p>
          <a:endParaRPr lang="en-US"/>
        </a:p>
      </dgm:t>
    </dgm:pt>
    <dgm:pt modelId="{B5D4799A-18AE-4D4F-B0B8-00AC781756D5}">
      <dgm:prSet phldrT="[Text]"/>
      <dgm:spPr/>
      <dgm:t>
        <a:bodyPr/>
        <a:lstStyle/>
        <a:p>
          <a:r>
            <a:rPr lang="en-US" dirty="0" smtClean="0"/>
            <a:t>regression line</a:t>
          </a:r>
          <a:endParaRPr lang="en-US" dirty="0"/>
        </a:p>
      </dgm:t>
    </dgm:pt>
    <dgm:pt modelId="{312471A6-66AE-470D-9EAD-4A878EB793D1}" type="parTrans" cxnId="{EAF3E5A2-2CE0-42E5-A329-6D49CE68E14D}">
      <dgm:prSet/>
      <dgm:spPr/>
      <dgm:t>
        <a:bodyPr/>
        <a:lstStyle/>
        <a:p>
          <a:endParaRPr lang="en-US"/>
        </a:p>
      </dgm:t>
    </dgm:pt>
    <dgm:pt modelId="{676DA888-DF61-4534-8600-957870C6A14D}" type="sibTrans" cxnId="{EAF3E5A2-2CE0-42E5-A329-6D49CE68E14D}">
      <dgm:prSet/>
      <dgm:spPr/>
      <dgm:t>
        <a:bodyPr/>
        <a:lstStyle/>
        <a:p>
          <a:endParaRPr lang="en-US"/>
        </a:p>
      </dgm:t>
    </dgm:pt>
    <dgm:pt modelId="{A70706A8-4761-4539-9EAB-2144B4D3C489}">
      <dgm:prSet phldrT="[Text]"/>
      <dgm:spPr/>
      <dgm:t>
        <a:bodyPr/>
        <a:lstStyle/>
        <a:p>
          <a:r>
            <a:rPr lang="en-US" dirty="0" smtClean="0"/>
            <a:t>box plot</a:t>
          </a:r>
          <a:endParaRPr lang="en-US" dirty="0"/>
        </a:p>
      </dgm:t>
    </dgm:pt>
    <dgm:pt modelId="{72B59DDD-1F7D-401D-B625-01552C6E311B}" type="parTrans" cxnId="{AE5E86E0-F1F7-449E-A8C3-FED0AD1CD6EB}">
      <dgm:prSet/>
      <dgm:spPr/>
      <dgm:t>
        <a:bodyPr/>
        <a:lstStyle/>
        <a:p>
          <a:endParaRPr lang="en-US"/>
        </a:p>
      </dgm:t>
    </dgm:pt>
    <dgm:pt modelId="{A13A34B7-8947-4D0A-98A1-1244C774F308}" type="sibTrans" cxnId="{AE5E86E0-F1F7-449E-A8C3-FED0AD1CD6EB}">
      <dgm:prSet/>
      <dgm:spPr/>
      <dgm:t>
        <a:bodyPr/>
        <a:lstStyle/>
        <a:p>
          <a:endParaRPr lang="en-US"/>
        </a:p>
      </dgm:t>
    </dgm:pt>
    <dgm:pt modelId="{CF395EF8-F295-4599-871F-95FDAE1D33FA}" type="pres">
      <dgm:prSet presAssocID="{72D88DF7-8595-4977-81DB-BCEE8D047462}" presName="Name0" presStyleCnt="0">
        <dgm:presLayoutVars>
          <dgm:dir/>
          <dgm:resizeHandles val="exact"/>
        </dgm:presLayoutVars>
      </dgm:prSet>
      <dgm:spPr/>
    </dgm:pt>
    <dgm:pt modelId="{FE126AED-A5D7-413E-9297-8F583C5CB1BE}" type="pres">
      <dgm:prSet presAssocID="{72D88DF7-8595-4977-81DB-BCEE8D047462}" presName="arrow" presStyleLbl="bgShp" presStyleIdx="0" presStyleCnt="1"/>
      <dgm:spPr/>
    </dgm:pt>
    <dgm:pt modelId="{411BE89C-6090-4B6B-A539-6A3EED43E868}" type="pres">
      <dgm:prSet presAssocID="{72D88DF7-8595-4977-81DB-BCEE8D047462}" presName="points" presStyleCnt="0"/>
      <dgm:spPr/>
    </dgm:pt>
    <dgm:pt modelId="{149CA0E1-21C3-49C8-8048-885EEE845850}" type="pres">
      <dgm:prSet presAssocID="{B5C08FC3-49F6-4852-B070-B9858DABAE5F}" presName="compositeA" presStyleCnt="0"/>
      <dgm:spPr/>
    </dgm:pt>
    <dgm:pt modelId="{F3D51460-9B81-4454-B26D-D3AB6DFADF39}" type="pres">
      <dgm:prSet presAssocID="{B5C08FC3-49F6-4852-B070-B9858DABAE5F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9763D-3A53-4694-9D8A-B707D76C8AF4}" type="pres">
      <dgm:prSet presAssocID="{B5C08FC3-49F6-4852-B070-B9858DABAE5F}" presName="circleA" presStyleLbl="node1" presStyleIdx="0" presStyleCnt="4"/>
      <dgm:spPr/>
    </dgm:pt>
    <dgm:pt modelId="{941F3871-C05E-4DF2-AF0D-6EC53E0DD734}" type="pres">
      <dgm:prSet presAssocID="{B5C08FC3-49F6-4852-B070-B9858DABAE5F}" presName="spaceA" presStyleCnt="0"/>
      <dgm:spPr/>
    </dgm:pt>
    <dgm:pt modelId="{64CF4853-DC76-49BD-8AD4-8A39C1FC58D1}" type="pres">
      <dgm:prSet presAssocID="{951C1F7D-EE19-4EE1-A64E-519E5A915EEB}" presName="space" presStyleCnt="0"/>
      <dgm:spPr/>
    </dgm:pt>
    <dgm:pt modelId="{06AA921E-4DB6-467E-A584-F595C7F2D526}" type="pres">
      <dgm:prSet presAssocID="{15F25049-BFA0-45B5-8A32-C9EF0B0E38FE}" presName="compositeB" presStyleCnt="0"/>
      <dgm:spPr/>
    </dgm:pt>
    <dgm:pt modelId="{8478EF74-7825-4831-A5A5-F9EA5A6BD9FE}" type="pres">
      <dgm:prSet presAssocID="{15F25049-BFA0-45B5-8A32-C9EF0B0E38FE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713A9-8487-4FFA-95C3-DD908AAF7B23}" type="pres">
      <dgm:prSet presAssocID="{15F25049-BFA0-45B5-8A32-C9EF0B0E38FE}" presName="circleB" presStyleLbl="node1" presStyleIdx="1" presStyleCnt="4"/>
      <dgm:spPr/>
    </dgm:pt>
    <dgm:pt modelId="{422E2B98-7586-49E5-BC8F-2CC97D003E74}" type="pres">
      <dgm:prSet presAssocID="{15F25049-BFA0-45B5-8A32-C9EF0B0E38FE}" presName="spaceB" presStyleCnt="0"/>
      <dgm:spPr/>
    </dgm:pt>
    <dgm:pt modelId="{37077430-7617-4242-A37C-7561B6B7E704}" type="pres">
      <dgm:prSet presAssocID="{A32441AD-8825-43A1-8577-B4AB4EEDF194}" presName="space" presStyleCnt="0"/>
      <dgm:spPr/>
    </dgm:pt>
    <dgm:pt modelId="{7135E6BF-A4BC-4C86-AE1E-3C2380630F9C}" type="pres">
      <dgm:prSet presAssocID="{2C334BF2-7706-4331-B286-2A3EF510599C}" presName="compositeA" presStyleCnt="0"/>
      <dgm:spPr/>
    </dgm:pt>
    <dgm:pt modelId="{5EED32FC-97E1-4AD2-B6E8-4A5CDEFE2D4F}" type="pres">
      <dgm:prSet presAssocID="{2C334BF2-7706-4331-B286-2A3EF510599C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9B5B44-BFCB-4A3E-81AD-53BA6EE65650}" type="pres">
      <dgm:prSet presAssocID="{2C334BF2-7706-4331-B286-2A3EF510599C}" presName="circleA" presStyleLbl="node1" presStyleIdx="2" presStyleCnt="4"/>
      <dgm:spPr/>
    </dgm:pt>
    <dgm:pt modelId="{8A3E4E69-7CAA-4AC1-87EF-65FABF0766A0}" type="pres">
      <dgm:prSet presAssocID="{2C334BF2-7706-4331-B286-2A3EF510599C}" presName="spaceA" presStyleCnt="0"/>
      <dgm:spPr/>
    </dgm:pt>
    <dgm:pt modelId="{9E947FCD-9B21-4696-BE30-4496B31C963F}" type="pres">
      <dgm:prSet presAssocID="{EDCCDCA4-1EF2-4A90-87A4-F348D93A9558}" presName="space" presStyleCnt="0"/>
      <dgm:spPr/>
    </dgm:pt>
    <dgm:pt modelId="{3297014B-DA51-49DB-BAC9-35DA2B1A3D24}" type="pres">
      <dgm:prSet presAssocID="{309BF1B2-90EE-4BA1-9E03-166EDFEC5AE7}" presName="compositeB" presStyleCnt="0"/>
      <dgm:spPr/>
    </dgm:pt>
    <dgm:pt modelId="{C9F9FFCF-0A9E-4BA8-80D9-1C9211151EE1}" type="pres">
      <dgm:prSet presAssocID="{309BF1B2-90EE-4BA1-9E03-166EDFEC5AE7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B7332F-57BD-42FB-9DB1-ADA42A05A306}" type="pres">
      <dgm:prSet presAssocID="{309BF1B2-90EE-4BA1-9E03-166EDFEC5AE7}" presName="circleB" presStyleLbl="node1" presStyleIdx="3" presStyleCnt="4"/>
      <dgm:spPr/>
    </dgm:pt>
    <dgm:pt modelId="{11836654-0A0D-4598-94F2-D0D56B6504E6}" type="pres">
      <dgm:prSet presAssocID="{309BF1B2-90EE-4BA1-9E03-166EDFEC5AE7}" presName="spaceB" presStyleCnt="0"/>
      <dgm:spPr/>
    </dgm:pt>
  </dgm:ptLst>
  <dgm:cxnLst>
    <dgm:cxn modelId="{0EF6C2D0-BA13-4F0F-A1A7-E6253F6955B1}" type="presOf" srcId="{CD19F060-8C19-4B6A-A6B7-1024F8822DBF}" destId="{F3D51460-9B81-4454-B26D-D3AB6DFADF39}" srcOrd="0" destOrd="4" presId="urn:microsoft.com/office/officeart/2005/8/layout/hProcess11"/>
    <dgm:cxn modelId="{5DFE94D5-5359-4689-A3A5-DC788469B38F}" srcId="{B5C08FC3-49F6-4852-B070-B9858DABAE5F}" destId="{CD19F060-8C19-4B6A-A6B7-1024F8822DBF}" srcOrd="1" destOrd="0" parTransId="{CB6187B0-92D3-451F-B3CA-4FD0CBB08198}" sibTransId="{20FA7711-A5C4-4A46-B4B7-927329C6EB07}"/>
    <dgm:cxn modelId="{15027BE1-D87A-4AAA-A910-666F1B1241E8}" srcId="{B5C08FC3-49F6-4852-B070-B9858DABAE5F}" destId="{B790D4B2-71A7-4898-BDC5-883E5DE612A5}" srcOrd="0" destOrd="0" parTransId="{416C9AC7-D479-41CC-A922-27208A52E044}" sibTransId="{1B45826A-B41E-40A2-B298-D5EA071FA316}"/>
    <dgm:cxn modelId="{165B87CA-713B-45A2-AF2E-60DB103BA459}" srcId="{72D88DF7-8595-4977-81DB-BCEE8D047462}" destId="{15F25049-BFA0-45B5-8A32-C9EF0B0E38FE}" srcOrd="1" destOrd="0" parTransId="{A4A8451B-B26B-4161-8E1D-AF51F45BFFD9}" sibTransId="{A32441AD-8825-43A1-8577-B4AB4EEDF194}"/>
    <dgm:cxn modelId="{0D499ACD-767F-4057-B58E-494E01B4B952}" type="presOf" srcId="{72D88DF7-8595-4977-81DB-BCEE8D047462}" destId="{CF395EF8-F295-4599-871F-95FDAE1D33FA}" srcOrd="0" destOrd="0" presId="urn:microsoft.com/office/officeart/2005/8/layout/hProcess11"/>
    <dgm:cxn modelId="{A3B3EF90-243E-472A-A52C-1FEB74D4678D}" type="presOf" srcId="{2CB9D2C2-6EF9-4CB6-8BE8-71C827CB649D}" destId="{F3D51460-9B81-4454-B26D-D3AB6DFADF39}" srcOrd="0" destOrd="2" presId="urn:microsoft.com/office/officeart/2005/8/layout/hProcess11"/>
    <dgm:cxn modelId="{6176F054-17A5-4831-A9B0-065C5A837098}" type="presOf" srcId="{D930E914-2F27-41FB-A726-A41CE0449C1E}" destId="{8478EF74-7825-4831-A5A5-F9EA5A6BD9FE}" srcOrd="0" destOrd="1" presId="urn:microsoft.com/office/officeart/2005/8/layout/hProcess11"/>
    <dgm:cxn modelId="{2CE1FF8A-C080-4C11-8F4A-E58285312DA9}" type="presOf" srcId="{EC964A61-E98D-435A-ACB9-E25C98EF4FAB}" destId="{5EED32FC-97E1-4AD2-B6E8-4A5CDEFE2D4F}" srcOrd="0" destOrd="1" presId="urn:microsoft.com/office/officeart/2005/8/layout/hProcess11"/>
    <dgm:cxn modelId="{EEC6487A-8E16-4EE6-8A0A-DB9152260E4B}" type="presOf" srcId="{B5C08FC3-49F6-4852-B070-B9858DABAE5F}" destId="{F3D51460-9B81-4454-B26D-D3AB6DFADF39}" srcOrd="0" destOrd="0" presId="urn:microsoft.com/office/officeart/2005/8/layout/hProcess11"/>
    <dgm:cxn modelId="{044B30FE-1DE8-4E1D-9ABB-EB601C2CEEA8}" srcId="{2C334BF2-7706-4331-B286-2A3EF510599C}" destId="{EC964A61-E98D-435A-ACB9-E25C98EF4FAB}" srcOrd="0" destOrd="0" parTransId="{33F728C0-6913-45C1-A96D-20DACE4D7976}" sibTransId="{5A7A7252-421B-4427-B147-BD741D7FC910}"/>
    <dgm:cxn modelId="{53CA426A-A617-44CC-AE96-ED4D817C6DA7}" srcId="{72D88DF7-8595-4977-81DB-BCEE8D047462}" destId="{B5C08FC3-49F6-4852-B070-B9858DABAE5F}" srcOrd="0" destOrd="0" parTransId="{3B08381C-3CC3-4FC4-B787-41B4A5C7481B}" sibTransId="{951C1F7D-EE19-4EE1-A64E-519E5A915EEB}"/>
    <dgm:cxn modelId="{89C2629A-47E8-4C51-BDDE-929306257615}" type="presOf" srcId="{B790D4B2-71A7-4898-BDC5-883E5DE612A5}" destId="{F3D51460-9B81-4454-B26D-D3AB6DFADF39}" srcOrd="0" destOrd="1" presId="urn:microsoft.com/office/officeart/2005/8/layout/hProcess11"/>
    <dgm:cxn modelId="{FCB5631A-2D69-4E3A-8F44-92004BAC5E91}" type="presOf" srcId="{309BF1B2-90EE-4BA1-9E03-166EDFEC5AE7}" destId="{C9F9FFCF-0A9E-4BA8-80D9-1C9211151EE1}" srcOrd="0" destOrd="0" presId="urn:microsoft.com/office/officeart/2005/8/layout/hProcess11"/>
    <dgm:cxn modelId="{8A60B4A4-1A1A-4DC6-844A-AD2812FC2C8B}" type="presOf" srcId="{A70706A8-4761-4539-9EAB-2144B4D3C489}" destId="{C9F9FFCF-0A9E-4BA8-80D9-1C9211151EE1}" srcOrd="0" destOrd="2" presId="urn:microsoft.com/office/officeart/2005/8/layout/hProcess11"/>
    <dgm:cxn modelId="{89AD7820-5179-40A1-BCC4-9288140CF78D}" srcId="{72D88DF7-8595-4977-81DB-BCEE8D047462}" destId="{2C334BF2-7706-4331-B286-2A3EF510599C}" srcOrd="2" destOrd="0" parTransId="{317A6B62-94F8-4BF4-88A6-B4A9B57D5315}" sibTransId="{EDCCDCA4-1EF2-4A90-87A4-F348D93A9558}"/>
    <dgm:cxn modelId="{4866CFDC-59B0-4AC7-9265-2195C5F0FACE}" type="presOf" srcId="{2C334BF2-7706-4331-B286-2A3EF510599C}" destId="{5EED32FC-97E1-4AD2-B6E8-4A5CDEFE2D4F}" srcOrd="0" destOrd="0" presId="urn:microsoft.com/office/officeart/2005/8/layout/hProcess11"/>
    <dgm:cxn modelId="{18DC8CFA-D9E8-4C18-8605-6F97B6A47E89}" type="presOf" srcId="{B5D4799A-18AE-4D4F-B0B8-00AC781756D5}" destId="{C9F9FFCF-0A9E-4BA8-80D9-1C9211151EE1}" srcOrd="0" destOrd="1" presId="urn:microsoft.com/office/officeart/2005/8/layout/hProcess11"/>
    <dgm:cxn modelId="{4272E3A1-26B4-44D9-B0A8-8114E2161296}" type="presOf" srcId="{6D876F2B-D305-43DB-960C-8753D59476D2}" destId="{F3D51460-9B81-4454-B26D-D3AB6DFADF39}" srcOrd="0" destOrd="3" presId="urn:microsoft.com/office/officeart/2005/8/layout/hProcess11"/>
    <dgm:cxn modelId="{0959D2CA-9129-4CE1-B250-F9E7CD2F16AD}" type="presOf" srcId="{AB5DEF26-0170-4C31-9ED2-1B27686D0500}" destId="{8478EF74-7825-4831-A5A5-F9EA5A6BD9FE}" srcOrd="0" destOrd="2" presId="urn:microsoft.com/office/officeart/2005/8/layout/hProcess11"/>
    <dgm:cxn modelId="{EAF3E5A2-2CE0-42E5-A329-6D49CE68E14D}" srcId="{309BF1B2-90EE-4BA1-9E03-166EDFEC5AE7}" destId="{B5D4799A-18AE-4D4F-B0B8-00AC781756D5}" srcOrd="0" destOrd="0" parTransId="{312471A6-66AE-470D-9EAD-4A878EB793D1}" sibTransId="{676DA888-DF61-4534-8600-957870C6A14D}"/>
    <dgm:cxn modelId="{BCF51AA5-92A2-49F7-84C9-DBDB154116B9}" srcId="{2C334BF2-7706-4331-B286-2A3EF510599C}" destId="{0B30A34C-BD22-4D34-BDAC-7F93135705B2}" srcOrd="1" destOrd="0" parTransId="{56A426C4-95C7-44CD-8CFA-A4D7DA9345C3}" sibTransId="{80DDF5B1-84AD-4575-9330-21DFB137EDF8}"/>
    <dgm:cxn modelId="{868E72C3-DFA9-4776-B718-5EFF4071A8FF}" type="presOf" srcId="{0B30A34C-BD22-4D34-BDAC-7F93135705B2}" destId="{5EED32FC-97E1-4AD2-B6E8-4A5CDEFE2D4F}" srcOrd="0" destOrd="2" presId="urn:microsoft.com/office/officeart/2005/8/layout/hProcess11"/>
    <dgm:cxn modelId="{AE5E86E0-F1F7-449E-A8C3-FED0AD1CD6EB}" srcId="{309BF1B2-90EE-4BA1-9E03-166EDFEC5AE7}" destId="{A70706A8-4761-4539-9EAB-2144B4D3C489}" srcOrd="1" destOrd="0" parTransId="{72B59DDD-1F7D-401D-B625-01552C6E311B}" sibTransId="{A13A34B7-8947-4D0A-98A1-1244C774F308}"/>
    <dgm:cxn modelId="{067A6063-B438-4273-856D-31922AE059D4}" srcId="{15F25049-BFA0-45B5-8A32-C9EF0B0E38FE}" destId="{D930E914-2F27-41FB-A726-A41CE0449C1E}" srcOrd="0" destOrd="0" parTransId="{12BB519C-C438-4AF2-BF87-CA5E34A3720F}" sibTransId="{9177F5DD-8203-4953-A4F7-D050CAC363AD}"/>
    <dgm:cxn modelId="{2709B143-3D8F-40EE-A10F-948D9D5084BE}" srcId="{15F25049-BFA0-45B5-8A32-C9EF0B0E38FE}" destId="{AB5DEF26-0170-4C31-9ED2-1B27686D0500}" srcOrd="1" destOrd="0" parTransId="{EDDF204E-9B94-4585-882F-3AE9DF1444A8}" sibTransId="{8A69A42D-29B6-41C6-B8BC-F791638377BC}"/>
    <dgm:cxn modelId="{573F2363-EF28-4E6E-92F4-1635C7CED35E}" srcId="{72D88DF7-8595-4977-81DB-BCEE8D047462}" destId="{309BF1B2-90EE-4BA1-9E03-166EDFEC5AE7}" srcOrd="3" destOrd="0" parTransId="{8EAD3DBF-426B-4D6D-818A-3D5B13958041}" sibTransId="{C83C9060-F10C-414E-B9AA-E3DC26CD45FE}"/>
    <dgm:cxn modelId="{1CD66E74-B045-40C8-ABD2-8AFAE5D5464D}" srcId="{B790D4B2-71A7-4898-BDC5-883E5DE612A5}" destId="{2CB9D2C2-6EF9-4CB6-8BE8-71C827CB649D}" srcOrd="0" destOrd="0" parTransId="{EA6FC130-3FD3-40E2-8157-803DDB236DEC}" sibTransId="{A5581A4D-63DC-4FA0-A428-2C84E489EB82}"/>
    <dgm:cxn modelId="{3790ECD7-C5F1-4C78-B68C-AB2505C166C2}" srcId="{B790D4B2-71A7-4898-BDC5-883E5DE612A5}" destId="{6D876F2B-D305-43DB-960C-8753D59476D2}" srcOrd="1" destOrd="0" parTransId="{7AAFE258-EA75-4147-BD23-5A7C9CC974BA}" sibTransId="{DA3607B9-89FC-450A-A20F-E92313E3FB37}"/>
    <dgm:cxn modelId="{C7238584-1A8B-4526-9A00-1A9F97A6B11C}" type="presOf" srcId="{15F25049-BFA0-45B5-8A32-C9EF0B0E38FE}" destId="{8478EF74-7825-4831-A5A5-F9EA5A6BD9FE}" srcOrd="0" destOrd="0" presId="urn:microsoft.com/office/officeart/2005/8/layout/hProcess11"/>
    <dgm:cxn modelId="{69E3A31D-5215-4904-917B-79C88753268F}" type="presParOf" srcId="{CF395EF8-F295-4599-871F-95FDAE1D33FA}" destId="{FE126AED-A5D7-413E-9297-8F583C5CB1BE}" srcOrd="0" destOrd="0" presId="urn:microsoft.com/office/officeart/2005/8/layout/hProcess11"/>
    <dgm:cxn modelId="{EDBAF741-6DB6-4D59-AC08-3F836FBA0335}" type="presParOf" srcId="{CF395EF8-F295-4599-871F-95FDAE1D33FA}" destId="{411BE89C-6090-4B6B-A539-6A3EED43E868}" srcOrd="1" destOrd="0" presId="urn:microsoft.com/office/officeart/2005/8/layout/hProcess11"/>
    <dgm:cxn modelId="{8267E5DB-1B82-4FBE-923E-6DDE40A8E855}" type="presParOf" srcId="{411BE89C-6090-4B6B-A539-6A3EED43E868}" destId="{149CA0E1-21C3-49C8-8048-885EEE845850}" srcOrd="0" destOrd="0" presId="urn:microsoft.com/office/officeart/2005/8/layout/hProcess11"/>
    <dgm:cxn modelId="{E11E7543-5AB1-43EB-B903-A27D2C98A463}" type="presParOf" srcId="{149CA0E1-21C3-49C8-8048-885EEE845850}" destId="{F3D51460-9B81-4454-B26D-D3AB6DFADF39}" srcOrd="0" destOrd="0" presId="urn:microsoft.com/office/officeart/2005/8/layout/hProcess11"/>
    <dgm:cxn modelId="{6C76F0EC-477B-4DDC-9DAE-86958C8B36E4}" type="presParOf" srcId="{149CA0E1-21C3-49C8-8048-885EEE845850}" destId="{DDF9763D-3A53-4694-9D8A-B707D76C8AF4}" srcOrd="1" destOrd="0" presId="urn:microsoft.com/office/officeart/2005/8/layout/hProcess11"/>
    <dgm:cxn modelId="{C36480D3-02A8-4A8E-AC2F-5D6F25903156}" type="presParOf" srcId="{149CA0E1-21C3-49C8-8048-885EEE845850}" destId="{941F3871-C05E-4DF2-AF0D-6EC53E0DD734}" srcOrd="2" destOrd="0" presId="urn:microsoft.com/office/officeart/2005/8/layout/hProcess11"/>
    <dgm:cxn modelId="{2472D54A-DF2B-4D95-A93B-2C767FF89135}" type="presParOf" srcId="{411BE89C-6090-4B6B-A539-6A3EED43E868}" destId="{64CF4853-DC76-49BD-8AD4-8A39C1FC58D1}" srcOrd="1" destOrd="0" presId="urn:microsoft.com/office/officeart/2005/8/layout/hProcess11"/>
    <dgm:cxn modelId="{CE69E20D-1F2E-4487-89A1-C1E5A1124A33}" type="presParOf" srcId="{411BE89C-6090-4B6B-A539-6A3EED43E868}" destId="{06AA921E-4DB6-467E-A584-F595C7F2D526}" srcOrd="2" destOrd="0" presId="urn:microsoft.com/office/officeart/2005/8/layout/hProcess11"/>
    <dgm:cxn modelId="{ED0E0D1C-A98F-44BF-B236-F311B54B6DFE}" type="presParOf" srcId="{06AA921E-4DB6-467E-A584-F595C7F2D526}" destId="{8478EF74-7825-4831-A5A5-F9EA5A6BD9FE}" srcOrd="0" destOrd="0" presId="urn:microsoft.com/office/officeart/2005/8/layout/hProcess11"/>
    <dgm:cxn modelId="{E43FA2DA-9149-4552-89CF-34A4811C0FF1}" type="presParOf" srcId="{06AA921E-4DB6-467E-A584-F595C7F2D526}" destId="{9C5713A9-8487-4FFA-95C3-DD908AAF7B23}" srcOrd="1" destOrd="0" presId="urn:microsoft.com/office/officeart/2005/8/layout/hProcess11"/>
    <dgm:cxn modelId="{F0E339AC-0484-4379-AB27-AB2BDF0D378C}" type="presParOf" srcId="{06AA921E-4DB6-467E-A584-F595C7F2D526}" destId="{422E2B98-7586-49E5-BC8F-2CC97D003E74}" srcOrd="2" destOrd="0" presId="urn:microsoft.com/office/officeart/2005/8/layout/hProcess11"/>
    <dgm:cxn modelId="{C5FBF5C4-B2DF-4F61-934A-485E6C3EAE41}" type="presParOf" srcId="{411BE89C-6090-4B6B-A539-6A3EED43E868}" destId="{37077430-7617-4242-A37C-7561B6B7E704}" srcOrd="3" destOrd="0" presId="urn:microsoft.com/office/officeart/2005/8/layout/hProcess11"/>
    <dgm:cxn modelId="{08C67FD7-EA4D-4E7E-8003-5E67B04BF70B}" type="presParOf" srcId="{411BE89C-6090-4B6B-A539-6A3EED43E868}" destId="{7135E6BF-A4BC-4C86-AE1E-3C2380630F9C}" srcOrd="4" destOrd="0" presId="urn:microsoft.com/office/officeart/2005/8/layout/hProcess11"/>
    <dgm:cxn modelId="{23DB3D7D-F624-4143-9FF8-D2675E28DF73}" type="presParOf" srcId="{7135E6BF-A4BC-4C86-AE1E-3C2380630F9C}" destId="{5EED32FC-97E1-4AD2-B6E8-4A5CDEFE2D4F}" srcOrd="0" destOrd="0" presId="urn:microsoft.com/office/officeart/2005/8/layout/hProcess11"/>
    <dgm:cxn modelId="{1029CCA5-C7BB-4756-8B8F-AF1D8193BF1A}" type="presParOf" srcId="{7135E6BF-A4BC-4C86-AE1E-3C2380630F9C}" destId="{F99B5B44-BFCB-4A3E-81AD-53BA6EE65650}" srcOrd="1" destOrd="0" presId="urn:microsoft.com/office/officeart/2005/8/layout/hProcess11"/>
    <dgm:cxn modelId="{A9F458CB-4112-4B02-8696-66CDE65C391A}" type="presParOf" srcId="{7135E6BF-A4BC-4C86-AE1E-3C2380630F9C}" destId="{8A3E4E69-7CAA-4AC1-87EF-65FABF0766A0}" srcOrd="2" destOrd="0" presId="urn:microsoft.com/office/officeart/2005/8/layout/hProcess11"/>
    <dgm:cxn modelId="{8E2EB382-2FCC-493D-8C6F-1DBE14E6405B}" type="presParOf" srcId="{411BE89C-6090-4B6B-A539-6A3EED43E868}" destId="{9E947FCD-9B21-4696-BE30-4496B31C963F}" srcOrd="5" destOrd="0" presId="urn:microsoft.com/office/officeart/2005/8/layout/hProcess11"/>
    <dgm:cxn modelId="{D43E6F15-2F06-42F7-9210-A4D5A861246D}" type="presParOf" srcId="{411BE89C-6090-4B6B-A539-6A3EED43E868}" destId="{3297014B-DA51-49DB-BAC9-35DA2B1A3D24}" srcOrd="6" destOrd="0" presId="urn:microsoft.com/office/officeart/2005/8/layout/hProcess11"/>
    <dgm:cxn modelId="{7EF28904-66FD-40DC-A34E-B8BDF7D2BE02}" type="presParOf" srcId="{3297014B-DA51-49DB-BAC9-35DA2B1A3D24}" destId="{C9F9FFCF-0A9E-4BA8-80D9-1C9211151EE1}" srcOrd="0" destOrd="0" presId="urn:microsoft.com/office/officeart/2005/8/layout/hProcess11"/>
    <dgm:cxn modelId="{2940E0B5-71B0-4E83-B53C-A7308534DED2}" type="presParOf" srcId="{3297014B-DA51-49DB-BAC9-35DA2B1A3D24}" destId="{54B7332F-57BD-42FB-9DB1-ADA42A05A306}" srcOrd="1" destOrd="0" presId="urn:microsoft.com/office/officeart/2005/8/layout/hProcess11"/>
    <dgm:cxn modelId="{6CDEA68C-238E-4344-AA50-775B3BF8A288}" type="presParOf" srcId="{3297014B-DA51-49DB-BAC9-35DA2B1A3D24}" destId="{11836654-0A0D-4598-94F2-D0D56B6504E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D88DF7-8595-4977-81DB-BCEE8D047462}" type="doc">
      <dgm:prSet loTypeId="urn:microsoft.com/office/officeart/2011/layout/CircleProcess" loCatId="process" qsTypeId="urn:microsoft.com/office/officeart/2005/8/quickstyle/simple1" qsCatId="simple" csTypeId="urn:microsoft.com/office/officeart/2005/8/colors/accent0_3" csCatId="mainScheme" phldr="1"/>
      <dgm:spPr/>
    </dgm:pt>
    <dgm:pt modelId="{B5C08FC3-49F6-4852-B070-B9858DABAE5F}">
      <dgm:prSet phldrT="[Text]"/>
      <dgm:spPr/>
      <dgm:t>
        <a:bodyPr/>
        <a:lstStyle/>
        <a:p>
          <a:r>
            <a:rPr lang="en-US" dirty="0" smtClean="0"/>
            <a:t>Model selection</a:t>
          </a:r>
          <a:endParaRPr lang="en-US" dirty="0"/>
        </a:p>
      </dgm:t>
    </dgm:pt>
    <dgm:pt modelId="{3B08381C-3CC3-4FC4-B787-41B4A5C7481B}" type="parTrans" cxnId="{53CA426A-A617-44CC-AE96-ED4D817C6DA7}">
      <dgm:prSet/>
      <dgm:spPr/>
      <dgm:t>
        <a:bodyPr/>
        <a:lstStyle/>
        <a:p>
          <a:endParaRPr lang="en-US"/>
        </a:p>
      </dgm:t>
    </dgm:pt>
    <dgm:pt modelId="{951C1F7D-EE19-4EE1-A64E-519E5A915EEB}" type="sibTrans" cxnId="{53CA426A-A617-44CC-AE96-ED4D817C6DA7}">
      <dgm:prSet/>
      <dgm:spPr/>
      <dgm:t>
        <a:bodyPr/>
        <a:lstStyle/>
        <a:p>
          <a:endParaRPr lang="en-US"/>
        </a:p>
      </dgm:t>
    </dgm:pt>
    <dgm:pt modelId="{15F25049-BFA0-45B5-8A32-C9EF0B0E38FE}">
      <dgm:prSet phldrT="[Text]"/>
      <dgm:spPr/>
      <dgm:t>
        <a:bodyPr/>
        <a:lstStyle/>
        <a:p>
          <a:r>
            <a:rPr lang="en-US" dirty="0" smtClean="0"/>
            <a:t>Model fitting</a:t>
          </a:r>
          <a:endParaRPr lang="en-US" dirty="0"/>
        </a:p>
      </dgm:t>
    </dgm:pt>
    <dgm:pt modelId="{A4A8451B-B26B-4161-8E1D-AF51F45BFFD9}" type="parTrans" cxnId="{165B87CA-713B-45A2-AF2E-60DB103BA459}">
      <dgm:prSet/>
      <dgm:spPr/>
      <dgm:t>
        <a:bodyPr/>
        <a:lstStyle/>
        <a:p>
          <a:endParaRPr lang="en-US"/>
        </a:p>
      </dgm:t>
    </dgm:pt>
    <dgm:pt modelId="{A32441AD-8825-43A1-8577-B4AB4EEDF194}" type="sibTrans" cxnId="{165B87CA-713B-45A2-AF2E-60DB103BA459}">
      <dgm:prSet/>
      <dgm:spPr/>
      <dgm:t>
        <a:bodyPr/>
        <a:lstStyle/>
        <a:p>
          <a:endParaRPr lang="en-US"/>
        </a:p>
      </dgm:t>
    </dgm:pt>
    <dgm:pt modelId="{2C334BF2-7706-4331-B286-2A3EF510599C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317A6B62-94F8-4BF4-88A6-B4A9B57D5315}" type="parTrans" cxnId="{89AD7820-5179-40A1-BCC4-9288140CF78D}">
      <dgm:prSet/>
      <dgm:spPr/>
      <dgm:t>
        <a:bodyPr/>
        <a:lstStyle/>
        <a:p>
          <a:endParaRPr lang="en-US"/>
        </a:p>
      </dgm:t>
    </dgm:pt>
    <dgm:pt modelId="{EDCCDCA4-1EF2-4A90-87A4-F348D93A9558}" type="sibTrans" cxnId="{89AD7820-5179-40A1-BCC4-9288140CF78D}">
      <dgm:prSet/>
      <dgm:spPr/>
      <dgm:t>
        <a:bodyPr/>
        <a:lstStyle/>
        <a:p>
          <a:endParaRPr lang="en-US"/>
        </a:p>
      </dgm:t>
    </dgm:pt>
    <dgm:pt modelId="{EC964A61-E98D-435A-ACB9-E25C98EF4FAB}">
      <dgm:prSet phldrT="[Text]"/>
      <dgm:spPr/>
      <dgm:t>
        <a:bodyPr/>
        <a:lstStyle/>
        <a:p>
          <a:r>
            <a:rPr lang="en-US" dirty="0" smtClean="0"/>
            <a:t>MSE</a:t>
          </a:r>
          <a:endParaRPr lang="en-US" dirty="0"/>
        </a:p>
      </dgm:t>
    </dgm:pt>
    <dgm:pt modelId="{33F728C0-6913-45C1-A96D-20DACE4D7976}" type="parTrans" cxnId="{044B30FE-1DE8-4E1D-9ABB-EB601C2CEEA8}">
      <dgm:prSet/>
      <dgm:spPr/>
      <dgm:t>
        <a:bodyPr/>
        <a:lstStyle/>
        <a:p>
          <a:endParaRPr lang="en-US"/>
        </a:p>
      </dgm:t>
    </dgm:pt>
    <dgm:pt modelId="{5A7A7252-421B-4427-B147-BD741D7FC910}" type="sibTrans" cxnId="{044B30FE-1DE8-4E1D-9ABB-EB601C2CEEA8}">
      <dgm:prSet/>
      <dgm:spPr/>
      <dgm:t>
        <a:bodyPr/>
        <a:lstStyle/>
        <a:p>
          <a:endParaRPr lang="en-US"/>
        </a:p>
      </dgm:t>
    </dgm:pt>
    <dgm:pt modelId="{B790D4B2-71A7-4898-BDC5-883E5DE612A5}">
      <dgm:prSet phldrT="[Text]"/>
      <dgm:spPr/>
      <dgm:t>
        <a:bodyPr/>
        <a:lstStyle/>
        <a:p>
          <a:r>
            <a:rPr lang="en-US" dirty="0" smtClean="0"/>
            <a:t>Linear regression</a:t>
          </a:r>
          <a:endParaRPr lang="en-US" dirty="0"/>
        </a:p>
      </dgm:t>
    </dgm:pt>
    <dgm:pt modelId="{416C9AC7-D479-41CC-A922-27208A52E044}" type="parTrans" cxnId="{15027BE1-D87A-4AAA-A910-666F1B1241E8}">
      <dgm:prSet/>
      <dgm:spPr/>
      <dgm:t>
        <a:bodyPr/>
        <a:lstStyle/>
        <a:p>
          <a:endParaRPr lang="en-US"/>
        </a:p>
      </dgm:t>
    </dgm:pt>
    <dgm:pt modelId="{1B45826A-B41E-40A2-B298-D5EA071FA316}" type="sibTrans" cxnId="{15027BE1-D87A-4AAA-A910-666F1B1241E8}">
      <dgm:prSet/>
      <dgm:spPr/>
      <dgm:t>
        <a:bodyPr/>
        <a:lstStyle/>
        <a:p>
          <a:endParaRPr lang="en-US"/>
        </a:p>
      </dgm:t>
    </dgm:pt>
    <dgm:pt modelId="{D930E914-2F27-41FB-A726-A41CE0449C1E}">
      <dgm:prSet phldrT="[Text]"/>
      <dgm:spPr/>
      <dgm:t>
        <a:bodyPr/>
        <a:lstStyle/>
        <a:p>
          <a:r>
            <a:rPr lang="en-US" dirty="0" smtClean="0"/>
            <a:t>Parameter tuning with cross-validation</a:t>
          </a:r>
          <a:endParaRPr lang="en-US" dirty="0"/>
        </a:p>
      </dgm:t>
    </dgm:pt>
    <dgm:pt modelId="{12BB519C-C438-4AF2-BF87-CA5E34A3720F}" type="parTrans" cxnId="{067A6063-B438-4273-856D-31922AE059D4}">
      <dgm:prSet/>
      <dgm:spPr/>
      <dgm:t>
        <a:bodyPr/>
        <a:lstStyle/>
        <a:p>
          <a:endParaRPr lang="en-US"/>
        </a:p>
      </dgm:t>
    </dgm:pt>
    <dgm:pt modelId="{9177F5DD-8203-4953-A4F7-D050CAC363AD}" type="sibTrans" cxnId="{067A6063-B438-4273-856D-31922AE059D4}">
      <dgm:prSet/>
      <dgm:spPr/>
      <dgm:t>
        <a:bodyPr/>
        <a:lstStyle/>
        <a:p>
          <a:endParaRPr lang="en-US"/>
        </a:p>
      </dgm:t>
    </dgm:pt>
    <dgm:pt modelId="{8B775844-8079-49B0-9138-E519613A9D6B}">
      <dgm:prSet phldrT="[Text]"/>
      <dgm:spPr/>
      <dgm:t>
        <a:bodyPr/>
        <a:lstStyle/>
        <a:p>
          <a:r>
            <a:rPr lang="en-US" dirty="0" smtClean="0"/>
            <a:t>Polynomial regression</a:t>
          </a:r>
          <a:endParaRPr lang="en-US" dirty="0"/>
        </a:p>
      </dgm:t>
    </dgm:pt>
    <dgm:pt modelId="{086099DB-AE4E-422D-9945-251936A6705B}" type="parTrans" cxnId="{32DAF51F-20C4-4528-B83E-B0A377B3ED8D}">
      <dgm:prSet/>
      <dgm:spPr/>
      <dgm:t>
        <a:bodyPr/>
        <a:lstStyle/>
        <a:p>
          <a:endParaRPr lang="en-US"/>
        </a:p>
      </dgm:t>
    </dgm:pt>
    <dgm:pt modelId="{6F266897-882B-4AD0-9668-FB4A1C73DB0F}" type="sibTrans" cxnId="{32DAF51F-20C4-4528-B83E-B0A377B3ED8D}">
      <dgm:prSet/>
      <dgm:spPr/>
      <dgm:t>
        <a:bodyPr/>
        <a:lstStyle/>
        <a:p>
          <a:endParaRPr lang="en-US"/>
        </a:p>
      </dgm:t>
    </dgm:pt>
    <dgm:pt modelId="{2F2F1653-236B-4751-916B-C7EB18B0F427}">
      <dgm:prSet phldrT="[Text]"/>
      <dgm:spPr/>
      <dgm:t>
        <a:bodyPr/>
        <a:lstStyle/>
        <a:p>
          <a:r>
            <a:rPr lang="en-US" dirty="0" smtClean="0"/>
            <a:t>LASSO</a:t>
          </a:r>
          <a:endParaRPr lang="en-US" dirty="0"/>
        </a:p>
      </dgm:t>
    </dgm:pt>
    <dgm:pt modelId="{B2F809E8-309C-42BB-9FEE-7E5C5C935A87}" type="parTrans" cxnId="{7B388850-293F-4977-A24A-4360F437DFF2}">
      <dgm:prSet/>
      <dgm:spPr/>
      <dgm:t>
        <a:bodyPr/>
        <a:lstStyle/>
        <a:p>
          <a:endParaRPr lang="en-US"/>
        </a:p>
      </dgm:t>
    </dgm:pt>
    <dgm:pt modelId="{E9BFDB1A-1AA3-4869-8E61-14108863C0DC}" type="sibTrans" cxnId="{7B388850-293F-4977-A24A-4360F437DFF2}">
      <dgm:prSet/>
      <dgm:spPr/>
      <dgm:t>
        <a:bodyPr/>
        <a:lstStyle/>
        <a:p>
          <a:endParaRPr lang="en-US"/>
        </a:p>
      </dgm:t>
    </dgm:pt>
    <dgm:pt modelId="{726294D5-2B90-419F-A02C-8ABB548F64E1}">
      <dgm:prSet phldrT="[Text]"/>
      <dgm:spPr/>
      <dgm:t>
        <a:bodyPr/>
        <a:lstStyle/>
        <a:p>
          <a:r>
            <a:rPr lang="en-US" dirty="0" smtClean="0"/>
            <a:t>Regression tree</a:t>
          </a:r>
          <a:endParaRPr lang="en-US" dirty="0"/>
        </a:p>
      </dgm:t>
    </dgm:pt>
    <dgm:pt modelId="{606CF8E2-5546-42B4-AA87-473126A2A7C4}" type="parTrans" cxnId="{C21BB641-D82A-4234-B11A-90001C7E7181}">
      <dgm:prSet/>
      <dgm:spPr/>
      <dgm:t>
        <a:bodyPr/>
        <a:lstStyle/>
        <a:p>
          <a:endParaRPr lang="en-US"/>
        </a:p>
      </dgm:t>
    </dgm:pt>
    <dgm:pt modelId="{8D5B140E-D041-4FB1-9FC1-064D345BB968}" type="sibTrans" cxnId="{C21BB641-D82A-4234-B11A-90001C7E7181}">
      <dgm:prSet/>
      <dgm:spPr/>
      <dgm:t>
        <a:bodyPr/>
        <a:lstStyle/>
        <a:p>
          <a:endParaRPr lang="en-US"/>
        </a:p>
      </dgm:t>
    </dgm:pt>
    <dgm:pt modelId="{AA70303E-871D-4D92-9079-10E49EA79940}">
      <dgm:prSet phldrT="[Text]"/>
      <dgm:spPr/>
      <dgm:t>
        <a:bodyPr/>
        <a:lstStyle/>
        <a:p>
          <a:r>
            <a:rPr lang="en-US" dirty="0" smtClean="0"/>
            <a:t>Support vector regression</a:t>
          </a:r>
          <a:endParaRPr lang="en-US" dirty="0"/>
        </a:p>
      </dgm:t>
    </dgm:pt>
    <dgm:pt modelId="{C045AA77-9338-47F1-A75F-A98EC90FCA98}" type="parTrans" cxnId="{A3AF5AC2-0C68-4D6D-9537-921CC1F90A62}">
      <dgm:prSet/>
      <dgm:spPr/>
      <dgm:t>
        <a:bodyPr/>
        <a:lstStyle/>
        <a:p>
          <a:endParaRPr lang="en-US"/>
        </a:p>
      </dgm:t>
    </dgm:pt>
    <dgm:pt modelId="{5C0B9759-3F91-4804-93C8-B0E949CB7819}" type="sibTrans" cxnId="{A3AF5AC2-0C68-4D6D-9537-921CC1F90A62}">
      <dgm:prSet/>
      <dgm:spPr/>
      <dgm:t>
        <a:bodyPr/>
        <a:lstStyle/>
        <a:p>
          <a:endParaRPr lang="en-US"/>
        </a:p>
      </dgm:t>
    </dgm:pt>
    <dgm:pt modelId="{C33D390B-7DAD-4271-824F-F0370D20A031}">
      <dgm:prSet phldrT="[Text]"/>
      <dgm:spPr/>
      <dgm:t>
        <a:bodyPr/>
        <a:lstStyle/>
        <a:p>
          <a:r>
            <a:rPr lang="en-US" dirty="0" smtClean="0"/>
            <a:t>Neural network</a:t>
          </a:r>
          <a:endParaRPr lang="en-US" dirty="0"/>
        </a:p>
      </dgm:t>
    </dgm:pt>
    <dgm:pt modelId="{2B8F0136-9379-48C1-B84F-4BE42BC15598}" type="parTrans" cxnId="{E0EDF49C-41A9-4D48-8EA8-03D28C460841}">
      <dgm:prSet/>
      <dgm:spPr/>
      <dgm:t>
        <a:bodyPr/>
        <a:lstStyle/>
        <a:p>
          <a:endParaRPr lang="en-US"/>
        </a:p>
      </dgm:t>
    </dgm:pt>
    <dgm:pt modelId="{7BA7AD9A-37FA-4348-8386-398EF21851BA}" type="sibTrans" cxnId="{E0EDF49C-41A9-4D48-8EA8-03D28C460841}">
      <dgm:prSet/>
      <dgm:spPr/>
      <dgm:t>
        <a:bodyPr/>
        <a:lstStyle/>
        <a:p>
          <a:endParaRPr lang="en-US"/>
        </a:p>
      </dgm:t>
    </dgm:pt>
    <dgm:pt modelId="{7D6C4976-45D4-42F9-86D7-C68A86F7BF75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0EF38E22-CF9B-412F-A507-9B3CBCA2119D}" type="parTrans" cxnId="{264A2F0B-1461-497B-9897-BBA608CE50ED}">
      <dgm:prSet/>
      <dgm:spPr/>
      <dgm:t>
        <a:bodyPr/>
        <a:lstStyle/>
        <a:p>
          <a:endParaRPr lang="en-US"/>
        </a:p>
      </dgm:t>
    </dgm:pt>
    <dgm:pt modelId="{1D0CCEC4-E003-4BD1-BD40-E755598579B9}" type="sibTrans" cxnId="{264A2F0B-1461-497B-9897-BBA608CE50ED}">
      <dgm:prSet/>
      <dgm:spPr/>
      <dgm:t>
        <a:bodyPr/>
        <a:lstStyle/>
        <a:p>
          <a:endParaRPr lang="en-US"/>
        </a:p>
      </dgm:t>
    </dgm:pt>
    <dgm:pt modelId="{771F31F2-D6F3-4860-9BA4-B7B4A6FEE937}">
      <dgm:prSet phldrT="[Text]"/>
      <dgm:spPr/>
      <dgm:t>
        <a:bodyPr/>
        <a:lstStyle/>
        <a:p>
          <a:r>
            <a:rPr lang="en-SG" noProof="0" dirty="0" smtClean="0"/>
            <a:t>Variable standardisation</a:t>
          </a:r>
          <a:endParaRPr lang="en-SG" noProof="0" dirty="0"/>
        </a:p>
      </dgm:t>
    </dgm:pt>
    <dgm:pt modelId="{31F787CE-D2C9-4C3D-BF51-063EC2D77610}" type="parTrans" cxnId="{303C65BB-C062-413F-9504-8391F49D8804}">
      <dgm:prSet/>
      <dgm:spPr/>
      <dgm:t>
        <a:bodyPr/>
        <a:lstStyle/>
        <a:p>
          <a:endParaRPr lang="en-US"/>
        </a:p>
      </dgm:t>
    </dgm:pt>
    <dgm:pt modelId="{B13994BA-A978-45FD-8DB9-147D93FD064B}" type="sibTrans" cxnId="{303C65BB-C062-413F-9504-8391F49D8804}">
      <dgm:prSet/>
      <dgm:spPr/>
      <dgm:t>
        <a:bodyPr/>
        <a:lstStyle/>
        <a:p>
          <a:endParaRPr lang="en-US"/>
        </a:p>
      </dgm:t>
    </dgm:pt>
    <dgm:pt modelId="{283FB39B-5994-4840-B2D5-7A0563A4309E}">
      <dgm:prSet phldrT="[Text]"/>
      <dgm:spPr/>
      <dgm:t>
        <a:bodyPr/>
        <a:lstStyle/>
        <a:p>
          <a:r>
            <a:rPr lang="en-US" dirty="0" smtClean="0"/>
            <a:t>Missing data filling</a:t>
          </a:r>
          <a:endParaRPr lang="en-US" dirty="0"/>
        </a:p>
      </dgm:t>
    </dgm:pt>
    <dgm:pt modelId="{41E2FF44-FD0D-44BE-ADBE-FCDAB3FD5A17}" type="parTrans" cxnId="{99D68F7B-CE8F-4F4C-8578-8507B4FC72CE}">
      <dgm:prSet/>
      <dgm:spPr/>
      <dgm:t>
        <a:bodyPr/>
        <a:lstStyle/>
        <a:p>
          <a:endParaRPr lang="en-US"/>
        </a:p>
      </dgm:t>
    </dgm:pt>
    <dgm:pt modelId="{1D87C223-C3A6-4656-98AE-6EEAC371A2BE}" type="sibTrans" cxnId="{99D68F7B-CE8F-4F4C-8578-8507B4FC72CE}">
      <dgm:prSet/>
      <dgm:spPr/>
      <dgm:t>
        <a:bodyPr/>
        <a:lstStyle/>
        <a:p>
          <a:endParaRPr lang="en-US"/>
        </a:p>
      </dgm:t>
    </dgm:pt>
    <dgm:pt modelId="{8E7457E0-4C83-47B6-BB05-E2FC00032790}">
      <dgm:prSet phldrT="[Text]"/>
      <dgm:spPr/>
      <dgm:t>
        <a:bodyPr/>
        <a:lstStyle/>
        <a:p>
          <a:r>
            <a:rPr lang="en-US" dirty="0" smtClean="0"/>
            <a:t>Dummy variable encoding</a:t>
          </a:r>
          <a:endParaRPr lang="en-US" dirty="0"/>
        </a:p>
      </dgm:t>
    </dgm:pt>
    <dgm:pt modelId="{40C5E6E6-A6B5-49BF-B49D-A17489273CAB}" type="parTrans" cxnId="{7F6FACF2-DF4F-4814-BCE9-2ADA2BDFCD8A}">
      <dgm:prSet/>
      <dgm:spPr/>
      <dgm:t>
        <a:bodyPr/>
        <a:lstStyle/>
        <a:p>
          <a:endParaRPr lang="en-US"/>
        </a:p>
      </dgm:t>
    </dgm:pt>
    <dgm:pt modelId="{D7AA7D42-29AD-408E-AA35-A4FF62F8B462}" type="sibTrans" cxnId="{7F6FACF2-DF4F-4814-BCE9-2ADA2BDFCD8A}">
      <dgm:prSet/>
      <dgm:spPr/>
      <dgm:t>
        <a:bodyPr/>
        <a:lstStyle/>
        <a:p>
          <a:endParaRPr lang="en-US"/>
        </a:p>
      </dgm:t>
    </dgm:pt>
    <dgm:pt modelId="{0FBB70D3-0417-499C-AF2C-293666E40645}">
      <dgm:prSet phldrT="[Text]"/>
      <dgm:spPr/>
      <dgm:t>
        <a:bodyPr/>
        <a:lstStyle/>
        <a:p>
          <a:r>
            <a:rPr lang="en-US" dirty="0" smtClean="0"/>
            <a:t>Train-test split</a:t>
          </a:r>
          <a:endParaRPr lang="en-US" dirty="0"/>
        </a:p>
      </dgm:t>
    </dgm:pt>
    <dgm:pt modelId="{64A58838-98C6-484F-93D1-11FED5AC2F45}" type="parTrans" cxnId="{1D667A4C-F7D6-4618-B9EC-36B5BCA4EDC9}">
      <dgm:prSet/>
      <dgm:spPr/>
      <dgm:t>
        <a:bodyPr/>
        <a:lstStyle/>
        <a:p>
          <a:endParaRPr lang="en-US"/>
        </a:p>
      </dgm:t>
    </dgm:pt>
    <dgm:pt modelId="{2CBEAB56-B162-43EC-941E-7DE2974B64A1}" type="sibTrans" cxnId="{1D667A4C-F7D6-4618-B9EC-36B5BCA4EDC9}">
      <dgm:prSet/>
      <dgm:spPr/>
      <dgm:t>
        <a:bodyPr/>
        <a:lstStyle/>
        <a:p>
          <a:endParaRPr lang="en-US"/>
        </a:p>
      </dgm:t>
    </dgm:pt>
    <dgm:pt modelId="{F48CBC78-12D8-4E5D-929A-2C3DF30E0999}">
      <dgm:prSet phldrT="[Text]"/>
      <dgm:spPr/>
      <dgm:t>
        <a:bodyPr/>
        <a:lstStyle/>
        <a:p>
          <a:r>
            <a:rPr lang="en-US" dirty="0" smtClean="0"/>
            <a:t>Model fitting</a:t>
          </a:r>
          <a:endParaRPr lang="en-US" dirty="0"/>
        </a:p>
      </dgm:t>
    </dgm:pt>
    <dgm:pt modelId="{F2336DA7-FB02-4A42-92E8-4598CCA329FE}" type="parTrans" cxnId="{FBBB6AF5-CDAE-4D1D-AB17-BBD226923571}">
      <dgm:prSet/>
      <dgm:spPr/>
      <dgm:t>
        <a:bodyPr/>
        <a:lstStyle/>
        <a:p>
          <a:endParaRPr lang="en-US"/>
        </a:p>
      </dgm:t>
    </dgm:pt>
    <dgm:pt modelId="{F8948053-1638-4847-8C5D-B444D06A75BF}" type="sibTrans" cxnId="{FBBB6AF5-CDAE-4D1D-AB17-BBD226923571}">
      <dgm:prSet/>
      <dgm:spPr/>
      <dgm:t>
        <a:bodyPr/>
        <a:lstStyle/>
        <a:p>
          <a:endParaRPr lang="en-US"/>
        </a:p>
      </dgm:t>
    </dgm:pt>
    <dgm:pt modelId="{33609666-5432-42D4-9BDE-47227F0357AA}">
      <dgm:prSet phldrT="[Text]"/>
      <dgm:spPr/>
      <dgm:t>
        <a:bodyPr/>
        <a:lstStyle/>
        <a:p>
          <a:r>
            <a:rPr lang="en-US" dirty="0" smtClean="0"/>
            <a:t>Residual plot</a:t>
          </a:r>
          <a:endParaRPr lang="en-US" dirty="0"/>
        </a:p>
      </dgm:t>
    </dgm:pt>
    <dgm:pt modelId="{6478BC2B-D9B5-4E84-B68D-CE23E9795A11}" type="parTrans" cxnId="{7FFECFD0-5F0E-4E1E-8982-3D44A94E689B}">
      <dgm:prSet/>
      <dgm:spPr/>
      <dgm:t>
        <a:bodyPr/>
        <a:lstStyle/>
        <a:p>
          <a:endParaRPr lang="en-US"/>
        </a:p>
      </dgm:t>
    </dgm:pt>
    <dgm:pt modelId="{997CDC4B-B1B9-4A08-8B37-D8970200AC07}" type="sibTrans" cxnId="{7FFECFD0-5F0E-4E1E-8982-3D44A94E689B}">
      <dgm:prSet/>
      <dgm:spPr/>
      <dgm:t>
        <a:bodyPr/>
        <a:lstStyle/>
        <a:p>
          <a:endParaRPr lang="en-US"/>
        </a:p>
      </dgm:t>
    </dgm:pt>
    <dgm:pt modelId="{EBAFFA88-5756-4861-A92A-705449FC2900}" type="pres">
      <dgm:prSet presAssocID="{72D88DF7-8595-4977-81DB-BCEE8D04746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F076A3C7-1106-4547-8B2A-A29F4A489791}" type="pres">
      <dgm:prSet presAssocID="{2C334BF2-7706-4331-B286-2A3EF510599C}" presName="Accent4" presStyleCnt="0"/>
      <dgm:spPr/>
    </dgm:pt>
    <dgm:pt modelId="{3DAC2D4C-7895-46AA-8ACD-7449EFE8922B}" type="pres">
      <dgm:prSet presAssocID="{2C334BF2-7706-4331-B286-2A3EF510599C}" presName="Accent" presStyleLbl="node1" presStyleIdx="0" presStyleCnt="4"/>
      <dgm:spPr/>
    </dgm:pt>
    <dgm:pt modelId="{45B94071-91DC-491E-80E9-BEEE7DEDDC9A}" type="pres">
      <dgm:prSet presAssocID="{2C334BF2-7706-4331-B286-2A3EF510599C}" presName="ParentBackground4" presStyleCnt="0"/>
      <dgm:spPr/>
    </dgm:pt>
    <dgm:pt modelId="{855121B1-C87E-4E87-B784-CC1C6DA65746}" type="pres">
      <dgm:prSet presAssocID="{2C334BF2-7706-4331-B286-2A3EF510599C}" presName="ParentBackground" presStyleLbl="fgAcc1" presStyleIdx="0" presStyleCnt="4"/>
      <dgm:spPr/>
    </dgm:pt>
    <dgm:pt modelId="{CF1CC877-51FA-4049-A988-14ADFEF56A2C}" type="pres">
      <dgm:prSet presAssocID="{2C334BF2-7706-4331-B286-2A3EF510599C}" presName="Child4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AE7F3A6-5764-41E7-95A7-9D575540BC0B}" type="pres">
      <dgm:prSet presAssocID="{2C334BF2-7706-4331-B286-2A3EF510599C}" presName="Parent4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222DDC1C-CC45-4CCC-9807-789A147FCE2E}" type="pres">
      <dgm:prSet presAssocID="{15F25049-BFA0-45B5-8A32-C9EF0B0E38FE}" presName="Accent3" presStyleCnt="0"/>
      <dgm:spPr/>
    </dgm:pt>
    <dgm:pt modelId="{0F5CFA99-B818-4251-9C85-DCB33F0F4640}" type="pres">
      <dgm:prSet presAssocID="{15F25049-BFA0-45B5-8A32-C9EF0B0E38FE}" presName="Accent" presStyleLbl="node1" presStyleIdx="1" presStyleCnt="4"/>
      <dgm:spPr/>
    </dgm:pt>
    <dgm:pt modelId="{D7E79CA4-FE86-4076-BF19-77A8EBA1A517}" type="pres">
      <dgm:prSet presAssocID="{15F25049-BFA0-45B5-8A32-C9EF0B0E38FE}" presName="ParentBackground3" presStyleCnt="0"/>
      <dgm:spPr/>
    </dgm:pt>
    <dgm:pt modelId="{1F19B663-F234-4B00-8322-881A8E25ABBA}" type="pres">
      <dgm:prSet presAssocID="{15F25049-BFA0-45B5-8A32-C9EF0B0E38FE}" presName="ParentBackground" presStyleLbl="fgAcc1" presStyleIdx="1" presStyleCnt="4"/>
      <dgm:spPr/>
    </dgm:pt>
    <dgm:pt modelId="{EC4C0B1D-115C-4E3D-898C-97305A941F97}" type="pres">
      <dgm:prSet presAssocID="{15F25049-BFA0-45B5-8A32-C9EF0B0E38FE}" presName="Child3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B48AB65-FF9C-4F55-8704-D14DE2AAADA1}" type="pres">
      <dgm:prSet presAssocID="{15F25049-BFA0-45B5-8A32-C9EF0B0E38FE}" presName="Parent3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C8D739ED-9CEF-4D50-A623-FCACB26B4DA5}" type="pres">
      <dgm:prSet presAssocID="{B5C08FC3-49F6-4852-B070-B9858DABAE5F}" presName="Accent2" presStyleCnt="0"/>
      <dgm:spPr/>
    </dgm:pt>
    <dgm:pt modelId="{913FEA0F-52F2-4BB4-AB36-B6DEAA695211}" type="pres">
      <dgm:prSet presAssocID="{B5C08FC3-49F6-4852-B070-B9858DABAE5F}" presName="Accent" presStyleLbl="node1" presStyleIdx="2" presStyleCnt="4"/>
      <dgm:spPr/>
    </dgm:pt>
    <dgm:pt modelId="{A25F1171-EE10-40A5-AE80-82AE8277C0E2}" type="pres">
      <dgm:prSet presAssocID="{B5C08FC3-49F6-4852-B070-B9858DABAE5F}" presName="ParentBackground2" presStyleCnt="0"/>
      <dgm:spPr/>
    </dgm:pt>
    <dgm:pt modelId="{2E85B2EE-5463-4A10-9EAA-BDDD325D11BF}" type="pres">
      <dgm:prSet presAssocID="{B5C08FC3-49F6-4852-B070-B9858DABAE5F}" presName="ParentBackground" presStyleLbl="fgAcc1" presStyleIdx="2" presStyleCnt="4"/>
      <dgm:spPr/>
    </dgm:pt>
    <dgm:pt modelId="{F5FFCA01-1F60-42D5-99BA-439D7E96039D}" type="pres">
      <dgm:prSet presAssocID="{B5C08FC3-49F6-4852-B070-B9858DABAE5F}" presName="Child2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E781FF0-1DF9-406B-89D6-BE087A28562C}" type="pres">
      <dgm:prSet presAssocID="{B5C08FC3-49F6-4852-B070-B9858DABAE5F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EB1A73CC-1C68-4ECA-8B2C-B39253DFA1FE}" type="pres">
      <dgm:prSet presAssocID="{7D6C4976-45D4-42F9-86D7-C68A86F7BF75}" presName="Accent1" presStyleCnt="0"/>
      <dgm:spPr/>
    </dgm:pt>
    <dgm:pt modelId="{CEBC0485-681B-4419-8329-BF914C639FF4}" type="pres">
      <dgm:prSet presAssocID="{7D6C4976-45D4-42F9-86D7-C68A86F7BF75}" presName="Accent" presStyleLbl="node1" presStyleIdx="3" presStyleCnt="4"/>
      <dgm:spPr/>
    </dgm:pt>
    <dgm:pt modelId="{4DE8D339-105F-4DDD-95B8-48792C5333EF}" type="pres">
      <dgm:prSet presAssocID="{7D6C4976-45D4-42F9-86D7-C68A86F7BF75}" presName="ParentBackground1" presStyleCnt="0"/>
      <dgm:spPr/>
    </dgm:pt>
    <dgm:pt modelId="{9DAB145C-0909-4BB6-A93B-2D729F404A1B}" type="pres">
      <dgm:prSet presAssocID="{7D6C4976-45D4-42F9-86D7-C68A86F7BF75}" presName="ParentBackground" presStyleLbl="fgAcc1" presStyleIdx="3" presStyleCnt="4"/>
      <dgm:spPr/>
    </dgm:pt>
    <dgm:pt modelId="{B02A16D2-AD1F-4EE4-A482-938C6593F143}" type="pres">
      <dgm:prSet presAssocID="{7D6C4976-45D4-42F9-86D7-C68A86F7BF75}" presName="Child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3E54D2F-2AA3-4986-99A0-B217543EA1A3}" type="pres">
      <dgm:prSet presAssocID="{7D6C4976-45D4-42F9-86D7-C68A86F7BF75}" presName="Parent1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01E971C3-6F39-4926-8E8A-048BA6C24FEB}" type="presOf" srcId="{B790D4B2-71A7-4898-BDC5-883E5DE612A5}" destId="{F5FFCA01-1F60-42D5-99BA-439D7E96039D}" srcOrd="0" destOrd="0" presId="urn:microsoft.com/office/officeart/2011/layout/CircleProcess"/>
    <dgm:cxn modelId="{044B30FE-1DE8-4E1D-9ABB-EB601C2CEEA8}" srcId="{2C334BF2-7706-4331-B286-2A3EF510599C}" destId="{EC964A61-E98D-435A-ACB9-E25C98EF4FAB}" srcOrd="0" destOrd="0" parTransId="{33F728C0-6913-45C1-A96D-20DACE4D7976}" sibTransId="{5A7A7252-421B-4427-B147-BD741D7FC910}"/>
    <dgm:cxn modelId="{7F6FACF2-DF4F-4814-BCE9-2ADA2BDFCD8A}" srcId="{7D6C4976-45D4-42F9-86D7-C68A86F7BF75}" destId="{8E7457E0-4C83-47B6-BB05-E2FC00032790}" srcOrd="1" destOrd="0" parTransId="{40C5E6E6-A6B5-49BF-B49D-A17489273CAB}" sibTransId="{D7AA7D42-29AD-408E-AA35-A4FF62F8B462}"/>
    <dgm:cxn modelId="{290AB023-EC47-44A6-8429-888B092FA79F}" type="presOf" srcId="{15F25049-BFA0-45B5-8A32-C9EF0B0E38FE}" destId="{1F19B663-F234-4B00-8322-881A8E25ABBA}" srcOrd="0" destOrd="0" presId="urn:microsoft.com/office/officeart/2011/layout/CircleProcess"/>
    <dgm:cxn modelId="{744EDD68-C44A-4C8B-8A6A-3350C11D6F3C}" type="presOf" srcId="{8E7457E0-4C83-47B6-BB05-E2FC00032790}" destId="{B02A16D2-AD1F-4EE4-A482-938C6593F143}" srcOrd="0" destOrd="1" presId="urn:microsoft.com/office/officeart/2011/layout/CircleProcess"/>
    <dgm:cxn modelId="{692280B2-7E52-439B-AC80-CE6C76710213}" type="presOf" srcId="{F48CBC78-12D8-4E5D-929A-2C3DF30E0999}" destId="{EC4C0B1D-115C-4E3D-898C-97305A941F97}" srcOrd="0" destOrd="1" presId="urn:microsoft.com/office/officeart/2011/layout/CircleProcess"/>
    <dgm:cxn modelId="{71649A67-8196-464D-9062-96D41593D916}" type="presOf" srcId="{33609666-5432-42D4-9BDE-47227F0357AA}" destId="{CF1CC877-51FA-4049-A988-14ADFEF56A2C}" srcOrd="0" destOrd="1" presId="urn:microsoft.com/office/officeart/2011/layout/CircleProcess"/>
    <dgm:cxn modelId="{FBBB6AF5-CDAE-4D1D-AB17-BBD226923571}" srcId="{15F25049-BFA0-45B5-8A32-C9EF0B0E38FE}" destId="{F48CBC78-12D8-4E5D-929A-2C3DF30E0999}" srcOrd="1" destOrd="0" parTransId="{F2336DA7-FB02-4A42-92E8-4598CCA329FE}" sibTransId="{F8948053-1638-4847-8C5D-B444D06A75BF}"/>
    <dgm:cxn modelId="{D904A57A-9007-46AD-B776-50187C569016}" type="presOf" srcId="{EC964A61-E98D-435A-ACB9-E25C98EF4FAB}" destId="{CF1CC877-51FA-4049-A988-14ADFEF56A2C}" srcOrd="0" destOrd="0" presId="urn:microsoft.com/office/officeart/2011/layout/CircleProcess"/>
    <dgm:cxn modelId="{C0E8D159-F33C-4AFB-BC83-8D6A02795C4E}" type="presOf" srcId="{771F31F2-D6F3-4860-9BA4-B7B4A6FEE937}" destId="{B02A16D2-AD1F-4EE4-A482-938C6593F143}" srcOrd="0" destOrd="0" presId="urn:microsoft.com/office/officeart/2011/layout/CircleProcess"/>
    <dgm:cxn modelId="{B24F9571-DC5D-4AD5-B5A0-F816964BAB4C}" type="presOf" srcId="{283FB39B-5994-4840-B2D5-7A0563A4309E}" destId="{B02A16D2-AD1F-4EE4-A482-938C6593F143}" srcOrd="0" destOrd="2" presId="urn:microsoft.com/office/officeart/2011/layout/CircleProcess"/>
    <dgm:cxn modelId="{165B87CA-713B-45A2-AF2E-60DB103BA459}" srcId="{72D88DF7-8595-4977-81DB-BCEE8D047462}" destId="{15F25049-BFA0-45B5-8A32-C9EF0B0E38FE}" srcOrd="2" destOrd="0" parTransId="{A4A8451B-B26B-4161-8E1D-AF51F45BFFD9}" sibTransId="{A32441AD-8825-43A1-8577-B4AB4EEDF194}"/>
    <dgm:cxn modelId="{E6116681-D296-46C6-8F2F-6CBB07640A5C}" type="presOf" srcId="{726294D5-2B90-419F-A02C-8ABB548F64E1}" destId="{F5FFCA01-1F60-42D5-99BA-439D7E96039D}" srcOrd="0" destOrd="3" presId="urn:microsoft.com/office/officeart/2011/layout/CircleProcess"/>
    <dgm:cxn modelId="{A3AF5AC2-0C68-4D6D-9537-921CC1F90A62}" srcId="{B5C08FC3-49F6-4852-B070-B9858DABAE5F}" destId="{AA70303E-871D-4D92-9079-10E49EA79940}" srcOrd="4" destOrd="0" parTransId="{C045AA77-9338-47F1-A75F-A98EC90FCA98}" sibTransId="{5C0B9759-3F91-4804-93C8-B0E949CB7819}"/>
    <dgm:cxn modelId="{E69053DA-04B1-4A2A-AADE-8B179FF888E7}" type="presOf" srcId="{B5C08FC3-49F6-4852-B070-B9858DABAE5F}" destId="{2E85B2EE-5463-4A10-9EAA-BDDD325D11BF}" srcOrd="0" destOrd="0" presId="urn:microsoft.com/office/officeart/2011/layout/CircleProcess"/>
    <dgm:cxn modelId="{303C65BB-C062-413F-9504-8391F49D8804}" srcId="{7D6C4976-45D4-42F9-86D7-C68A86F7BF75}" destId="{771F31F2-D6F3-4860-9BA4-B7B4A6FEE937}" srcOrd="0" destOrd="0" parTransId="{31F787CE-D2C9-4C3D-BF51-063EC2D77610}" sibTransId="{B13994BA-A978-45FD-8DB9-147D93FD064B}"/>
    <dgm:cxn modelId="{067A6063-B438-4273-856D-31922AE059D4}" srcId="{15F25049-BFA0-45B5-8A32-C9EF0B0E38FE}" destId="{D930E914-2F27-41FB-A726-A41CE0449C1E}" srcOrd="0" destOrd="0" parTransId="{12BB519C-C438-4AF2-BF87-CA5E34A3720F}" sibTransId="{9177F5DD-8203-4953-A4F7-D050CAC363AD}"/>
    <dgm:cxn modelId="{BFE54021-CBF3-43BE-934D-7659685ED1C2}" type="presOf" srcId="{AA70303E-871D-4D92-9079-10E49EA79940}" destId="{F5FFCA01-1F60-42D5-99BA-439D7E96039D}" srcOrd="0" destOrd="4" presId="urn:microsoft.com/office/officeart/2011/layout/CircleProcess"/>
    <dgm:cxn modelId="{53CA426A-A617-44CC-AE96-ED4D817C6DA7}" srcId="{72D88DF7-8595-4977-81DB-BCEE8D047462}" destId="{B5C08FC3-49F6-4852-B070-B9858DABAE5F}" srcOrd="1" destOrd="0" parTransId="{3B08381C-3CC3-4FC4-B787-41B4A5C7481B}" sibTransId="{951C1F7D-EE19-4EE1-A64E-519E5A915EEB}"/>
    <dgm:cxn modelId="{076C691A-BEDF-4228-B505-F18341907F7F}" type="presOf" srcId="{D930E914-2F27-41FB-A726-A41CE0449C1E}" destId="{EC4C0B1D-115C-4E3D-898C-97305A941F97}" srcOrd="0" destOrd="0" presId="urn:microsoft.com/office/officeart/2011/layout/CircleProcess"/>
    <dgm:cxn modelId="{99D68F7B-CE8F-4F4C-8578-8507B4FC72CE}" srcId="{7D6C4976-45D4-42F9-86D7-C68A86F7BF75}" destId="{283FB39B-5994-4840-B2D5-7A0563A4309E}" srcOrd="2" destOrd="0" parTransId="{41E2FF44-FD0D-44BE-ADBE-FCDAB3FD5A17}" sibTransId="{1D87C223-C3A6-4656-98AE-6EEAC371A2BE}"/>
    <dgm:cxn modelId="{408F1442-4E3E-42A7-B35C-894005578162}" type="presOf" srcId="{2C334BF2-7706-4331-B286-2A3EF510599C}" destId="{855121B1-C87E-4E87-B784-CC1C6DA65746}" srcOrd="0" destOrd="0" presId="urn:microsoft.com/office/officeart/2011/layout/CircleProcess"/>
    <dgm:cxn modelId="{03844743-536E-4410-8F61-6B5AB0D1AF61}" type="presOf" srcId="{0FBB70D3-0417-499C-AF2C-293666E40645}" destId="{B02A16D2-AD1F-4EE4-A482-938C6593F143}" srcOrd="0" destOrd="3" presId="urn:microsoft.com/office/officeart/2011/layout/CircleProcess"/>
    <dgm:cxn modelId="{D4A300DD-5737-4642-93E5-F179D6CA87D5}" type="presOf" srcId="{15F25049-BFA0-45B5-8A32-C9EF0B0E38FE}" destId="{2B48AB65-FF9C-4F55-8704-D14DE2AAADA1}" srcOrd="1" destOrd="0" presId="urn:microsoft.com/office/officeart/2011/layout/CircleProcess"/>
    <dgm:cxn modelId="{264A2F0B-1461-497B-9897-BBA608CE50ED}" srcId="{72D88DF7-8595-4977-81DB-BCEE8D047462}" destId="{7D6C4976-45D4-42F9-86D7-C68A86F7BF75}" srcOrd="0" destOrd="0" parTransId="{0EF38E22-CF9B-412F-A507-9B3CBCA2119D}" sibTransId="{1D0CCEC4-E003-4BD1-BD40-E755598579B9}"/>
    <dgm:cxn modelId="{C21BB641-D82A-4234-B11A-90001C7E7181}" srcId="{B5C08FC3-49F6-4852-B070-B9858DABAE5F}" destId="{726294D5-2B90-419F-A02C-8ABB548F64E1}" srcOrd="3" destOrd="0" parTransId="{606CF8E2-5546-42B4-AA87-473126A2A7C4}" sibTransId="{8D5B140E-D041-4FB1-9FC1-064D345BB968}"/>
    <dgm:cxn modelId="{32DAF51F-20C4-4528-B83E-B0A377B3ED8D}" srcId="{B5C08FC3-49F6-4852-B070-B9858DABAE5F}" destId="{8B775844-8079-49B0-9138-E519613A9D6B}" srcOrd="1" destOrd="0" parTransId="{086099DB-AE4E-422D-9945-251936A6705B}" sibTransId="{6F266897-882B-4AD0-9668-FB4A1C73DB0F}"/>
    <dgm:cxn modelId="{D15FA747-9F27-4502-BE1A-A1D717039495}" type="presOf" srcId="{7D6C4976-45D4-42F9-86D7-C68A86F7BF75}" destId="{9DAB145C-0909-4BB6-A93B-2D729F404A1B}" srcOrd="0" destOrd="0" presId="urn:microsoft.com/office/officeart/2011/layout/CircleProcess"/>
    <dgm:cxn modelId="{0DA0A985-E754-431B-8687-5A65CA22F820}" type="presOf" srcId="{7D6C4976-45D4-42F9-86D7-C68A86F7BF75}" destId="{03E54D2F-2AA3-4986-99A0-B217543EA1A3}" srcOrd="1" destOrd="0" presId="urn:microsoft.com/office/officeart/2011/layout/CircleProcess"/>
    <dgm:cxn modelId="{A08E965B-0B17-48AF-8313-CBA56EB97C7C}" type="presOf" srcId="{2C334BF2-7706-4331-B286-2A3EF510599C}" destId="{CAE7F3A6-5764-41E7-95A7-9D575540BC0B}" srcOrd="1" destOrd="0" presId="urn:microsoft.com/office/officeart/2011/layout/CircleProcess"/>
    <dgm:cxn modelId="{7B388850-293F-4977-A24A-4360F437DFF2}" srcId="{B5C08FC3-49F6-4852-B070-B9858DABAE5F}" destId="{2F2F1653-236B-4751-916B-C7EB18B0F427}" srcOrd="2" destOrd="0" parTransId="{B2F809E8-309C-42BB-9FEE-7E5C5C935A87}" sibTransId="{E9BFDB1A-1AA3-4869-8E61-14108863C0DC}"/>
    <dgm:cxn modelId="{1D667A4C-F7D6-4618-B9EC-36B5BCA4EDC9}" srcId="{7D6C4976-45D4-42F9-86D7-C68A86F7BF75}" destId="{0FBB70D3-0417-499C-AF2C-293666E40645}" srcOrd="3" destOrd="0" parTransId="{64A58838-98C6-484F-93D1-11FED5AC2F45}" sibTransId="{2CBEAB56-B162-43EC-941E-7DE2974B64A1}"/>
    <dgm:cxn modelId="{7FFECFD0-5F0E-4E1E-8982-3D44A94E689B}" srcId="{2C334BF2-7706-4331-B286-2A3EF510599C}" destId="{33609666-5432-42D4-9BDE-47227F0357AA}" srcOrd="1" destOrd="0" parTransId="{6478BC2B-D9B5-4E84-B68D-CE23E9795A11}" sibTransId="{997CDC4B-B1B9-4A08-8B37-D8970200AC07}"/>
    <dgm:cxn modelId="{67CA7EBC-7E86-4DE7-AE9A-663E01D3F509}" type="presOf" srcId="{B5C08FC3-49F6-4852-B070-B9858DABAE5F}" destId="{FE781FF0-1DF9-406B-89D6-BE087A28562C}" srcOrd="1" destOrd="0" presId="urn:microsoft.com/office/officeart/2011/layout/CircleProcess"/>
    <dgm:cxn modelId="{A6C1DDCB-3C83-4D36-B67A-FEA7E3FABCCB}" type="presOf" srcId="{C33D390B-7DAD-4271-824F-F0370D20A031}" destId="{F5FFCA01-1F60-42D5-99BA-439D7E96039D}" srcOrd="0" destOrd="5" presId="urn:microsoft.com/office/officeart/2011/layout/CircleProcess"/>
    <dgm:cxn modelId="{E0EDF49C-41A9-4D48-8EA8-03D28C460841}" srcId="{B5C08FC3-49F6-4852-B070-B9858DABAE5F}" destId="{C33D390B-7DAD-4271-824F-F0370D20A031}" srcOrd="5" destOrd="0" parTransId="{2B8F0136-9379-48C1-B84F-4BE42BC15598}" sibTransId="{7BA7AD9A-37FA-4348-8386-398EF21851BA}"/>
    <dgm:cxn modelId="{89AD7820-5179-40A1-BCC4-9288140CF78D}" srcId="{72D88DF7-8595-4977-81DB-BCEE8D047462}" destId="{2C334BF2-7706-4331-B286-2A3EF510599C}" srcOrd="3" destOrd="0" parTransId="{317A6B62-94F8-4BF4-88A6-B4A9B57D5315}" sibTransId="{EDCCDCA4-1EF2-4A90-87A4-F348D93A9558}"/>
    <dgm:cxn modelId="{33B97B74-0D55-47B4-8719-984157706548}" type="presOf" srcId="{72D88DF7-8595-4977-81DB-BCEE8D047462}" destId="{EBAFFA88-5756-4861-A92A-705449FC2900}" srcOrd="0" destOrd="0" presId="urn:microsoft.com/office/officeart/2011/layout/CircleProcess"/>
    <dgm:cxn modelId="{318F79C9-76A3-4960-8379-B1FBF3BE46C8}" type="presOf" srcId="{2F2F1653-236B-4751-916B-C7EB18B0F427}" destId="{F5FFCA01-1F60-42D5-99BA-439D7E96039D}" srcOrd="0" destOrd="2" presId="urn:microsoft.com/office/officeart/2011/layout/CircleProcess"/>
    <dgm:cxn modelId="{A1A884EB-C335-4B6D-A8F4-323A533641AC}" type="presOf" srcId="{8B775844-8079-49B0-9138-E519613A9D6B}" destId="{F5FFCA01-1F60-42D5-99BA-439D7E96039D}" srcOrd="0" destOrd="1" presId="urn:microsoft.com/office/officeart/2011/layout/CircleProcess"/>
    <dgm:cxn modelId="{15027BE1-D87A-4AAA-A910-666F1B1241E8}" srcId="{B5C08FC3-49F6-4852-B070-B9858DABAE5F}" destId="{B790D4B2-71A7-4898-BDC5-883E5DE612A5}" srcOrd="0" destOrd="0" parTransId="{416C9AC7-D479-41CC-A922-27208A52E044}" sibTransId="{1B45826A-B41E-40A2-B298-D5EA071FA316}"/>
    <dgm:cxn modelId="{7B226EE2-CE53-4E4B-8DCD-329DDC59C0B5}" type="presParOf" srcId="{EBAFFA88-5756-4861-A92A-705449FC2900}" destId="{F076A3C7-1106-4547-8B2A-A29F4A489791}" srcOrd="0" destOrd="0" presId="urn:microsoft.com/office/officeart/2011/layout/CircleProcess"/>
    <dgm:cxn modelId="{E34DE545-59A8-4D8A-8753-CB2DB6194B5E}" type="presParOf" srcId="{F076A3C7-1106-4547-8B2A-A29F4A489791}" destId="{3DAC2D4C-7895-46AA-8ACD-7449EFE8922B}" srcOrd="0" destOrd="0" presId="urn:microsoft.com/office/officeart/2011/layout/CircleProcess"/>
    <dgm:cxn modelId="{8A3CEAB8-C4EB-4EB4-8427-5D5D22CF3A3A}" type="presParOf" srcId="{EBAFFA88-5756-4861-A92A-705449FC2900}" destId="{45B94071-91DC-491E-80E9-BEEE7DEDDC9A}" srcOrd="1" destOrd="0" presId="urn:microsoft.com/office/officeart/2011/layout/CircleProcess"/>
    <dgm:cxn modelId="{52999F73-980A-43F8-A5C1-39C6339314C9}" type="presParOf" srcId="{45B94071-91DC-491E-80E9-BEEE7DEDDC9A}" destId="{855121B1-C87E-4E87-B784-CC1C6DA65746}" srcOrd="0" destOrd="0" presId="urn:microsoft.com/office/officeart/2011/layout/CircleProcess"/>
    <dgm:cxn modelId="{D388D658-807D-4523-9325-02B9487EC935}" type="presParOf" srcId="{EBAFFA88-5756-4861-A92A-705449FC2900}" destId="{CF1CC877-51FA-4049-A988-14ADFEF56A2C}" srcOrd="2" destOrd="0" presId="urn:microsoft.com/office/officeart/2011/layout/CircleProcess"/>
    <dgm:cxn modelId="{0DF4726A-E95F-4D51-A082-0D17CBD67C0A}" type="presParOf" srcId="{EBAFFA88-5756-4861-A92A-705449FC2900}" destId="{CAE7F3A6-5764-41E7-95A7-9D575540BC0B}" srcOrd="3" destOrd="0" presId="urn:microsoft.com/office/officeart/2011/layout/CircleProcess"/>
    <dgm:cxn modelId="{8F590EEB-11EA-4865-A6A3-E546E859C79F}" type="presParOf" srcId="{EBAFFA88-5756-4861-A92A-705449FC2900}" destId="{222DDC1C-CC45-4CCC-9807-789A147FCE2E}" srcOrd="4" destOrd="0" presId="urn:microsoft.com/office/officeart/2011/layout/CircleProcess"/>
    <dgm:cxn modelId="{4C811BD1-83F6-42BA-8E2B-424504D81604}" type="presParOf" srcId="{222DDC1C-CC45-4CCC-9807-789A147FCE2E}" destId="{0F5CFA99-B818-4251-9C85-DCB33F0F4640}" srcOrd="0" destOrd="0" presId="urn:microsoft.com/office/officeart/2011/layout/CircleProcess"/>
    <dgm:cxn modelId="{F369246B-1416-4554-9EC6-7ABA70EDCDD2}" type="presParOf" srcId="{EBAFFA88-5756-4861-A92A-705449FC2900}" destId="{D7E79CA4-FE86-4076-BF19-77A8EBA1A517}" srcOrd="5" destOrd="0" presId="urn:microsoft.com/office/officeart/2011/layout/CircleProcess"/>
    <dgm:cxn modelId="{87A580E5-1F17-4461-882F-80764D322D4A}" type="presParOf" srcId="{D7E79CA4-FE86-4076-BF19-77A8EBA1A517}" destId="{1F19B663-F234-4B00-8322-881A8E25ABBA}" srcOrd="0" destOrd="0" presId="urn:microsoft.com/office/officeart/2011/layout/CircleProcess"/>
    <dgm:cxn modelId="{82F079E4-E681-43BD-A6FE-7440A8F43129}" type="presParOf" srcId="{EBAFFA88-5756-4861-A92A-705449FC2900}" destId="{EC4C0B1D-115C-4E3D-898C-97305A941F97}" srcOrd="6" destOrd="0" presId="urn:microsoft.com/office/officeart/2011/layout/CircleProcess"/>
    <dgm:cxn modelId="{A1268AE1-E50A-469E-8A56-6D133259AF14}" type="presParOf" srcId="{EBAFFA88-5756-4861-A92A-705449FC2900}" destId="{2B48AB65-FF9C-4F55-8704-D14DE2AAADA1}" srcOrd="7" destOrd="0" presId="urn:microsoft.com/office/officeart/2011/layout/CircleProcess"/>
    <dgm:cxn modelId="{3A6656FC-A131-491F-BF5F-393465851975}" type="presParOf" srcId="{EBAFFA88-5756-4861-A92A-705449FC2900}" destId="{C8D739ED-9CEF-4D50-A623-FCACB26B4DA5}" srcOrd="8" destOrd="0" presId="urn:microsoft.com/office/officeart/2011/layout/CircleProcess"/>
    <dgm:cxn modelId="{026A6151-1C5B-4F78-B3BC-0EDC0E6CB413}" type="presParOf" srcId="{C8D739ED-9CEF-4D50-A623-FCACB26B4DA5}" destId="{913FEA0F-52F2-4BB4-AB36-B6DEAA695211}" srcOrd="0" destOrd="0" presId="urn:microsoft.com/office/officeart/2011/layout/CircleProcess"/>
    <dgm:cxn modelId="{CF1BEE47-32A4-426F-B755-FCA1C27642A4}" type="presParOf" srcId="{EBAFFA88-5756-4861-A92A-705449FC2900}" destId="{A25F1171-EE10-40A5-AE80-82AE8277C0E2}" srcOrd="9" destOrd="0" presId="urn:microsoft.com/office/officeart/2011/layout/CircleProcess"/>
    <dgm:cxn modelId="{68DF443D-82AA-4817-980E-2322CDAA1067}" type="presParOf" srcId="{A25F1171-EE10-40A5-AE80-82AE8277C0E2}" destId="{2E85B2EE-5463-4A10-9EAA-BDDD325D11BF}" srcOrd="0" destOrd="0" presId="urn:microsoft.com/office/officeart/2011/layout/CircleProcess"/>
    <dgm:cxn modelId="{52753125-F039-44D8-9E7A-C76AEFE69F38}" type="presParOf" srcId="{EBAFFA88-5756-4861-A92A-705449FC2900}" destId="{F5FFCA01-1F60-42D5-99BA-439D7E96039D}" srcOrd="10" destOrd="0" presId="urn:microsoft.com/office/officeart/2011/layout/CircleProcess"/>
    <dgm:cxn modelId="{771CA5EA-33A3-4CFA-A084-2BB83A33EA42}" type="presParOf" srcId="{EBAFFA88-5756-4861-A92A-705449FC2900}" destId="{FE781FF0-1DF9-406B-89D6-BE087A28562C}" srcOrd="11" destOrd="0" presId="urn:microsoft.com/office/officeart/2011/layout/CircleProcess"/>
    <dgm:cxn modelId="{94DDCA9C-8DB9-47B8-B19B-5B1CFDE21E20}" type="presParOf" srcId="{EBAFFA88-5756-4861-A92A-705449FC2900}" destId="{EB1A73CC-1C68-4ECA-8B2C-B39253DFA1FE}" srcOrd="12" destOrd="0" presId="urn:microsoft.com/office/officeart/2011/layout/CircleProcess"/>
    <dgm:cxn modelId="{8947DEAB-A48D-4F64-B87B-89A106D32EB2}" type="presParOf" srcId="{EB1A73CC-1C68-4ECA-8B2C-B39253DFA1FE}" destId="{CEBC0485-681B-4419-8329-BF914C639FF4}" srcOrd="0" destOrd="0" presId="urn:microsoft.com/office/officeart/2011/layout/CircleProcess"/>
    <dgm:cxn modelId="{7FCE62FF-E4B3-41AE-A673-693188D82B72}" type="presParOf" srcId="{EBAFFA88-5756-4861-A92A-705449FC2900}" destId="{4DE8D339-105F-4DDD-95B8-48792C5333EF}" srcOrd="13" destOrd="0" presId="urn:microsoft.com/office/officeart/2011/layout/CircleProcess"/>
    <dgm:cxn modelId="{9670AE84-3EDA-44CA-A326-81377DB7D053}" type="presParOf" srcId="{4DE8D339-105F-4DDD-95B8-48792C5333EF}" destId="{9DAB145C-0909-4BB6-A93B-2D729F404A1B}" srcOrd="0" destOrd="0" presId="urn:microsoft.com/office/officeart/2011/layout/CircleProcess"/>
    <dgm:cxn modelId="{8A8936CD-9C93-4740-80BC-698341945515}" type="presParOf" srcId="{EBAFFA88-5756-4861-A92A-705449FC2900}" destId="{B02A16D2-AD1F-4EE4-A482-938C6593F143}" srcOrd="14" destOrd="0" presId="urn:microsoft.com/office/officeart/2011/layout/CircleProcess"/>
    <dgm:cxn modelId="{64FC1EA5-D325-4C71-95C1-299030726A2A}" type="presParOf" srcId="{EBAFFA88-5756-4861-A92A-705449FC2900}" destId="{03E54D2F-2AA3-4986-99A0-B217543EA1A3}" srcOrd="1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4B4CA2-A7FA-4357-B2CD-01643488BC6E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</dgm:pt>
    <dgm:pt modelId="{E5AEDF76-5ED6-44B2-AE07-0016B5C5FF92}">
      <dgm:prSet phldrT="[Text]"/>
      <dgm:spPr/>
      <dgm:t>
        <a:bodyPr/>
        <a:lstStyle/>
        <a:p>
          <a:r>
            <a:rPr lang="en-US" dirty="0" smtClean="0"/>
            <a:t>Important cost drivers</a:t>
          </a:r>
          <a:endParaRPr lang="en-US" dirty="0"/>
        </a:p>
      </dgm:t>
    </dgm:pt>
    <dgm:pt modelId="{4BF587DF-F6CD-460D-9E5B-8A49A86C3338}" type="parTrans" cxnId="{BB6CB54B-8D2A-4E1C-992C-8614D940138B}">
      <dgm:prSet/>
      <dgm:spPr/>
    </dgm:pt>
    <dgm:pt modelId="{1C294887-9185-4E7A-9D82-92E28EB16F2E}" type="sibTrans" cxnId="{BB6CB54B-8D2A-4E1C-992C-8614D940138B}">
      <dgm:prSet/>
      <dgm:spPr/>
    </dgm:pt>
    <dgm:pt modelId="{A15D0D30-D009-4A12-AB13-FD6423BD067B}">
      <dgm:prSet/>
      <dgm:spPr/>
      <dgm:t>
        <a:bodyPr/>
        <a:lstStyle/>
        <a:p>
          <a:r>
            <a:rPr lang="en-US" dirty="0" smtClean="0"/>
            <a:t>Model selection</a:t>
          </a:r>
          <a:endParaRPr lang="en-US" dirty="0" smtClean="0"/>
        </a:p>
      </dgm:t>
    </dgm:pt>
    <dgm:pt modelId="{9C63C11E-B0B3-43D9-A440-3D53B4880568}" type="parTrans" cxnId="{84D142AD-E286-4C06-AFD1-3C2A826D6A81}">
      <dgm:prSet/>
      <dgm:spPr/>
      <dgm:t>
        <a:bodyPr/>
        <a:lstStyle/>
        <a:p>
          <a:endParaRPr lang="en-US"/>
        </a:p>
      </dgm:t>
    </dgm:pt>
    <dgm:pt modelId="{5109AA19-421B-471F-A16D-12569F361CB4}" type="sibTrans" cxnId="{84D142AD-E286-4C06-AFD1-3C2A826D6A81}">
      <dgm:prSet/>
      <dgm:spPr/>
      <dgm:t>
        <a:bodyPr/>
        <a:lstStyle/>
        <a:p>
          <a:endParaRPr lang="en-US"/>
        </a:p>
      </dgm:t>
    </dgm:pt>
    <dgm:pt modelId="{D964C9EE-BEB4-48DD-B1FF-0D6965B72F83}">
      <dgm:prSet phldrT="[Text]"/>
      <dgm:spPr/>
      <dgm:t>
        <a:bodyPr/>
        <a:lstStyle/>
        <a:p>
          <a:r>
            <a:rPr lang="en-US" dirty="0" smtClean="0"/>
            <a:t>symptom variables</a:t>
          </a:r>
          <a:endParaRPr lang="en-US" dirty="0"/>
        </a:p>
      </dgm:t>
    </dgm:pt>
    <dgm:pt modelId="{4C32932C-E210-4096-8DBD-45B907777F40}" type="parTrans" cxnId="{83E069D8-391B-4B9A-89C4-F20157B6148B}">
      <dgm:prSet/>
      <dgm:spPr/>
    </dgm:pt>
    <dgm:pt modelId="{33AE10E1-C00C-446A-818C-EC2CFD84F6A3}" type="sibTrans" cxnId="{83E069D8-391B-4B9A-89C4-F20157B6148B}">
      <dgm:prSet/>
      <dgm:spPr/>
    </dgm:pt>
    <dgm:pt modelId="{DF76F92D-441F-4CC5-858A-4913E0096B88}">
      <dgm:prSet phldrT="[Text]"/>
      <dgm:spPr/>
      <dgm:t>
        <a:bodyPr/>
        <a:lstStyle/>
        <a:p>
          <a:r>
            <a:rPr lang="en-US" dirty="0" smtClean="0"/>
            <a:t>Less relevant variables</a:t>
          </a:r>
          <a:endParaRPr lang="en-US" dirty="0"/>
        </a:p>
      </dgm:t>
    </dgm:pt>
    <dgm:pt modelId="{197027D5-844F-42B5-BBCD-462C34379FA1}" type="parTrans" cxnId="{EB37197F-FA84-4BA2-8429-BC8765F6C72A}">
      <dgm:prSet/>
      <dgm:spPr/>
    </dgm:pt>
    <dgm:pt modelId="{E1A17A78-D957-482B-8A0E-3E590612B2FD}" type="sibTrans" cxnId="{EB37197F-FA84-4BA2-8429-BC8765F6C72A}">
      <dgm:prSet/>
      <dgm:spPr/>
    </dgm:pt>
    <dgm:pt modelId="{DBBBB2CA-33A8-4CDF-BD28-8F02BCA89580}">
      <dgm:prSet phldrT="[Text]"/>
      <dgm:spPr/>
      <dgm:t>
        <a:bodyPr/>
        <a:lstStyle/>
        <a:p>
          <a:r>
            <a:rPr lang="en-US" dirty="0" smtClean="0"/>
            <a:t>some medical history variables</a:t>
          </a:r>
          <a:endParaRPr lang="en-US" dirty="0"/>
        </a:p>
      </dgm:t>
    </dgm:pt>
    <dgm:pt modelId="{24D21FC4-03D6-4658-A238-818AC4C0EB18}" type="parTrans" cxnId="{7AD712F6-0836-4EA4-AF9F-FB2E373E1947}">
      <dgm:prSet/>
      <dgm:spPr/>
    </dgm:pt>
    <dgm:pt modelId="{B07E83F6-6A48-41A0-A338-48B1F8F03845}" type="sibTrans" cxnId="{7AD712F6-0836-4EA4-AF9F-FB2E373E1947}">
      <dgm:prSet/>
      <dgm:spPr/>
    </dgm:pt>
    <dgm:pt modelId="{181EC2BB-B49C-4B9E-97FD-498E5E4F62C0}">
      <dgm:prSet phldrT="[Text]"/>
      <dgm:spPr/>
      <dgm:t>
        <a:bodyPr/>
        <a:lstStyle/>
        <a:p>
          <a:r>
            <a:rPr lang="en-US" dirty="0" err="1" smtClean="0"/>
            <a:t>preop</a:t>
          </a:r>
          <a:r>
            <a:rPr lang="en-US" dirty="0" smtClean="0"/>
            <a:t> medication variables</a:t>
          </a:r>
          <a:endParaRPr lang="en-US" dirty="0"/>
        </a:p>
      </dgm:t>
    </dgm:pt>
    <dgm:pt modelId="{2AEA29A0-58E6-4D9E-9FA4-5001D93108BC}" type="parTrans" cxnId="{1640A715-19E6-4FF6-8DFE-514C36C9A6AB}">
      <dgm:prSet/>
      <dgm:spPr/>
    </dgm:pt>
    <dgm:pt modelId="{917D6725-27F0-4A7D-B4FC-E051A401E624}" type="sibTrans" cxnId="{1640A715-19E6-4FF6-8DFE-514C36C9A6AB}">
      <dgm:prSet/>
      <dgm:spPr/>
    </dgm:pt>
    <dgm:pt modelId="{EFEF96D4-F700-4BA9-A0DA-BC7F7074BD4C}">
      <dgm:prSet phldrT="[Text]"/>
      <dgm:spPr/>
      <dgm:t>
        <a:bodyPr/>
        <a:lstStyle/>
        <a:p>
          <a:r>
            <a:rPr lang="en-US" dirty="0" smtClean="0"/>
            <a:t>lab results</a:t>
          </a:r>
          <a:endParaRPr lang="en-US" dirty="0"/>
        </a:p>
      </dgm:t>
    </dgm:pt>
    <dgm:pt modelId="{C4E7D683-2B49-4C81-9C59-AD9AB04EAE0B}" type="parTrans" cxnId="{096532EE-0337-462F-9C0C-87AF01B207F9}">
      <dgm:prSet/>
      <dgm:spPr/>
    </dgm:pt>
    <dgm:pt modelId="{0E33EDBF-250C-4DE3-B3A7-85E7107A24EF}" type="sibTrans" cxnId="{096532EE-0337-462F-9C0C-87AF01B207F9}">
      <dgm:prSet/>
      <dgm:spPr/>
    </dgm:pt>
    <dgm:pt modelId="{82A02CD7-545C-4AC9-A9B2-606AA764124D}">
      <dgm:prSet phldrT="[Text]"/>
      <dgm:spPr/>
      <dgm:t>
        <a:bodyPr/>
        <a:lstStyle/>
        <a:p>
          <a:r>
            <a:rPr lang="en-US" smtClean="0"/>
            <a:t>some medical history variables</a:t>
          </a:r>
          <a:endParaRPr lang="en-US" dirty="0"/>
        </a:p>
      </dgm:t>
    </dgm:pt>
    <dgm:pt modelId="{9ACCF3F5-B719-4DAB-9051-2103F33C40FB}" type="parTrans" cxnId="{5F917E13-7E1E-440F-A47C-E6A2B1E4CEDD}">
      <dgm:prSet/>
      <dgm:spPr/>
    </dgm:pt>
    <dgm:pt modelId="{287985C8-9C82-4D91-8562-57A9507F08CF}" type="sibTrans" cxnId="{5F917E13-7E1E-440F-A47C-E6A2B1E4CEDD}">
      <dgm:prSet/>
      <dgm:spPr/>
    </dgm:pt>
    <dgm:pt modelId="{ACA5C3E2-E667-4F1A-A258-CEE5FFC1C52E}">
      <dgm:prSet phldrT="[Text]"/>
      <dgm:spPr/>
      <dgm:t>
        <a:bodyPr/>
        <a:lstStyle/>
        <a:p>
          <a:r>
            <a:rPr lang="en-US" dirty="0" smtClean="0"/>
            <a:t>age, weight</a:t>
          </a:r>
          <a:endParaRPr lang="en-US" dirty="0"/>
        </a:p>
      </dgm:t>
    </dgm:pt>
    <dgm:pt modelId="{FE9EE3CD-2294-4A7E-9DD2-55AB6B866C6F}" type="parTrans" cxnId="{AA9E07F3-83EF-419B-A582-37FA33DF83E8}">
      <dgm:prSet/>
      <dgm:spPr/>
    </dgm:pt>
    <dgm:pt modelId="{DA614F62-FFFC-4E8A-9B0C-3FB5B8E25159}" type="sibTrans" cxnId="{AA9E07F3-83EF-419B-A582-37FA33DF83E8}">
      <dgm:prSet/>
      <dgm:spPr/>
    </dgm:pt>
    <dgm:pt modelId="{3693E096-B992-4286-800F-55778739D10F}">
      <dgm:prSet phldrT="[Text]"/>
      <dgm:spPr/>
      <dgm:t>
        <a:bodyPr/>
        <a:lstStyle/>
        <a:p>
          <a:r>
            <a:rPr lang="en-US" dirty="0" smtClean="0"/>
            <a:t>race, residential status</a:t>
          </a:r>
          <a:endParaRPr lang="en-US" dirty="0"/>
        </a:p>
      </dgm:t>
    </dgm:pt>
    <dgm:pt modelId="{3E938821-FC61-4137-97E0-83641E700C12}" type="parTrans" cxnId="{3E4F23B6-60FE-40B4-87F8-7F6FBDB0A778}">
      <dgm:prSet/>
      <dgm:spPr/>
    </dgm:pt>
    <dgm:pt modelId="{B333C197-9397-4B10-BEF1-F9412F920C04}" type="sibTrans" cxnId="{3E4F23B6-60FE-40B4-87F8-7F6FBDB0A778}">
      <dgm:prSet/>
      <dgm:spPr/>
    </dgm:pt>
    <dgm:pt modelId="{6D962FA2-91E4-4070-971E-1DB930975E1C}">
      <dgm:prSet/>
      <dgm:spPr/>
      <dgm:t>
        <a:bodyPr/>
        <a:lstStyle/>
        <a:p>
          <a:r>
            <a:rPr lang="en-US" dirty="0" smtClean="0"/>
            <a:t>simple models with </a:t>
          </a:r>
          <a:r>
            <a:rPr lang="en-US" smtClean="0"/>
            <a:t>regularized parameter</a:t>
          </a:r>
          <a:endParaRPr lang="en-US" dirty="0" smtClean="0"/>
        </a:p>
      </dgm:t>
    </dgm:pt>
    <dgm:pt modelId="{EB271E83-959D-4D9E-9AD7-ECAAF90E5B4C}" type="parTrans" cxnId="{0869B8D1-0535-4045-95FD-82CFE952AF6A}">
      <dgm:prSet/>
      <dgm:spPr/>
    </dgm:pt>
    <dgm:pt modelId="{C7B6AA8C-FBAE-4749-B5A8-2DAE449173DA}" type="sibTrans" cxnId="{0869B8D1-0535-4045-95FD-82CFE952AF6A}">
      <dgm:prSet/>
      <dgm:spPr/>
    </dgm:pt>
    <dgm:pt modelId="{161B92F1-38F0-45BF-9845-BB0023530B36}" type="pres">
      <dgm:prSet presAssocID="{D04B4CA2-A7FA-4357-B2CD-01643488BC6E}" presName="Name0" presStyleCnt="0">
        <dgm:presLayoutVars>
          <dgm:dir/>
          <dgm:animLvl val="lvl"/>
          <dgm:resizeHandles val="exact"/>
        </dgm:presLayoutVars>
      </dgm:prSet>
      <dgm:spPr/>
    </dgm:pt>
    <dgm:pt modelId="{E1D9789A-A565-4A46-A6E3-60E461E50244}" type="pres">
      <dgm:prSet presAssocID="{E5AEDF76-5ED6-44B2-AE07-0016B5C5FF92}" presName="composite" presStyleCnt="0"/>
      <dgm:spPr/>
    </dgm:pt>
    <dgm:pt modelId="{6D39447A-5AC6-4AE5-9019-E704445FF4D9}" type="pres">
      <dgm:prSet presAssocID="{E5AEDF76-5ED6-44B2-AE07-0016B5C5FF9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ED3C1B4-874D-4F46-B98A-35AC9C0E812B}" type="pres">
      <dgm:prSet presAssocID="{E5AEDF76-5ED6-44B2-AE07-0016B5C5FF9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01E1A-330F-4BB0-BAE0-794E9BDF2AD1}" type="pres">
      <dgm:prSet presAssocID="{1C294887-9185-4E7A-9D82-92E28EB16F2E}" presName="space" presStyleCnt="0"/>
      <dgm:spPr/>
    </dgm:pt>
    <dgm:pt modelId="{803F4FCD-AA50-4717-8B25-105F011B1BFB}" type="pres">
      <dgm:prSet presAssocID="{DF76F92D-441F-4CC5-858A-4913E0096B88}" presName="composite" presStyleCnt="0"/>
      <dgm:spPr/>
    </dgm:pt>
    <dgm:pt modelId="{9443E462-8D80-490B-83E1-F3886265C3F6}" type="pres">
      <dgm:prSet presAssocID="{DF76F92D-441F-4CC5-858A-4913E0096B8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C468F99-815B-423A-A3BB-E73E3F12D1C0}" type="pres">
      <dgm:prSet presAssocID="{DF76F92D-441F-4CC5-858A-4913E0096B8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FECFC-CF9E-48CC-AA3C-38D674B5A2CC}" type="pres">
      <dgm:prSet presAssocID="{E1A17A78-D957-482B-8A0E-3E590612B2FD}" presName="space" presStyleCnt="0"/>
      <dgm:spPr/>
    </dgm:pt>
    <dgm:pt modelId="{AD08F2AC-D5ED-48C6-A9A1-5D0114E39073}" type="pres">
      <dgm:prSet presAssocID="{A15D0D30-D009-4A12-AB13-FD6423BD067B}" presName="composite" presStyleCnt="0"/>
      <dgm:spPr/>
    </dgm:pt>
    <dgm:pt modelId="{3A3B6C68-EEE3-41DD-A990-62EAE435ECBD}" type="pres">
      <dgm:prSet presAssocID="{A15D0D30-D009-4A12-AB13-FD6423BD067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4FEC0DE-F583-4A9F-BFDC-0A1D9AFEC08D}" type="pres">
      <dgm:prSet presAssocID="{A15D0D30-D009-4A12-AB13-FD6423BD067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B37197F-FA84-4BA2-8429-BC8765F6C72A}" srcId="{D04B4CA2-A7FA-4357-B2CD-01643488BC6E}" destId="{DF76F92D-441F-4CC5-858A-4913E0096B88}" srcOrd="1" destOrd="0" parTransId="{197027D5-844F-42B5-BBCD-462C34379FA1}" sibTransId="{E1A17A78-D957-482B-8A0E-3E590612B2FD}"/>
    <dgm:cxn modelId="{66D598C0-A606-4097-845A-BF82012B6A63}" type="presOf" srcId="{EFEF96D4-F700-4BA9-A0DA-BC7F7074BD4C}" destId="{9C468F99-815B-423A-A3BB-E73E3F12D1C0}" srcOrd="0" destOrd="1" presId="urn:microsoft.com/office/officeart/2005/8/layout/hList1"/>
    <dgm:cxn modelId="{0869B8D1-0535-4045-95FD-82CFE952AF6A}" srcId="{A15D0D30-D009-4A12-AB13-FD6423BD067B}" destId="{6D962FA2-91E4-4070-971E-1DB930975E1C}" srcOrd="0" destOrd="0" parTransId="{EB271E83-959D-4D9E-9AD7-ECAAF90E5B4C}" sibTransId="{C7B6AA8C-FBAE-4749-B5A8-2DAE449173DA}"/>
    <dgm:cxn modelId="{9949976E-7F14-4DD0-AB61-28DB254DC5CB}" type="presOf" srcId="{DBBBB2CA-33A8-4CDF-BD28-8F02BCA89580}" destId="{5ED3C1B4-874D-4F46-B98A-35AC9C0E812B}" srcOrd="0" destOrd="3" presId="urn:microsoft.com/office/officeart/2005/8/layout/hList1"/>
    <dgm:cxn modelId="{83E069D8-391B-4B9A-89C4-F20157B6148B}" srcId="{E5AEDF76-5ED6-44B2-AE07-0016B5C5FF92}" destId="{D964C9EE-BEB4-48DD-B1FF-0D6965B72F83}" srcOrd="0" destOrd="0" parTransId="{4C32932C-E210-4096-8DBD-45B907777F40}" sibTransId="{33AE10E1-C00C-446A-818C-EC2CFD84F6A3}"/>
    <dgm:cxn modelId="{AA9E07F3-83EF-419B-A582-37FA33DF83E8}" srcId="{E5AEDF76-5ED6-44B2-AE07-0016B5C5FF92}" destId="{ACA5C3E2-E667-4F1A-A258-CEE5FFC1C52E}" srcOrd="2" destOrd="0" parTransId="{FE9EE3CD-2294-4A7E-9DD2-55AB6B866C6F}" sibTransId="{DA614F62-FFFC-4E8A-9B0C-3FB5B8E25159}"/>
    <dgm:cxn modelId="{BB6CB54B-8D2A-4E1C-992C-8614D940138B}" srcId="{D04B4CA2-A7FA-4357-B2CD-01643488BC6E}" destId="{E5AEDF76-5ED6-44B2-AE07-0016B5C5FF92}" srcOrd="0" destOrd="0" parTransId="{4BF587DF-F6CD-460D-9E5B-8A49A86C3338}" sibTransId="{1C294887-9185-4E7A-9D82-92E28EB16F2E}"/>
    <dgm:cxn modelId="{7AD712F6-0836-4EA4-AF9F-FB2E373E1947}" srcId="{E5AEDF76-5ED6-44B2-AE07-0016B5C5FF92}" destId="{DBBBB2CA-33A8-4CDF-BD28-8F02BCA89580}" srcOrd="3" destOrd="0" parTransId="{24D21FC4-03D6-4658-A238-818AC4C0EB18}" sibTransId="{B07E83F6-6A48-41A0-A338-48B1F8F03845}"/>
    <dgm:cxn modelId="{C5493637-2E6E-4A4B-A10B-2EF167C94C65}" type="presOf" srcId="{DF76F92D-441F-4CC5-858A-4913E0096B88}" destId="{9443E462-8D80-490B-83E1-F3886265C3F6}" srcOrd="0" destOrd="0" presId="urn:microsoft.com/office/officeart/2005/8/layout/hList1"/>
    <dgm:cxn modelId="{AF8C060A-54AE-47B8-B053-A7FF1758F7BE}" type="presOf" srcId="{181EC2BB-B49C-4B9E-97FD-498E5E4F62C0}" destId="{9C468F99-815B-423A-A3BB-E73E3F12D1C0}" srcOrd="0" destOrd="0" presId="urn:microsoft.com/office/officeart/2005/8/layout/hList1"/>
    <dgm:cxn modelId="{2043A81B-89AB-4282-8D79-72F5F8D3AB44}" type="presOf" srcId="{D04B4CA2-A7FA-4357-B2CD-01643488BC6E}" destId="{161B92F1-38F0-45BF-9845-BB0023530B36}" srcOrd="0" destOrd="0" presId="urn:microsoft.com/office/officeart/2005/8/layout/hList1"/>
    <dgm:cxn modelId="{74E89C39-D487-4C4F-A008-95098CB3B386}" type="presOf" srcId="{82A02CD7-545C-4AC9-A9B2-606AA764124D}" destId="{9C468F99-815B-423A-A3BB-E73E3F12D1C0}" srcOrd="0" destOrd="2" presId="urn:microsoft.com/office/officeart/2005/8/layout/hList1"/>
    <dgm:cxn modelId="{CF0BA547-30F0-4139-898B-D7018A914720}" type="presOf" srcId="{6D962FA2-91E4-4070-971E-1DB930975E1C}" destId="{34FEC0DE-F583-4A9F-BFDC-0A1D9AFEC08D}" srcOrd="0" destOrd="0" presId="urn:microsoft.com/office/officeart/2005/8/layout/hList1"/>
    <dgm:cxn modelId="{84D142AD-E286-4C06-AFD1-3C2A826D6A81}" srcId="{D04B4CA2-A7FA-4357-B2CD-01643488BC6E}" destId="{A15D0D30-D009-4A12-AB13-FD6423BD067B}" srcOrd="2" destOrd="0" parTransId="{9C63C11E-B0B3-43D9-A440-3D53B4880568}" sibTransId="{5109AA19-421B-471F-A16D-12569F361CB4}"/>
    <dgm:cxn modelId="{957711A8-E982-4F2E-A856-59CF99A65488}" type="presOf" srcId="{D964C9EE-BEB4-48DD-B1FF-0D6965B72F83}" destId="{5ED3C1B4-874D-4F46-B98A-35AC9C0E812B}" srcOrd="0" destOrd="0" presId="urn:microsoft.com/office/officeart/2005/8/layout/hList1"/>
    <dgm:cxn modelId="{E163A1D4-19CB-4B1F-8662-99D95EBCF6A2}" type="presOf" srcId="{ACA5C3E2-E667-4F1A-A258-CEE5FFC1C52E}" destId="{5ED3C1B4-874D-4F46-B98A-35AC9C0E812B}" srcOrd="0" destOrd="2" presId="urn:microsoft.com/office/officeart/2005/8/layout/hList1"/>
    <dgm:cxn modelId="{81223B30-A6E9-4C9E-85A5-5E7D74C9D80C}" type="presOf" srcId="{3693E096-B992-4286-800F-55778739D10F}" destId="{5ED3C1B4-874D-4F46-B98A-35AC9C0E812B}" srcOrd="0" destOrd="1" presId="urn:microsoft.com/office/officeart/2005/8/layout/hList1"/>
    <dgm:cxn modelId="{096532EE-0337-462F-9C0C-87AF01B207F9}" srcId="{DF76F92D-441F-4CC5-858A-4913E0096B88}" destId="{EFEF96D4-F700-4BA9-A0DA-BC7F7074BD4C}" srcOrd="1" destOrd="0" parTransId="{C4E7D683-2B49-4C81-9C59-AD9AB04EAE0B}" sibTransId="{0E33EDBF-250C-4DE3-B3A7-85E7107A24EF}"/>
    <dgm:cxn modelId="{3E4F23B6-60FE-40B4-87F8-7F6FBDB0A778}" srcId="{E5AEDF76-5ED6-44B2-AE07-0016B5C5FF92}" destId="{3693E096-B992-4286-800F-55778739D10F}" srcOrd="1" destOrd="0" parTransId="{3E938821-FC61-4137-97E0-83641E700C12}" sibTransId="{B333C197-9397-4B10-BEF1-F9412F920C04}"/>
    <dgm:cxn modelId="{CD4FAD53-178D-4E5D-9202-5A1087E0DC42}" type="presOf" srcId="{A15D0D30-D009-4A12-AB13-FD6423BD067B}" destId="{3A3B6C68-EEE3-41DD-A990-62EAE435ECBD}" srcOrd="0" destOrd="0" presId="urn:microsoft.com/office/officeart/2005/8/layout/hList1"/>
    <dgm:cxn modelId="{5F917E13-7E1E-440F-A47C-E6A2B1E4CEDD}" srcId="{DF76F92D-441F-4CC5-858A-4913E0096B88}" destId="{82A02CD7-545C-4AC9-A9B2-606AA764124D}" srcOrd="2" destOrd="0" parTransId="{9ACCF3F5-B719-4DAB-9051-2103F33C40FB}" sibTransId="{287985C8-9C82-4D91-8562-57A9507F08CF}"/>
    <dgm:cxn modelId="{1640A715-19E6-4FF6-8DFE-514C36C9A6AB}" srcId="{DF76F92D-441F-4CC5-858A-4913E0096B88}" destId="{181EC2BB-B49C-4B9E-97FD-498E5E4F62C0}" srcOrd="0" destOrd="0" parTransId="{2AEA29A0-58E6-4D9E-9FA4-5001D93108BC}" sibTransId="{917D6725-27F0-4A7D-B4FC-E051A401E624}"/>
    <dgm:cxn modelId="{04D92794-1C1B-4A9D-BD08-C0930D05BA67}" type="presOf" srcId="{E5AEDF76-5ED6-44B2-AE07-0016B5C5FF92}" destId="{6D39447A-5AC6-4AE5-9019-E704445FF4D9}" srcOrd="0" destOrd="0" presId="urn:microsoft.com/office/officeart/2005/8/layout/hList1"/>
    <dgm:cxn modelId="{AC9E3560-C410-451A-A3FE-73EC4D77AAF6}" type="presParOf" srcId="{161B92F1-38F0-45BF-9845-BB0023530B36}" destId="{E1D9789A-A565-4A46-A6E3-60E461E50244}" srcOrd="0" destOrd="0" presId="urn:microsoft.com/office/officeart/2005/8/layout/hList1"/>
    <dgm:cxn modelId="{8AC5C2E3-64A7-4BEA-8A59-C2CA3B62A592}" type="presParOf" srcId="{E1D9789A-A565-4A46-A6E3-60E461E50244}" destId="{6D39447A-5AC6-4AE5-9019-E704445FF4D9}" srcOrd="0" destOrd="0" presId="urn:microsoft.com/office/officeart/2005/8/layout/hList1"/>
    <dgm:cxn modelId="{BAA4D9A1-9BCC-43D3-989D-1E3CE16C6EC8}" type="presParOf" srcId="{E1D9789A-A565-4A46-A6E3-60E461E50244}" destId="{5ED3C1B4-874D-4F46-B98A-35AC9C0E812B}" srcOrd="1" destOrd="0" presId="urn:microsoft.com/office/officeart/2005/8/layout/hList1"/>
    <dgm:cxn modelId="{A5D67599-5219-4ACC-8528-0EBD8A844443}" type="presParOf" srcId="{161B92F1-38F0-45BF-9845-BB0023530B36}" destId="{42C01E1A-330F-4BB0-BAE0-794E9BDF2AD1}" srcOrd="1" destOrd="0" presId="urn:microsoft.com/office/officeart/2005/8/layout/hList1"/>
    <dgm:cxn modelId="{2A64B78A-D8D6-4C39-8D9F-730793166DB6}" type="presParOf" srcId="{161B92F1-38F0-45BF-9845-BB0023530B36}" destId="{803F4FCD-AA50-4717-8B25-105F011B1BFB}" srcOrd="2" destOrd="0" presId="urn:microsoft.com/office/officeart/2005/8/layout/hList1"/>
    <dgm:cxn modelId="{994A52AE-5631-475F-BEDD-D34C7448250C}" type="presParOf" srcId="{803F4FCD-AA50-4717-8B25-105F011B1BFB}" destId="{9443E462-8D80-490B-83E1-F3886265C3F6}" srcOrd="0" destOrd="0" presId="urn:microsoft.com/office/officeart/2005/8/layout/hList1"/>
    <dgm:cxn modelId="{9ABC3AE0-BAF1-4FE6-B206-AAAF8D2FFAA0}" type="presParOf" srcId="{803F4FCD-AA50-4717-8B25-105F011B1BFB}" destId="{9C468F99-815B-423A-A3BB-E73E3F12D1C0}" srcOrd="1" destOrd="0" presId="urn:microsoft.com/office/officeart/2005/8/layout/hList1"/>
    <dgm:cxn modelId="{91E01DDC-FB33-499A-8922-2EE4F5FB0D34}" type="presParOf" srcId="{161B92F1-38F0-45BF-9845-BB0023530B36}" destId="{4ABFECFC-CF9E-48CC-AA3C-38D674B5A2CC}" srcOrd="3" destOrd="0" presId="urn:microsoft.com/office/officeart/2005/8/layout/hList1"/>
    <dgm:cxn modelId="{B092E713-302F-4EB6-B0BD-C76EC10FF1D9}" type="presParOf" srcId="{161B92F1-38F0-45BF-9845-BB0023530B36}" destId="{AD08F2AC-D5ED-48C6-A9A1-5D0114E39073}" srcOrd="4" destOrd="0" presId="urn:microsoft.com/office/officeart/2005/8/layout/hList1"/>
    <dgm:cxn modelId="{FAE89E8E-664F-4628-A2E1-DA4ECB005CEA}" type="presParOf" srcId="{AD08F2AC-D5ED-48C6-A9A1-5D0114E39073}" destId="{3A3B6C68-EEE3-41DD-A990-62EAE435ECBD}" srcOrd="0" destOrd="0" presId="urn:microsoft.com/office/officeart/2005/8/layout/hList1"/>
    <dgm:cxn modelId="{10DA2A29-B619-439A-B92B-28A1FF579668}" type="presParOf" srcId="{AD08F2AC-D5ED-48C6-A9A1-5D0114E39073}" destId="{34FEC0DE-F583-4A9F-BFDC-0A1D9AFEC08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9221E-ED28-4047-8E0F-5AE1B13C7197}">
      <dsp:nvSpPr>
        <dsp:cNvPr id="0" name=""/>
        <dsp:cNvSpPr/>
      </dsp:nvSpPr>
      <dsp:spPr>
        <a:xfrm>
          <a:off x="5250" y="906911"/>
          <a:ext cx="1953313" cy="195331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Preprocessing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clean data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join tables</a:t>
          </a:r>
          <a:endParaRPr lang="en-US" sz="1400" kern="1200" dirty="0"/>
        </a:p>
      </dsp:txBody>
      <dsp:txXfrm>
        <a:off x="291306" y="1192967"/>
        <a:ext cx="1381201" cy="1381201"/>
      </dsp:txXfrm>
    </dsp:sp>
    <dsp:sp modelId="{9F126FBA-A9B1-4650-858C-2F06BCD9D24B}">
      <dsp:nvSpPr>
        <dsp:cNvPr id="0" name=""/>
        <dsp:cNvSpPr/>
      </dsp:nvSpPr>
      <dsp:spPr>
        <a:xfrm rot="5400000">
          <a:off x="2287204" y="1538569"/>
          <a:ext cx="683659" cy="689998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F49E6-1EE7-4F38-9949-769C901A2AFE}">
      <dsp:nvSpPr>
        <dsp:cNvPr id="0" name=""/>
        <dsp:cNvSpPr/>
      </dsp:nvSpPr>
      <dsp:spPr>
        <a:xfrm>
          <a:off x="3260447" y="1232138"/>
          <a:ext cx="1302859" cy="130285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Exploration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visualisation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plots</a:t>
          </a:r>
          <a:endParaRPr lang="en-US" sz="1200" kern="1200" dirty="0"/>
        </a:p>
      </dsp:txBody>
      <dsp:txXfrm>
        <a:off x="3451246" y="1422937"/>
        <a:ext cx="921261" cy="921261"/>
      </dsp:txXfrm>
    </dsp:sp>
    <dsp:sp modelId="{A88B8497-89E0-418F-AF02-C82C37600297}">
      <dsp:nvSpPr>
        <dsp:cNvPr id="0" name=""/>
        <dsp:cNvSpPr/>
      </dsp:nvSpPr>
      <dsp:spPr>
        <a:xfrm rot="5400000">
          <a:off x="5054560" y="1538569"/>
          <a:ext cx="683659" cy="689998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AC97A-0B11-4509-A1CC-DA9E83A18A7D}">
      <dsp:nvSpPr>
        <dsp:cNvPr id="0" name=""/>
        <dsp:cNvSpPr/>
      </dsp:nvSpPr>
      <dsp:spPr>
        <a:xfrm>
          <a:off x="6190417" y="1232138"/>
          <a:ext cx="1302859" cy="130285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Prediction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machine learning algorithms</a:t>
          </a:r>
          <a:endParaRPr lang="en-US" sz="1200" kern="1200" dirty="0"/>
        </a:p>
      </dsp:txBody>
      <dsp:txXfrm>
        <a:off x="6381216" y="1422937"/>
        <a:ext cx="921261" cy="921261"/>
      </dsp:txXfrm>
    </dsp:sp>
    <dsp:sp modelId="{3FE3AF39-F5D8-4336-A990-760AEE966318}">
      <dsp:nvSpPr>
        <dsp:cNvPr id="0" name=""/>
        <dsp:cNvSpPr/>
      </dsp:nvSpPr>
      <dsp:spPr>
        <a:xfrm rot="5400000">
          <a:off x="7821917" y="1538569"/>
          <a:ext cx="683659" cy="689998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41B66-AD41-4156-8B83-E7FC4E05326E}">
      <dsp:nvSpPr>
        <dsp:cNvPr id="0" name=""/>
        <dsp:cNvSpPr/>
      </dsp:nvSpPr>
      <dsp:spPr>
        <a:xfrm>
          <a:off x="8795160" y="906911"/>
          <a:ext cx="1953313" cy="195331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Conclusion</a:t>
          </a:r>
          <a:endParaRPr lang="en-US" sz="1800" kern="1200" dirty="0"/>
        </a:p>
      </dsp:txBody>
      <dsp:txXfrm>
        <a:off x="9081216" y="1192967"/>
        <a:ext cx="1381201" cy="1381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2DCB9-20F5-4B8F-A8AC-3B83CAD8E175}">
      <dsp:nvSpPr>
        <dsp:cNvPr id="0" name=""/>
        <dsp:cNvSpPr/>
      </dsp:nvSpPr>
      <dsp:spPr>
        <a:xfrm>
          <a:off x="141603" y="885655"/>
          <a:ext cx="2087811" cy="68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Raw data</a:t>
          </a:r>
          <a:endParaRPr lang="en-US" sz="3000" kern="1200" dirty="0"/>
        </a:p>
      </dsp:txBody>
      <dsp:txXfrm>
        <a:off x="141603" y="885655"/>
        <a:ext cx="2087811" cy="688028"/>
      </dsp:txXfrm>
    </dsp:sp>
    <dsp:sp modelId="{4A6C053A-D5B2-4D80-BEEF-1DF47E46AAF4}">
      <dsp:nvSpPr>
        <dsp:cNvPr id="0" name=""/>
        <dsp:cNvSpPr/>
      </dsp:nvSpPr>
      <dsp:spPr>
        <a:xfrm>
          <a:off x="141603" y="2336471"/>
          <a:ext cx="2087811" cy="1289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bill_amount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bill_id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clinical_data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demographics</a:t>
          </a:r>
          <a:endParaRPr lang="en-US" sz="1900" kern="1200" dirty="0"/>
        </a:p>
      </dsp:txBody>
      <dsp:txXfrm>
        <a:off x="141603" y="2336471"/>
        <a:ext cx="2087811" cy="1289030"/>
      </dsp:txXfrm>
    </dsp:sp>
    <dsp:sp modelId="{16591A31-344E-4ADF-A8BB-395EB48B1360}">
      <dsp:nvSpPr>
        <dsp:cNvPr id="0" name=""/>
        <dsp:cNvSpPr/>
      </dsp:nvSpPr>
      <dsp:spPr>
        <a:xfrm>
          <a:off x="139231" y="676399"/>
          <a:ext cx="166075" cy="1660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45EC1-8BC5-4EEA-ACAB-8B3D16BBBDEC}">
      <dsp:nvSpPr>
        <dsp:cNvPr id="0" name=""/>
        <dsp:cNvSpPr/>
      </dsp:nvSpPr>
      <dsp:spPr>
        <a:xfrm>
          <a:off x="255484" y="443893"/>
          <a:ext cx="166075" cy="1660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04FFA-01C8-404B-B131-D2DAF6533171}">
      <dsp:nvSpPr>
        <dsp:cNvPr id="0" name=""/>
        <dsp:cNvSpPr/>
      </dsp:nvSpPr>
      <dsp:spPr>
        <a:xfrm>
          <a:off x="534491" y="490394"/>
          <a:ext cx="260976" cy="2609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F1DB2-54A6-405F-AB5D-872E2E0F8967}">
      <dsp:nvSpPr>
        <dsp:cNvPr id="0" name=""/>
        <dsp:cNvSpPr/>
      </dsp:nvSpPr>
      <dsp:spPr>
        <a:xfrm>
          <a:off x="766998" y="234638"/>
          <a:ext cx="166075" cy="1660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21F67-FD15-4D79-BC6C-20C63935B584}">
      <dsp:nvSpPr>
        <dsp:cNvPr id="0" name=""/>
        <dsp:cNvSpPr/>
      </dsp:nvSpPr>
      <dsp:spPr>
        <a:xfrm>
          <a:off x="1069256" y="141635"/>
          <a:ext cx="166075" cy="1660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2F26C-F257-44AA-B04E-9AF908E482B5}">
      <dsp:nvSpPr>
        <dsp:cNvPr id="0" name=""/>
        <dsp:cNvSpPr/>
      </dsp:nvSpPr>
      <dsp:spPr>
        <a:xfrm>
          <a:off x="1441266" y="304389"/>
          <a:ext cx="166075" cy="1660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C898F-99E6-4355-8170-A1C541BC7BAB}">
      <dsp:nvSpPr>
        <dsp:cNvPr id="0" name=""/>
        <dsp:cNvSpPr/>
      </dsp:nvSpPr>
      <dsp:spPr>
        <a:xfrm>
          <a:off x="1673772" y="420643"/>
          <a:ext cx="260976" cy="2609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F7149-65F6-47C6-A05A-2927E1751011}">
      <dsp:nvSpPr>
        <dsp:cNvPr id="0" name=""/>
        <dsp:cNvSpPr/>
      </dsp:nvSpPr>
      <dsp:spPr>
        <a:xfrm>
          <a:off x="1999281" y="676399"/>
          <a:ext cx="166075" cy="1660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9BFB2-CA2E-4825-B3BC-03C1A63D3A05}">
      <dsp:nvSpPr>
        <dsp:cNvPr id="0" name=""/>
        <dsp:cNvSpPr/>
      </dsp:nvSpPr>
      <dsp:spPr>
        <a:xfrm>
          <a:off x="2138785" y="932156"/>
          <a:ext cx="166075" cy="1660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BC13E-FB06-4E68-B110-ED3B89717349}">
      <dsp:nvSpPr>
        <dsp:cNvPr id="0" name=""/>
        <dsp:cNvSpPr/>
      </dsp:nvSpPr>
      <dsp:spPr>
        <a:xfrm>
          <a:off x="929752" y="443893"/>
          <a:ext cx="427052" cy="42705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CED72-0F17-41C9-A58D-9F58BF64830A}">
      <dsp:nvSpPr>
        <dsp:cNvPr id="0" name=""/>
        <dsp:cNvSpPr/>
      </dsp:nvSpPr>
      <dsp:spPr>
        <a:xfrm>
          <a:off x="22978" y="1327417"/>
          <a:ext cx="166075" cy="1660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45D5C-F503-44AF-9D92-ED73288A746E}">
      <dsp:nvSpPr>
        <dsp:cNvPr id="0" name=""/>
        <dsp:cNvSpPr/>
      </dsp:nvSpPr>
      <dsp:spPr>
        <a:xfrm>
          <a:off x="162481" y="1536672"/>
          <a:ext cx="260976" cy="2609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94697-F08F-4589-A269-E42E1544174F}">
      <dsp:nvSpPr>
        <dsp:cNvPr id="0" name=""/>
        <dsp:cNvSpPr/>
      </dsp:nvSpPr>
      <dsp:spPr>
        <a:xfrm>
          <a:off x="511241" y="1722677"/>
          <a:ext cx="379602" cy="37960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D5283-8A7F-4384-83D5-8A6876076392}">
      <dsp:nvSpPr>
        <dsp:cNvPr id="0" name=""/>
        <dsp:cNvSpPr/>
      </dsp:nvSpPr>
      <dsp:spPr>
        <a:xfrm>
          <a:off x="999504" y="2024936"/>
          <a:ext cx="166075" cy="1660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4D9E8-E69A-48D4-B323-690DC3A16C2F}">
      <dsp:nvSpPr>
        <dsp:cNvPr id="0" name=""/>
        <dsp:cNvSpPr/>
      </dsp:nvSpPr>
      <dsp:spPr>
        <a:xfrm>
          <a:off x="1092506" y="1722677"/>
          <a:ext cx="260976" cy="2609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F2933-A2FF-460C-BAA3-20DA1906D209}">
      <dsp:nvSpPr>
        <dsp:cNvPr id="0" name=""/>
        <dsp:cNvSpPr/>
      </dsp:nvSpPr>
      <dsp:spPr>
        <a:xfrm>
          <a:off x="1325013" y="2048186"/>
          <a:ext cx="166075" cy="1660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6748A-8597-45DE-953E-251B394F1703}">
      <dsp:nvSpPr>
        <dsp:cNvPr id="0" name=""/>
        <dsp:cNvSpPr/>
      </dsp:nvSpPr>
      <dsp:spPr>
        <a:xfrm>
          <a:off x="1534268" y="1676176"/>
          <a:ext cx="379602" cy="37960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7E342-AA56-4815-8004-5B155A60B450}">
      <dsp:nvSpPr>
        <dsp:cNvPr id="0" name=""/>
        <dsp:cNvSpPr/>
      </dsp:nvSpPr>
      <dsp:spPr>
        <a:xfrm>
          <a:off x="2045782" y="1583174"/>
          <a:ext cx="260976" cy="2609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C840E-A5F4-4BB9-AE0E-32A741BDE4FF}">
      <dsp:nvSpPr>
        <dsp:cNvPr id="0" name=""/>
        <dsp:cNvSpPr/>
      </dsp:nvSpPr>
      <dsp:spPr>
        <a:xfrm>
          <a:off x="2306758" y="490008"/>
          <a:ext cx="766450" cy="1463237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C3EC1-5881-4895-8EAC-1EF29A4BCEEE}">
      <dsp:nvSpPr>
        <dsp:cNvPr id="0" name=""/>
        <dsp:cNvSpPr/>
      </dsp:nvSpPr>
      <dsp:spPr>
        <a:xfrm>
          <a:off x="3073209" y="490718"/>
          <a:ext cx="2090319" cy="1463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Cleaning</a:t>
          </a:r>
          <a:endParaRPr lang="en-US" sz="3000" kern="1200" dirty="0"/>
        </a:p>
      </dsp:txBody>
      <dsp:txXfrm>
        <a:off x="3073209" y="490718"/>
        <a:ext cx="2090319" cy="1463223"/>
      </dsp:txXfrm>
    </dsp:sp>
    <dsp:sp modelId="{350A6EC0-AFF4-46F6-B6DF-52B3C816DA57}">
      <dsp:nvSpPr>
        <dsp:cNvPr id="0" name=""/>
        <dsp:cNvSpPr/>
      </dsp:nvSpPr>
      <dsp:spPr>
        <a:xfrm>
          <a:off x="3073209" y="2336471"/>
          <a:ext cx="2090319" cy="1289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inconsistent labeling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wrong formats</a:t>
          </a:r>
          <a:endParaRPr lang="en-US" sz="1900" kern="1200" dirty="0"/>
        </a:p>
      </dsp:txBody>
      <dsp:txXfrm>
        <a:off x="3073209" y="2336471"/>
        <a:ext cx="2090319" cy="1289030"/>
      </dsp:txXfrm>
    </dsp:sp>
    <dsp:sp modelId="{5334E4CB-AE93-47E7-B9C0-765BA8033C87}">
      <dsp:nvSpPr>
        <dsp:cNvPr id="0" name=""/>
        <dsp:cNvSpPr/>
      </dsp:nvSpPr>
      <dsp:spPr>
        <a:xfrm>
          <a:off x="5163529" y="490008"/>
          <a:ext cx="766450" cy="1463237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6439F-D711-49E3-9A92-197D5392CE9C}">
      <dsp:nvSpPr>
        <dsp:cNvPr id="0" name=""/>
        <dsp:cNvSpPr/>
      </dsp:nvSpPr>
      <dsp:spPr>
        <a:xfrm>
          <a:off x="5929979" y="490718"/>
          <a:ext cx="2090319" cy="1463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Joining</a:t>
          </a:r>
          <a:endParaRPr lang="en-US" sz="3000" kern="1200" dirty="0"/>
        </a:p>
      </dsp:txBody>
      <dsp:txXfrm>
        <a:off x="5929979" y="490718"/>
        <a:ext cx="2090319" cy="1463223"/>
      </dsp:txXfrm>
    </dsp:sp>
    <dsp:sp modelId="{91008D98-A8C7-4432-8DCE-68E2657138D6}">
      <dsp:nvSpPr>
        <dsp:cNvPr id="0" name=""/>
        <dsp:cNvSpPr/>
      </dsp:nvSpPr>
      <dsp:spPr>
        <a:xfrm>
          <a:off x="5929979" y="2336471"/>
          <a:ext cx="2090319" cy="1289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unnecessary information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new variables</a:t>
          </a:r>
          <a:endParaRPr lang="en-US" sz="1900" kern="1200" dirty="0"/>
        </a:p>
      </dsp:txBody>
      <dsp:txXfrm>
        <a:off x="5929979" y="2336471"/>
        <a:ext cx="2090319" cy="1289030"/>
      </dsp:txXfrm>
    </dsp:sp>
    <dsp:sp modelId="{8730B690-F452-4232-9769-F2E2681DD8DD}">
      <dsp:nvSpPr>
        <dsp:cNvPr id="0" name=""/>
        <dsp:cNvSpPr/>
      </dsp:nvSpPr>
      <dsp:spPr>
        <a:xfrm>
          <a:off x="8020299" y="490008"/>
          <a:ext cx="766450" cy="1463237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BBD4B-002B-4475-AD13-3011FA1B9049}">
      <dsp:nvSpPr>
        <dsp:cNvPr id="0" name=""/>
        <dsp:cNvSpPr/>
      </dsp:nvSpPr>
      <dsp:spPr>
        <a:xfrm>
          <a:off x="8870362" y="369083"/>
          <a:ext cx="1776771" cy="177677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Single data table</a:t>
          </a:r>
          <a:endParaRPr lang="en-US" sz="3000" kern="1200" dirty="0"/>
        </a:p>
      </dsp:txBody>
      <dsp:txXfrm>
        <a:off x="9130564" y="629285"/>
        <a:ext cx="1256367" cy="12563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26AED-A5D7-413E-9297-8F583C5CB1BE}">
      <dsp:nvSpPr>
        <dsp:cNvPr id="0" name=""/>
        <dsp:cNvSpPr/>
      </dsp:nvSpPr>
      <dsp:spPr>
        <a:xfrm>
          <a:off x="0" y="1130141"/>
          <a:ext cx="10753725" cy="1506854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51460-9B81-4454-B26D-D3AB6DFADF39}">
      <dsp:nvSpPr>
        <dsp:cNvPr id="0" name=""/>
        <dsp:cNvSpPr/>
      </dsp:nvSpPr>
      <dsp:spPr>
        <a:xfrm>
          <a:off x="4843" y="0"/>
          <a:ext cx="2329798" cy="1506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variables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numerical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continuous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binary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categorical</a:t>
          </a:r>
          <a:endParaRPr lang="en-US" sz="1400" kern="1200" dirty="0"/>
        </a:p>
      </dsp:txBody>
      <dsp:txXfrm>
        <a:off x="4843" y="0"/>
        <a:ext cx="2329798" cy="1506854"/>
      </dsp:txXfrm>
    </dsp:sp>
    <dsp:sp modelId="{DDF9763D-3A53-4694-9D8A-B707D76C8AF4}">
      <dsp:nvSpPr>
        <dsp:cNvPr id="0" name=""/>
        <dsp:cNvSpPr/>
      </dsp:nvSpPr>
      <dsp:spPr>
        <a:xfrm>
          <a:off x="981386" y="1695211"/>
          <a:ext cx="376713" cy="37671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8EF74-7825-4831-A5A5-F9EA5A6BD9FE}">
      <dsp:nvSpPr>
        <dsp:cNvPr id="0" name=""/>
        <dsp:cNvSpPr/>
      </dsp:nvSpPr>
      <dsp:spPr>
        <a:xfrm>
          <a:off x="2451132" y="2260282"/>
          <a:ext cx="2329798" cy="1506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on a predictor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histograms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bar plot</a:t>
          </a:r>
          <a:endParaRPr lang="en-US" sz="1400" kern="1200" dirty="0"/>
        </a:p>
      </dsp:txBody>
      <dsp:txXfrm>
        <a:off x="2451132" y="2260282"/>
        <a:ext cx="2329798" cy="1506854"/>
      </dsp:txXfrm>
    </dsp:sp>
    <dsp:sp modelId="{9C5713A9-8487-4FFA-95C3-DD908AAF7B23}">
      <dsp:nvSpPr>
        <dsp:cNvPr id="0" name=""/>
        <dsp:cNvSpPr/>
      </dsp:nvSpPr>
      <dsp:spPr>
        <a:xfrm>
          <a:off x="3427675" y="1695211"/>
          <a:ext cx="376713" cy="37671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D32FC-97E1-4AD2-B6E8-4A5CDEFE2D4F}">
      <dsp:nvSpPr>
        <dsp:cNvPr id="0" name=""/>
        <dsp:cNvSpPr/>
      </dsp:nvSpPr>
      <dsp:spPr>
        <a:xfrm>
          <a:off x="4897421" y="0"/>
          <a:ext cx="2329798" cy="1506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between predictors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correlation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means across categories</a:t>
          </a:r>
          <a:endParaRPr lang="en-US" sz="1400" kern="1200" dirty="0"/>
        </a:p>
      </dsp:txBody>
      <dsp:txXfrm>
        <a:off x="4897421" y="0"/>
        <a:ext cx="2329798" cy="1506854"/>
      </dsp:txXfrm>
    </dsp:sp>
    <dsp:sp modelId="{F99B5B44-BFCB-4A3E-81AD-53BA6EE65650}">
      <dsp:nvSpPr>
        <dsp:cNvPr id="0" name=""/>
        <dsp:cNvSpPr/>
      </dsp:nvSpPr>
      <dsp:spPr>
        <a:xfrm>
          <a:off x="5873963" y="1695211"/>
          <a:ext cx="376713" cy="37671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9FFCF-0A9E-4BA8-80D9-1C9211151EE1}">
      <dsp:nvSpPr>
        <dsp:cNvPr id="0" name=""/>
        <dsp:cNvSpPr/>
      </dsp:nvSpPr>
      <dsp:spPr>
        <a:xfrm>
          <a:off x="7343709" y="2260282"/>
          <a:ext cx="2329798" cy="1506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between predictor and response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regression line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box plot</a:t>
          </a:r>
          <a:endParaRPr lang="en-US" sz="1400" kern="1200" dirty="0"/>
        </a:p>
      </dsp:txBody>
      <dsp:txXfrm>
        <a:off x="7343709" y="2260282"/>
        <a:ext cx="2329798" cy="1506854"/>
      </dsp:txXfrm>
    </dsp:sp>
    <dsp:sp modelId="{54B7332F-57BD-42FB-9DB1-ADA42A05A306}">
      <dsp:nvSpPr>
        <dsp:cNvPr id="0" name=""/>
        <dsp:cNvSpPr/>
      </dsp:nvSpPr>
      <dsp:spPr>
        <a:xfrm>
          <a:off x="8320252" y="1695211"/>
          <a:ext cx="376713" cy="37671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C2D4C-7895-46AA-8ACD-7449EFE8922B}">
      <dsp:nvSpPr>
        <dsp:cNvPr id="0" name=""/>
        <dsp:cNvSpPr/>
      </dsp:nvSpPr>
      <dsp:spPr>
        <a:xfrm>
          <a:off x="7765710" y="476188"/>
          <a:ext cx="2070542" cy="207064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121B1-C87E-4E87-B784-CC1C6DA65746}">
      <dsp:nvSpPr>
        <dsp:cNvPr id="0" name=""/>
        <dsp:cNvSpPr/>
      </dsp:nvSpPr>
      <dsp:spPr>
        <a:xfrm>
          <a:off x="7834965" y="545222"/>
          <a:ext cx="1932920" cy="1932580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evaluation</a:t>
          </a:r>
          <a:endParaRPr lang="en-US" sz="1800" kern="1200" dirty="0"/>
        </a:p>
      </dsp:txBody>
      <dsp:txXfrm>
        <a:off x="8111097" y="821357"/>
        <a:ext cx="1380657" cy="1380311"/>
      </dsp:txXfrm>
    </dsp:sp>
    <dsp:sp modelId="{CF1CC877-51FA-4049-A988-14ADFEF56A2C}">
      <dsp:nvSpPr>
        <dsp:cNvPr id="0" name=""/>
        <dsp:cNvSpPr/>
      </dsp:nvSpPr>
      <dsp:spPr>
        <a:xfrm>
          <a:off x="7834965" y="2584987"/>
          <a:ext cx="1932920" cy="1135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MSE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Residual plot</a:t>
          </a:r>
          <a:endParaRPr lang="en-US" sz="1000" kern="1200" dirty="0"/>
        </a:p>
      </dsp:txBody>
      <dsp:txXfrm>
        <a:off x="7834965" y="2584987"/>
        <a:ext cx="1932920" cy="1135059"/>
      </dsp:txXfrm>
    </dsp:sp>
    <dsp:sp modelId="{0F5CFA99-B818-4251-9C85-DCB33F0F4640}">
      <dsp:nvSpPr>
        <dsp:cNvPr id="0" name=""/>
        <dsp:cNvSpPr/>
      </dsp:nvSpPr>
      <dsp:spPr>
        <a:xfrm rot="2700000">
          <a:off x="5617017" y="476043"/>
          <a:ext cx="2070576" cy="2070576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9B663-F234-4B00-8322-881A8E25ABBA}">
      <dsp:nvSpPr>
        <dsp:cNvPr id="0" name=""/>
        <dsp:cNvSpPr/>
      </dsp:nvSpPr>
      <dsp:spPr>
        <a:xfrm>
          <a:off x="5695168" y="545222"/>
          <a:ext cx="1932920" cy="1932580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fitting</a:t>
          </a:r>
          <a:endParaRPr lang="en-US" sz="1800" kern="1200" dirty="0"/>
        </a:p>
      </dsp:txBody>
      <dsp:txXfrm>
        <a:off x="5971299" y="821357"/>
        <a:ext cx="1380657" cy="1380311"/>
      </dsp:txXfrm>
    </dsp:sp>
    <dsp:sp modelId="{EC4C0B1D-115C-4E3D-898C-97305A941F97}">
      <dsp:nvSpPr>
        <dsp:cNvPr id="0" name=""/>
        <dsp:cNvSpPr/>
      </dsp:nvSpPr>
      <dsp:spPr>
        <a:xfrm>
          <a:off x="5695168" y="2584987"/>
          <a:ext cx="1932920" cy="1135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Parameter tuning with cross-validation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Model fitting</a:t>
          </a:r>
          <a:endParaRPr lang="en-US" sz="1000" kern="1200" dirty="0"/>
        </a:p>
      </dsp:txBody>
      <dsp:txXfrm>
        <a:off x="5695168" y="2584987"/>
        <a:ext cx="1932920" cy="1135059"/>
      </dsp:txXfrm>
    </dsp:sp>
    <dsp:sp modelId="{913FEA0F-52F2-4BB4-AB36-B6DEAA695211}">
      <dsp:nvSpPr>
        <dsp:cNvPr id="0" name=""/>
        <dsp:cNvSpPr/>
      </dsp:nvSpPr>
      <dsp:spPr>
        <a:xfrm rot="2700000">
          <a:off x="3486099" y="476043"/>
          <a:ext cx="2070576" cy="2070576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5B2EE-5463-4A10-9EAA-BDDD325D11BF}">
      <dsp:nvSpPr>
        <dsp:cNvPr id="0" name=""/>
        <dsp:cNvSpPr/>
      </dsp:nvSpPr>
      <dsp:spPr>
        <a:xfrm>
          <a:off x="3555371" y="545222"/>
          <a:ext cx="1932920" cy="1932580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selection</a:t>
          </a:r>
          <a:endParaRPr lang="en-US" sz="1800" kern="1200" dirty="0"/>
        </a:p>
      </dsp:txBody>
      <dsp:txXfrm>
        <a:off x="3831502" y="821357"/>
        <a:ext cx="1380657" cy="1380311"/>
      </dsp:txXfrm>
    </dsp:sp>
    <dsp:sp modelId="{F5FFCA01-1F60-42D5-99BA-439D7E96039D}">
      <dsp:nvSpPr>
        <dsp:cNvPr id="0" name=""/>
        <dsp:cNvSpPr/>
      </dsp:nvSpPr>
      <dsp:spPr>
        <a:xfrm>
          <a:off x="3555371" y="2584987"/>
          <a:ext cx="1932920" cy="1135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Linear regression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Polynomial regression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LASSO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Regression tree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Support vector regression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Neural network</a:t>
          </a:r>
          <a:endParaRPr lang="en-US" sz="1000" kern="1200" dirty="0"/>
        </a:p>
      </dsp:txBody>
      <dsp:txXfrm>
        <a:off x="3555371" y="2584987"/>
        <a:ext cx="1932920" cy="1135059"/>
      </dsp:txXfrm>
    </dsp:sp>
    <dsp:sp modelId="{CEBC0485-681B-4419-8329-BF914C639FF4}">
      <dsp:nvSpPr>
        <dsp:cNvPr id="0" name=""/>
        <dsp:cNvSpPr/>
      </dsp:nvSpPr>
      <dsp:spPr>
        <a:xfrm rot="2700000">
          <a:off x="1346302" y="476043"/>
          <a:ext cx="2070576" cy="2070576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B145C-0909-4BB6-A93B-2D729F404A1B}">
      <dsp:nvSpPr>
        <dsp:cNvPr id="0" name=""/>
        <dsp:cNvSpPr/>
      </dsp:nvSpPr>
      <dsp:spPr>
        <a:xfrm>
          <a:off x="1415574" y="545222"/>
          <a:ext cx="1932920" cy="1932580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Preprocessing</a:t>
          </a:r>
          <a:endParaRPr lang="en-US" sz="1800" kern="1200" dirty="0"/>
        </a:p>
      </dsp:txBody>
      <dsp:txXfrm>
        <a:off x="1691705" y="821357"/>
        <a:ext cx="1380657" cy="1380311"/>
      </dsp:txXfrm>
    </dsp:sp>
    <dsp:sp modelId="{B02A16D2-AD1F-4EE4-A482-938C6593F143}">
      <dsp:nvSpPr>
        <dsp:cNvPr id="0" name=""/>
        <dsp:cNvSpPr/>
      </dsp:nvSpPr>
      <dsp:spPr>
        <a:xfrm>
          <a:off x="1415574" y="2584987"/>
          <a:ext cx="1932920" cy="1135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000" kern="1200" noProof="0" dirty="0" smtClean="0"/>
            <a:t>Variable standardisation</a:t>
          </a:r>
          <a:endParaRPr lang="en-SG" sz="1000" kern="1200" noProof="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Dummy variable encoding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Missing data filling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Train-test split</a:t>
          </a:r>
          <a:endParaRPr lang="en-US" sz="1000" kern="1200" dirty="0"/>
        </a:p>
      </dsp:txBody>
      <dsp:txXfrm>
        <a:off x="1415574" y="2584987"/>
        <a:ext cx="1932920" cy="11350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9447A-5AC6-4AE5-9019-E704445FF4D9}">
      <dsp:nvSpPr>
        <dsp:cNvPr id="0" name=""/>
        <dsp:cNvSpPr/>
      </dsp:nvSpPr>
      <dsp:spPr>
        <a:xfrm>
          <a:off x="3360" y="56577"/>
          <a:ext cx="3276525" cy="9419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Important cost drivers</a:t>
          </a:r>
          <a:endParaRPr lang="en-US" sz="2600" kern="1200" dirty="0"/>
        </a:p>
      </dsp:txBody>
      <dsp:txXfrm>
        <a:off x="3360" y="56577"/>
        <a:ext cx="3276525" cy="941922"/>
      </dsp:txXfrm>
    </dsp:sp>
    <dsp:sp modelId="{5ED3C1B4-874D-4F46-B98A-35AC9C0E812B}">
      <dsp:nvSpPr>
        <dsp:cNvPr id="0" name=""/>
        <dsp:cNvSpPr/>
      </dsp:nvSpPr>
      <dsp:spPr>
        <a:xfrm>
          <a:off x="3360" y="998499"/>
          <a:ext cx="3276525" cy="27120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symptom variables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race, residential status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age, weight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some medical history variables</a:t>
          </a:r>
          <a:endParaRPr lang="en-US" sz="2600" kern="1200" dirty="0"/>
        </a:p>
      </dsp:txBody>
      <dsp:txXfrm>
        <a:off x="3360" y="998499"/>
        <a:ext cx="3276525" cy="2712060"/>
      </dsp:txXfrm>
    </dsp:sp>
    <dsp:sp modelId="{9443E462-8D80-490B-83E1-F3886265C3F6}">
      <dsp:nvSpPr>
        <dsp:cNvPr id="0" name=""/>
        <dsp:cNvSpPr/>
      </dsp:nvSpPr>
      <dsp:spPr>
        <a:xfrm>
          <a:off x="3738599" y="56577"/>
          <a:ext cx="3276525" cy="9419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Less relevant variables</a:t>
          </a:r>
          <a:endParaRPr lang="en-US" sz="2600" kern="1200" dirty="0"/>
        </a:p>
      </dsp:txBody>
      <dsp:txXfrm>
        <a:off x="3738599" y="56577"/>
        <a:ext cx="3276525" cy="941922"/>
      </dsp:txXfrm>
    </dsp:sp>
    <dsp:sp modelId="{9C468F99-815B-423A-A3BB-E73E3F12D1C0}">
      <dsp:nvSpPr>
        <dsp:cNvPr id="0" name=""/>
        <dsp:cNvSpPr/>
      </dsp:nvSpPr>
      <dsp:spPr>
        <a:xfrm>
          <a:off x="3738599" y="998499"/>
          <a:ext cx="3276525" cy="27120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preop</a:t>
          </a:r>
          <a:r>
            <a:rPr lang="en-US" sz="2600" kern="1200" dirty="0" smtClean="0"/>
            <a:t> medication variables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lab results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some medical history variables</a:t>
          </a:r>
          <a:endParaRPr lang="en-US" sz="2600" kern="1200" dirty="0"/>
        </a:p>
      </dsp:txBody>
      <dsp:txXfrm>
        <a:off x="3738599" y="998499"/>
        <a:ext cx="3276525" cy="2712060"/>
      </dsp:txXfrm>
    </dsp:sp>
    <dsp:sp modelId="{3A3B6C68-EEE3-41DD-A990-62EAE435ECBD}">
      <dsp:nvSpPr>
        <dsp:cNvPr id="0" name=""/>
        <dsp:cNvSpPr/>
      </dsp:nvSpPr>
      <dsp:spPr>
        <a:xfrm>
          <a:off x="7473838" y="56577"/>
          <a:ext cx="3276525" cy="9419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Model selection</a:t>
          </a:r>
          <a:endParaRPr lang="en-US" sz="2600" kern="1200" dirty="0" smtClean="0"/>
        </a:p>
      </dsp:txBody>
      <dsp:txXfrm>
        <a:off x="7473838" y="56577"/>
        <a:ext cx="3276525" cy="941922"/>
      </dsp:txXfrm>
    </dsp:sp>
    <dsp:sp modelId="{34FEC0DE-F583-4A9F-BFDC-0A1D9AFEC08D}">
      <dsp:nvSpPr>
        <dsp:cNvPr id="0" name=""/>
        <dsp:cNvSpPr/>
      </dsp:nvSpPr>
      <dsp:spPr>
        <a:xfrm>
          <a:off x="7473838" y="998499"/>
          <a:ext cx="3276525" cy="27120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simple models with </a:t>
          </a:r>
          <a:r>
            <a:rPr lang="en-US" sz="2600" kern="1200" smtClean="0"/>
            <a:t>regularized parameter</a:t>
          </a:r>
          <a:endParaRPr lang="en-US" sz="2600" kern="1200" dirty="0" smtClean="0"/>
        </a:p>
      </dsp:txBody>
      <dsp:txXfrm>
        <a:off x="7473838" y="998499"/>
        <a:ext cx="3276525" cy="2712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AD895C5-6516-481F-A7AE-FDA7E58D1A26}" type="datetimeFigureOut">
              <a:rPr lang="en-SG" smtClean="0"/>
              <a:t>5/9/2018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2DD4547-14B6-4180-9B07-354A538C83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542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95C5-6516-481F-A7AE-FDA7E58D1A26}" type="datetimeFigureOut">
              <a:rPr lang="en-SG" smtClean="0"/>
              <a:t>5/9/2018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4547-14B6-4180-9B07-354A538C83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802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95C5-6516-481F-A7AE-FDA7E58D1A26}" type="datetimeFigureOut">
              <a:rPr lang="en-SG" smtClean="0"/>
              <a:t>5/9/2018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4547-14B6-4180-9B07-354A538C83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554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95C5-6516-481F-A7AE-FDA7E58D1A26}" type="datetimeFigureOut">
              <a:rPr lang="en-SG" smtClean="0"/>
              <a:t>5/9/2018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4547-14B6-4180-9B07-354A538C83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13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95C5-6516-481F-A7AE-FDA7E58D1A26}" type="datetimeFigureOut">
              <a:rPr lang="en-SG" smtClean="0"/>
              <a:t>5/9/2018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4547-14B6-4180-9B07-354A538C83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29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95C5-6516-481F-A7AE-FDA7E58D1A26}" type="datetimeFigureOut">
              <a:rPr lang="en-SG" smtClean="0"/>
              <a:t>5/9/2018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4547-14B6-4180-9B07-354A538C83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670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95C5-6516-481F-A7AE-FDA7E58D1A26}" type="datetimeFigureOut">
              <a:rPr lang="en-SG" smtClean="0"/>
              <a:t>5/9/2018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4547-14B6-4180-9B07-354A538C83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031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95C5-6516-481F-A7AE-FDA7E58D1A26}" type="datetimeFigureOut">
              <a:rPr lang="en-SG" smtClean="0"/>
              <a:t>5/9/2018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4547-14B6-4180-9B07-354A538C83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99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95C5-6516-481F-A7AE-FDA7E58D1A26}" type="datetimeFigureOut">
              <a:rPr lang="en-SG" smtClean="0"/>
              <a:t>5/9/2018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4547-14B6-4180-9B07-354A538C83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51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95C5-6516-481F-A7AE-FDA7E58D1A26}" type="datetimeFigureOut">
              <a:rPr lang="en-SG" smtClean="0"/>
              <a:t>5/9/2018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2DD4547-14B6-4180-9B07-354A538C83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590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AD895C5-6516-481F-A7AE-FDA7E58D1A26}" type="datetimeFigureOut">
              <a:rPr lang="en-SG" smtClean="0"/>
              <a:t>5/9/2018</a:t>
            </a:fld>
            <a:endParaRPr lang="en-SG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SG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2DD4547-14B6-4180-9B07-354A538C83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745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AD895C5-6516-481F-A7AE-FDA7E58D1A26}" type="datetimeFigureOut">
              <a:rPr lang="en-SG" smtClean="0"/>
              <a:t>5/9/2018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2DD4547-14B6-4180-9B07-354A538C83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13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on Clinical and Financial Data of Patients with a Certain Condition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Zakharia </a:t>
            </a:r>
            <a:r>
              <a:rPr lang="en-US" dirty="0" err="1" smtClean="0"/>
              <a:t>Hadimaja</a:t>
            </a:r>
            <a:endParaRPr lang="en-US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860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4934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4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– linear regression</a:t>
            </a:r>
            <a:endParaRPr lang="en-S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76275" y="2462731"/>
            <a:ext cx="4664075" cy="2839001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Baseline model</a:t>
            </a:r>
          </a:p>
          <a:p>
            <a:r>
              <a:rPr lang="en-US" dirty="0" smtClean="0"/>
              <a:t>MSE = 2473.793</a:t>
            </a:r>
          </a:p>
          <a:p>
            <a:r>
              <a:rPr lang="en-US" dirty="0" smtClean="0"/>
              <a:t>Important variables:</a:t>
            </a:r>
          </a:p>
          <a:p>
            <a:pPr lvl="1"/>
            <a:r>
              <a:rPr lang="en-US" dirty="0" smtClean="0"/>
              <a:t>symptom_5, symptom_3, symptom_2</a:t>
            </a:r>
          </a:p>
          <a:p>
            <a:pPr lvl="1"/>
            <a:r>
              <a:rPr lang="en-US" dirty="0" smtClean="0"/>
              <a:t>medical_history_1, medical_history_6</a:t>
            </a:r>
          </a:p>
          <a:p>
            <a:pPr lvl="1"/>
            <a:r>
              <a:rPr lang="en-US" dirty="0" smtClean="0"/>
              <a:t>race and </a:t>
            </a:r>
            <a:r>
              <a:rPr lang="en-US" dirty="0" err="1" smtClean="0"/>
              <a:t>resident_status</a:t>
            </a:r>
            <a:endParaRPr lang="en-US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07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– polynomial regression</a:t>
            </a:r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76275" y="2445377"/>
            <a:ext cx="4664075" cy="287370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Best model</a:t>
            </a:r>
          </a:p>
          <a:p>
            <a:r>
              <a:rPr lang="en-US" dirty="0" smtClean="0"/>
              <a:t>MSE = 520.633</a:t>
            </a:r>
          </a:p>
          <a:p>
            <a:r>
              <a:rPr lang="en-US" dirty="0" smtClean="0"/>
              <a:t>Higher performance, more variables. May be difficult to explain.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72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– other models</a:t>
            </a:r>
            <a:endParaRPr lang="en-S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03025"/>
              </p:ext>
            </p:extLst>
          </p:nvPr>
        </p:nvGraphicFramePr>
        <p:xfrm>
          <a:off x="929122" y="3625704"/>
          <a:ext cx="10820292" cy="156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073">
                  <a:extLst>
                    <a:ext uri="{9D8B030D-6E8A-4147-A177-3AD203B41FA5}">
                      <a16:colId xmlns:a16="http://schemas.microsoft.com/office/drawing/2014/main" val="3946778713"/>
                    </a:ext>
                  </a:extLst>
                </a:gridCol>
                <a:gridCol w="2705073">
                  <a:extLst>
                    <a:ext uri="{9D8B030D-6E8A-4147-A177-3AD203B41FA5}">
                      <a16:colId xmlns:a16="http://schemas.microsoft.com/office/drawing/2014/main" val="1550906093"/>
                    </a:ext>
                  </a:extLst>
                </a:gridCol>
                <a:gridCol w="2945226">
                  <a:extLst>
                    <a:ext uri="{9D8B030D-6E8A-4147-A177-3AD203B41FA5}">
                      <a16:colId xmlns:a16="http://schemas.microsoft.com/office/drawing/2014/main" val="3830106361"/>
                    </a:ext>
                  </a:extLst>
                </a:gridCol>
                <a:gridCol w="2464920">
                  <a:extLst>
                    <a:ext uri="{9D8B030D-6E8A-4147-A177-3AD203B41FA5}">
                      <a16:colId xmlns:a16="http://schemas.microsoft.com/office/drawing/2014/main" val="4114054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LASSO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Regression Tree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Support Vector Regression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Neural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4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Small penalty from CV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Similar to OLS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Worst model, even with deep tree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CV chose linear kernel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Similar to</a:t>
                      </a:r>
                      <a:r>
                        <a:rPr lang="en-US" sz="1600" baseline="0" dirty="0" smtClean="0"/>
                        <a:t> OLS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Better</a:t>
                      </a:r>
                      <a:r>
                        <a:rPr lang="en-US" sz="1600" baseline="0" dirty="0" smtClean="0"/>
                        <a:t> than OLS, but worse than polynomial regression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4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MSE: </a:t>
                      </a:r>
                      <a:r>
                        <a:rPr lang="en-SG" sz="1600" dirty="0" smtClean="0"/>
                        <a:t>2466.897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MSE: </a:t>
                      </a:r>
                      <a:r>
                        <a:rPr lang="en-SG" sz="1600" dirty="0" smtClean="0"/>
                        <a:t>4868.979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MSE: </a:t>
                      </a:r>
                      <a:r>
                        <a:rPr lang="en-SG" sz="1600" dirty="0" smtClean="0"/>
                        <a:t>2555.064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MSE: </a:t>
                      </a:r>
                      <a:r>
                        <a:rPr lang="en-SG" sz="1600" dirty="0" smtClean="0"/>
                        <a:t>1122.375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71690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/>
          <a:stretch/>
        </p:blipFill>
        <p:spPr>
          <a:xfrm>
            <a:off x="877133" y="1690688"/>
            <a:ext cx="2427486" cy="1554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" r="-1"/>
          <a:stretch/>
        </p:blipFill>
        <p:spPr>
          <a:xfrm>
            <a:off x="3605097" y="1690688"/>
            <a:ext cx="2461418" cy="1554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0"/>
          <a:stretch/>
        </p:blipFill>
        <p:spPr>
          <a:xfrm>
            <a:off x="6366993" y="1690688"/>
            <a:ext cx="2430197" cy="15544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"/>
          <a:stretch/>
        </p:blipFill>
        <p:spPr>
          <a:xfrm>
            <a:off x="9047231" y="1690688"/>
            <a:ext cx="2389916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084723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8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579446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221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107400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745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13571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34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- numerical</a:t>
            </a:r>
            <a:endParaRPr lang="en-SG" dirty="0"/>
          </a:p>
        </p:txBody>
      </p:sp>
      <p:pic>
        <p:nvPicPr>
          <p:cNvPr id="6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20" y="1998663"/>
            <a:ext cx="4242985" cy="3767137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7465512" y="1690688"/>
            <a:ext cx="32995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Predictors </a:t>
            </a:r>
            <a:r>
              <a:rPr lang="en-US" sz="2000" dirty="0"/>
              <a:t>are uncorrelated of each </a:t>
            </a:r>
            <a:r>
              <a:rPr lang="en-US" sz="2000" dirty="0" smtClean="0"/>
              <a:t>other. Only one predictor pair (weight-height) has correlation more than 0.05!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2415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- numerical</a:t>
            </a:r>
            <a:endParaRPr lang="en-S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26581"/>
            <a:ext cx="7728336" cy="3460235"/>
          </a:xfrm>
        </p:spPr>
      </p:pic>
      <p:sp>
        <p:nvSpPr>
          <p:cNvPr id="7" name="TextBox 6"/>
          <p:cNvSpPr txBox="1"/>
          <p:nvPr/>
        </p:nvSpPr>
        <p:spPr>
          <a:xfrm>
            <a:off x="8941171" y="2226581"/>
            <a:ext cx="2643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Top 6 predictors with highest correlation with </a:t>
            </a:r>
            <a:r>
              <a:rPr lang="en-US" sz="2000" dirty="0" err="1" smtClean="0"/>
              <a:t>total_amount</a:t>
            </a:r>
            <a:r>
              <a:rPr lang="en-US" sz="2000" dirty="0" smtClean="0"/>
              <a:t>: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563631"/>
              </p:ext>
            </p:extLst>
          </p:nvPr>
        </p:nvGraphicFramePr>
        <p:xfrm>
          <a:off x="8941171" y="3375592"/>
          <a:ext cx="2626251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0734">
                  <a:extLst>
                    <a:ext uri="{9D8B030D-6E8A-4147-A177-3AD203B41FA5}">
                      <a16:colId xmlns:a16="http://schemas.microsoft.com/office/drawing/2014/main" val="1759011011"/>
                    </a:ext>
                  </a:extLst>
                </a:gridCol>
                <a:gridCol w="1105517">
                  <a:extLst>
                    <a:ext uri="{9D8B030D-6E8A-4147-A177-3AD203B41FA5}">
                      <a16:colId xmlns:a16="http://schemas.microsoft.com/office/drawing/2014/main" val="2067538520"/>
                    </a:ext>
                  </a:extLst>
                </a:gridCol>
              </a:tblGrid>
              <a:tr h="181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variable</a:t>
                      </a:r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correlation</a:t>
                      </a:r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955509"/>
                  </a:ext>
                </a:extLst>
              </a:tr>
              <a:tr h="181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symptom_5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0.517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46195"/>
                  </a:ext>
                </a:extLst>
              </a:tr>
              <a:tr h="1811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0.326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89856"/>
                  </a:ext>
                </a:extLst>
              </a:tr>
              <a:tr h="1811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medical_history_1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0.227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568907"/>
                  </a:ext>
                </a:extLst>
              </a:tr>
              <a:tr h="1811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symptom_3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SG" sz="1400" dirty="0" smtClean="0"/>
                        <a:t>0.184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24235"/>
                  </a:ext>
                </a:extLst>
              </a:tr>
              <a:tr h="1811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symptom_2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0.158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713461"/>
                  </a:ext>
                </a:extLst>
              </a:tr>
              <a:tr h="1811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0.158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6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1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- continuous</a:t>
            </a:r>
            <a:endParaRPr lang="en-SG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405942"/>
            <a:ext cx="4664075" cy="2952579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267178" y="1825625"/>
            <a:ext cx="30866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Most distribution have Gaussian shape, with some following bimodal distributions.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4189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- binary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4" y="1998663"/>
            <a:ext cx="4651216" cy="376713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02466" y="1690688"/>
            <a:ext cx="4151334" cy="44862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Medical history variables (top row) are unbalanced, but it is expected.</a:t>
            </a:r>
          </a:p>
          <a:p>
            <a:r>
              <a:rPr lang="en-US" sz="2000" dirty="0" smtClean="0"/>
              <a:t>Patients under this condition are more likely to receive certain </a:t>
            </a:r>
            <a:r>
              <a:rPr lang="en-US" sz="2000" dirty="0" err="1" smtClean="0"/>
              <a:t>preop</a:t>
            </a:r>
            <a:r>
              <a:rPr lang="en-US" sz="2000" dirty="0" smtClean="0"/>
              <a:t> medications.</a:t>
            </a:r>
          </a:p>
          <a:p>
            <a:r>
              <a:rPr lang="en-US" sz="2000" dirty="0" smtClean="0"/>
              <a:t>Some symptoms are more common than the other under this condition.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5579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- categorical</a:t>
            </a:r>
            <a:endParaRPr lang="en-S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29767"/>
            <a:ext cx="6848176" cy="4447196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878870" y="1690688"/>
            <a:ext cx="3474929" cy="44862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 difference in cost across gender. The condition also affects each gender equally.</a:t>
            </a:r>
          </a:p>
          <a:p>
            <a:r>
              <a:rPr lang="en-US" sz="2000" dirty="0" smtClean="0"/>
              <a:t>Malays and Indians have higher cost. Does this condition affect them more?</a:t>
            </a:r>
          </a:p>
          <a:p>
            <a:r>
              <a:rPr lang="en-US" sz="2000" dirty="0" smtClean="0"/>
              <a:t>Foreigners and PRs pay more than Singaporeans do.</a:t>
            </a:r>
          </a:p>
          <a:p>
            <a:r>
              <a:rPr lang="en-US" sz="2000" dirty="0" smtClean="0"/>
              <a:t>race and </a:t>
            </a:r>
            <a:r>
              <a:rPr lang="en-US" sz="2000" dirty="0" err="1" smtClean="0"/>
              <a:t>resident_status</a:t>
            </a:r>
            <a:r>
              <a:rPr lang="en-US" sz="2000" dirty="0" smtClean="0"/>
              <a:t> are not distributed equally in our data.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8445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94</TotalTime>
  <Words>407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 Light</vt:lpstr>
      <vt:lpstr>Metropolitan</vt:lpstr>
      <vt:lpstr>Analysis on Clinical and Financial Data of Patients with a Certain Condition</vt:lpstr>
      <vt:lpstr>Analysis</vt:lpstr>
      <vt:lpstr>Preprocessing</vt:lpstr>
      <vt:lpstr>Exploration</vt:lpstr>
      <vt:lpstr>Exploration - numerical</vt:lpstr>
      <vt:lpstr>Exploration - numerical</vt:lpstr>
      <vt:lpstr>Exploration - continuous</vt:lpstr>
      <vt:lpstr>Exploration - binary</vt:lpstr>
      <vt:lpstr>Exploration - categorical</vt:lpstr>
      <vt:lpstr>Prediction</vt:lpstr>
      <vt:lpstr>Prediction – linear regression</vt:lpstr>
      <vt:lpstr>Prediction – polynomial regression</vt:lpstr>
      <vt:lpstr>Prediction – other models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Clinical and Financial Data of Patients with a Certain Condition</dc:title>
  <dc:creator>Matthew Zakharia</dc:creator>
  <cp:lastModifiedBy>Matthew Zakharia</cp:lastModifiedBy>
  <cp:revision>12</cp:revision>
  <dcterms:created xsi:type="dcterms:W3CDTF">2018-09-05T04:54:12Z</dcterms:created>
  <dcterms:modified xsi:type="dcterms:W3CDTF">2018-09-05T06:29:08Z</dcterms:modified>
</cp:coreProperties>
</file>