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C156-497C-4F8C-B4DE-DDE30B7839E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52C6-E36E-4CA2-97DE-82510BDF9C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C156-497C-4F8C-B4DE-DDE30B7839E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52C6-E36E-4CA2-97DE-82510BDF9C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C156-497C-4F8C-B4DE-DDE30B7839E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52C6-E36E-4CA2-97DE-82510BDF9C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C156-497C-4F8C-B4DE-DDE30B7839E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52C6-E36E-4CA2-97DE-82510BDF9C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C156-497C-4F8C-B4DE-DDE30B7839E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52C6-E36E-4CA2-97DE-82510BDF9C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C156-497C-4F8C-B4DE-DDE30B7839E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52C6-E36E-4CA2-97DE-82510BDF9C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C156-497C-4F8C-B4DE-DDE30B7839E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52C6-E36E-4CA2-97DE-82510BDF9C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C156-497C-4F8C-B4DE-DDE30B7839E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52C6-E36E-4CA2-97DE-82510BDF9C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C156-497C-4F8C-B4DE-DDE30B7839E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52C6-E36E-4CA2-97DE-82510BDF9C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C156-497C-4F8C-B4DE-DDE30B7839E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52C6-E36E-4CA2-97DE-82510BDF9C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C156-497C-4F8C-B4DE-DDE30B7839E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52C6-E36E-4CA2-97DE-82510BDF9C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AC156-497C-4F8C-B4DE-DDE30B7839E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E52C6-E36E-4CA2-97DE-82510BDF9C1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253"/>
          <p:cNvSpPr/>
          <p:nvPr/>
        </p:nvSpPr>
        <p:spPr>
          <a:xfrm>
            <a:off x="6143636" y="1285860"/>
            <a:ext cx="164307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Up</a:t>
            </a:r>
          </a:p>
          <a:p>
            <a:pPr algn="ctr"/>
            <a:r>
              <a:rPr lang="en-US" dirty="0" smtClean="0"/>
              <a:t>Basic Form</a:t>
            </a:r>
          </a:p>
        </p:txBody>
      </p:sp>
      <p:sp>
        <p:nvSpPr>
          <p:cNvPr id="255" name="Rectangle 254"/>
          <p:cNvSpPr/>
          <p:nvPr/>
        </p:nvSpPr>
        <p:spPr>
          <a:xfrm>
            <a:off x="1000100" y="1285860"/>
            <a:ext cx="192882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Up</a:t>
            </a:r>
          </a:p>
          <a:p>
            <a:pPr algn="ctr"/>
            <a:r>
              <a:rPr lang="en-US" dirty="0" smtClean="0"/>
              <a:t>Advanced Form</a:t>
            </a:r>
          </a:p>
        </p:txBody>
      </p:sp>
      <p:sp>
        <p:nvSpPr>
          <p:cNvPr id="256" name="Oval 255"/>
          <p:cNvSpPr/>
          <p:nvPr/>
        </p:nvSpPr>
        <p:spPr>
          <a:xfrm>
            <a:off x="3286116" y="142852"/>
            <a:ext cx="1928826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profile Set?</a:t>
            </a:r>
          </a:p>
        </p:txBody>
      </p:sp>
      <p:sp>
        <p:nvSpPr>
          <p:cNvPr id="258" name="Rectangle 257"/>
          <p:cNvSpPr/>
          <p:nvPr/>
        </p:nvSpPr>
        <p:spPr>
          <a:xfrm>
            <a:off x="3643306" y="6000768"/>
            <a:ext cx="1785950" cy="857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Fill Form With Packable</a:t>
            </a:r>
          </a:p>
        </p:txBody>
      </p:sp>
      <p:sp>
        <p:nvSpPr>
          <p:cNvPr id="259" name="Oval 258"/>
          <p:cNvSpPr/>
          <p:nvPr/>
        </p:nvSpPr>
        <p:spPr>
          <a:xfrm>
            <a:off x="2143108" y="3357562"/>
            <a:ext cx="1928826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Collection  Set?</a:t>
            </a:r>
          </a:p>
        </p:txBody>
      </p:sp>
      <p:sp>
        <p:nvSpPr>
          <p:cNvPr id="260" name="Rectangle 259"/>
          <p:cNvSpPr/>
          <p:nvPr/>
        </p:nvSpPr>
        <p:spPr>
          <a:xfrm>
            <a:off x="142844" y="4643446"/>
            <a:ext cx="2428860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Packable from </a:t>
            </a:r>
          </a:p>
          <a:p>
            <a:pPr algn="ctr"/>
            <a:r>
              <a:rPr lang="en-US" dirty="0" smtClean="0"/>
              <a:t>Profile -&gt; Collection -&gt; Profile</a:t>
            </a:r>
          </a:p>
        </p:txBody>
      </p:sp>
      <p:sp>
        <p:nvSpPr>
          <p:cNvPr id="261" name="Rectangle 260"/>
          <p:cNvSpPr/>
          <p:nvPr/>
        </p:nvSpPr>
        <p:spPr>
          <a:xfrm>
            <a:off x="3428992" y="4643446"/>
            <a:ext cx="2214578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Packable from </a:t>
            </a:r>
          </a:p>
          <a:p>
            <a:pPr algn="ctr"/>
            <a:r>
              <a:rPr lang="en-US" dirty="0" smtClean="0"/>
              <a:t>Profile -&gt; Profile</a:t>
            </a:r>
          </a:p>
        </p:txBody>
      </p:sp>
      <p:cxnSp>
        <p:nvCxnSpPr>
          <p:cNvPr id="273" name="Straight Arrow Connector 272"/>
          <p:cNvCxnSpPr>
            <a:stCxn id="259" idx="3"/>
            <a:endCxn id="260" idx="0"/>
          </p:cNvCxnSpPr>
          <p:nvPr/>
        </p:nvCxnSpPr>
        <p:spPr>
          <a:xfrm rot="5400000">
            <a:off x="1614341" y="3832209"/>
            <a:ext cx="554170" cy="1068304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7" name="Rounded Rectangle 276"/>
          <p:cNvSpPr/>
          <p:nvPr/>
        </p:nvSpPr>
        <p:spPr>
          <a:xfrm>
            <a:off x="3929058" y="2357430"/>
            <a:ext cx="1214446" cy="5715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Packable</a:t>
            </a:r>
          </a:p>
        </p:txBody>
      </p:sp>
      <p:cxnSp>
        <p:nvCxnSpPr>
          <p:cNvPr id="280" name="Straight Arrow Connector 279"/>
          <p:cNvCxnSpPr>
            <a:stCxn id="259" idx="5"/>
            <a:endCxn id="261" idx="0"/>
          </p:cNvCxnSpPr>
          <p:nvPr/>
        </p:nvCxnSpPr>
        <p:spPr>
          <a:xfrm rot="16200000" flipH="1">
            <a:off x="3885787" y="3992952"/>
            <a:ext cx="554170" cy="746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>
            <a:stCxn id="260" idx="2"/>
            <a:endCxn id="258" idx="1"/>
          </p:cNvCxnSpPr>
          <p:nvPr/>
        </p:nvCxnSpPr>
        <p:spPr>
          <a:xfrm rot="16200000" flipH="1">
            <a:off x="2143106" y="4929184"/>
            <a:ext cx="714368" cy="2286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61" idx="2"/>
            <a:endCxn id="258" idx="0"/>
          </p:cNvCxnSpPr>
          <p:nvPr/>
        </p:nvCxnSpPr>
        <p:spPr>
          <a:xfrm rot="5400000">
            <a:off x="4393405" y="585789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4" name="Rectangle 333"/>
          <p:cNvSpPr/>
          <p:nvPr/>
        </p:nvSpPr>
        <p:spPr>
          <a:xfrm>
            <a:off x="5929322" y="4714884"/>
            <a:ext cx="2214578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Packable from </a:t>
            </a:r>
          </a:p>
          <a:p>
            <a:pPr algn="ctr"/>
            <a:r>
              <a:rPr lang="en-US" dirty="0" smtClean="0"/>
              <a:t>Original Packables</a:t>
            </a:r>
          </a:p>
        </p:txBody>
      </p:sp>
      <p:cxnSp>
        <p:nvCxnSpPr>
          <p:cNvPr id="392" name="Straight Arrow Connector 391"/>
          <p:cNvCxnSpPr>
            <a:stCxn id="334" idx="2"/>
            <a:endCxn id="258" idx="3"/>
          </p:cNvCxnSpPr>
          <p:nvPr/>
        </p:nvCxnSpPr>
        <p:spPr>
          <a:xfrm rot="5400000">
            <a:off x="5911469" y="5304242"/>
            <a:ext cx="642930" cy="1607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6" name="Oval 415"/>
          <p:cNvSpPr/>
          <p:nvPr/>
        </p:nvSpPr>
        <p:spPr>
          <a:xfrm>
            <a:off x="6000760" y="2214554"/>
            <a:ext cx="1928826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Packable Set?</a:t>
            </a:r>
          </a:p>
        </p:txBody>
      </p:sp>
      <p:sp>
        <p:nvSpPr>
          <p:cNvPr id="417" name="Oval 416"/>
          <p:cNvSpPr/>
          <p:nvPr/>
        </p:nvSpPr>
        <p:spPr>
          <a:xfrm>
            <a:off x="1000100" y="2214554"/>
            <a:ext cx="1928826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Packable Set?</a:t>
            </a:r>
          </a:p>
        </p:txBody>
      </p:sp>
      <p:cxnSp>
        <p:nvCxnSpPr>
          <p:cNvPr id="419" name="Straight Arrow Connector 418"/>
          <p:cNvCxnSpPr>
            <a:stCxn id="256" idx="2"/>
            <a:endCxn id="255" idx="0"/>
          </p:cNvCxnSpPr>
          <p:nvPr/>
        </p:nvCxnSpPr>
        <p:spPr>
          <a:xfrm rot="10800000" flipV="1">
            <a:off x="1964514" y="571480"/>
            <a:ext cx="1321603" cy="71438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1" name="Straight Arrow Connector 420"/>
          <p:cNvCxnSpPr>
            <a:stCxn id="256" idx="6"/>
            <a:endCxn id="254" idx="0"/>
          </p:cNvCxnSpPr>
          <p:nvPr/>
        </p:nvCxnSpPr>
        <p:spPr>
          <a:xfrm>
            <a:off x="5214942" y="571480"/>
            <a:ext cx="1750231" cy="714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3" name="Straight Arrow Connector 422"/>
          <p:cNvCxnSpPr>
            <a:stCxn id="255" idx="2"/>
            <a:endCxn id="417" idx="0"/>
          </p:cNvCxnSpPr>
          <p:nvPr/>
        </p:nvCxnSpPr>
        <p:spPr>
          <a:xfrm rot="5400000">
            <a:off x="1857356" y="210739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5" name="Straight Arrow Connector 424"/>
          <p:cNvCxnSpPr>
            <a:stCxn id="417" idx="4"/>
            <a:endCxn id="259" idx="0"/>
          </p:cNvCxnSpPr>
          <p:nvPr/>
        </p:nvCxnSpPr>
        <p:spPr>
          <a:xfrm rot="16200000" flipH="1">
            <a:off x="2393141" y="2643182"/>
            <a:ext cx="285752" cy="1143008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7" name="Straight Arrow Connector 426"/>
          <p:cNvCxnSpPr>
            <a:stCxn id="417" idx="6"/>
            <a:endCxn id="277" idx="1"/>
          </p:cNvCxnSpPr>
          <p:nvPr/>
        </p:nvCxnSpPr>
        <p:spPr>
          <a:xfrm>
            <a:off x="2928926" y="264318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9" name="Straight Arrow Connector 428"/>
          <p:cNvCxnSpPr>
            <a:stCxn id="416" idx="2"/>
            <a:endCxn id="277" idx="3"/>
          </p:cNvCxnSpPr>
          <p:nvPr/>
        </p:nvCxnSpPr>
        <p:spPr>
          <a:xfrm rot="10800000">
            <a:off x="5143504" y="2643182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1" name="Straight Arrow Connector 430"/>
          <p:cNvCxnSpPr>
            <a:stCxn id="254" idx="2"/>
            <a:endCxn id="416" idx="0"/>
          </p:cNvCxnSpPr>
          <p:nvPr/>
        </p:nvCxnSpPr>
        <p:spPr>
          <a:xfrm rot="5400000">
            <a:off x="6822297" y="207167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3" name="Straight Arrow Connector 432"/>
          <p:cNvCxnSpPr>
            <a:stCxn id="416" idx="4"/>
            <a:endCxn id="334" idx="0"/>
          </p:cNvCxnSpPr>
          <p:nvPr/>
        </p:nvCxnSpPr>
        <p:spPr>
          <a:xfrm rot="16200000" flipH="1">
            <a:off x="6179355" y="3857628"/>
            <a:ext cx="1643074" cy="71438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14678" y="5500702"/>
            <a:ext cx="1500198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Original to Collection Packables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0" y="5500702"/>
            <a:ext cx="157163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Copy to </a:t>
            </a:r>
          </a:p>
          <a:p>
            <a:pPr algn="ctr"/>
            <a:r>
              <a:rPr lang="en-US" sz="900" dirty="0" smtClean="0"/>
              <a:t>Profile&gt;Collection&gt;Packables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1643042" y="5500702"/>
            <a:ext cx="1500198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Copy To </a:t>
            </a:r>
            <a:r>
              <a:rPr lang="en-US" sz="1200" dirty="0" smtClean="0"/>
              <a:t>Profile&gt;Packables</a:t>
            </a:r>
          </a:p>
          <a:p>
            <a:pPr algn="ctr"/>
            <a:endParaRPr lang="en-US" sz="1200" dirty="0"/>
          </a:p>
        </p:txBody>
      </p:sp>
      <p:sp>
        <p:nvSpPr>
          <p:cNvPr id="69" name="Rectangle 68"/>
          <p:cNvSpPr/>
          <p:nvPr/>
        </p:nvSpPr>
        <p:spPr>
          <a:xfrm>
            <a:off x="7786710" y="5500702"/>
            <a:ext cx="1357290" cy="8572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Update</a:t>
            </a:r>
          </a:p>
          <a:p>
            <a:pPr algn="ctr"/>
            <a:r>
              <a:rPr lang="en-US" sz="1200" dirty="0" smtClean="0"/>
              <a:t>Original Packable</a:t>
            </a:r>
            <a:endParaRPr lang="en-US" sz="1200" dirty="0"/>
          </a:p>
        </p:txBody>
      </p:sp>
      <p:sp>
        <p:nvSpPr>
          <p:cNvPr id="84" name="Oval 83"/>
          <p:cNvSpPr/>
          <p:nvPr/>
        </p:nvSpPr>
        <p:spPr>
          <a:xfrm>
            <a:off x="1785918" y="1500174"/>
            <a:ext cx="1928826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profile Set?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786314" y="5500702"/>
            <a:ext cx="142876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Update Packable in</a:t>
            </a:r>
          </a:p>
          <a:p>
            <a:pPr algn="ctr"/>
            <a:r>
              <a:rPr lang="en-US" sz="800" dirty="0" smtClean="0"/>
              <a:t>Profile&gt;Collection&gt;Packables</a:t>
            </a:r>
            <a:endParaRPr lang="en-US" sz="800" dirty="0"/>
          </a:p>
        </p:txBody>
      </p:sp>
      <p:sp>
        <p:nvSpPr>
          <p:cNvPr id="111" name="Oval 110"/>
          <p:cNvSpPr/>
          <p:nvPr/>
        </p:nvSpPr>
        <p:spPr>
          <a:xfrm>
            <a:off x="3714744" y="0"/>
            <a:ext cx="1928826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Packable Set?</a:t>
            </a:r>
          </a:p>
        </p:txBody>
      </p:sp>
      <p:cxnSp>
        <p:nvCxnSpPr>
          <p:cNvPr id="130" name="Straight Arrow Connector 129"/>
          <p:cNvCxnSpPr>
            <a:stCxn id="111" idx="2"/>
            <a:endCxn id="2" idx="0"/>
          </p:cNvCxnSpPr>
          <p:nvPr/>
        </p:nvCxnSpPr>
        <p:spPr>
          <a:xfrm rot="10800000" flipV="1">
            <a:off x="2750332" y="428628"/>
            <a:ext cx="964413" cy="500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7000892" y="4786322"/>
            <a:ext cx="1000132" cy="5000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REDIRECT BACK TO COLLECTION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6215074" y="5500702"/>
            <a:ext cx="1500198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Update Packable in </a:t>
            </a:r>
            <a:r>
              <a:rPr lang="en-US" sz="1200" dirty="0" smtClean="0"/>
              <a:t>Profile&gt;Packables</a:t>
            </a:r>
          </a:p>
          <a:p>
            <a:pPr algn="ctr"/>
            <a:endParaRPr lang="en-US" sz="1200" dirty="0"/>
          </a:p>
        </p:txBody>
      </p:sp>
      <p:cxnSp>
        <p:nvCxnSpPr>
          <p:cNvPr id="78" name="Straight Arrow Connector 77"/>
          <p:cNvCxnSpPr>
            <a:stCxn id="111" idx="5"/>
            <a:endCxn id="108" idx="0"/>
          </p:cNvCxnSpPr>
          <p:nvPr/>
        </p:nvCxnSpPr>
        <p:spPr>
          <a:xfrm rot="16200000" flipH="1">
            <a:off x="5778906" y="313907"/>
            <a:ext cx="768460" cy="1604073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857224" y="3000372"/>
            <a:ext cx="1928826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Collection </a:t>
            </a:r>
          </a:p>
          <a:p>
            <a:pPr algn="ctr"/>
            <a:r>
              <a:rPr lang="en-US" dirty="0" smtClean="0"/>
              <a:t>Set?</a:t>
            </a:r>
          </a:p>
        </p:txBody>
      </p:sp>
      <p:cxnSp>
        <p:nvCxnSpPr>
          <p:cNvPr id="98" name="Straight Arrow Connector 97"/>
          <p:cNvCxnSpPr>
            <a:stCxn id="84" idx="4"/>
            <a:endCxn id="92" idx="0"/>
          </p:cNvCxnSpPr>
          <p:nvPr/>
        </p:nvCxnSpPr>
        <p:spPr>
          <a:xfrm rot="5400000">
            <a:off x="1964513" y="2214554"/>
            <a:ext cx="642942" cy="928694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6000760" y="1500174"/>
            <a:ext cx="1928826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profile Set?</a:t>
            </a:r>
          </a:p>
        </p:txBody>
      </p:sp>
      <p:sp>
        <p:nvSpPr>
          <p:cNvPr id="126" name="Oval 125"/>
          <p:cNvSpPr/>
          <p:nvPr/>
        </p:nvSpPr>
        <p:spPr>
          <a:xfrm>
            <a:off x="2928926" y="3000372"/>
            <a:ext cx="1928826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Collection </a:t>
            </a:r>
          </a:p>
          <a:p>
            <a:pPr algn="ctr"/>
            <a:r>
              <a:rPr lang="en-US" dirty="0" smtClean="0"/>
              <a:t>Set?</a:t>
            </a:r>
          </a:p>
        </p:txBody>
      </p:sp>
      <p:sp>
        <p:nvSpPr>
          <p:cNvPr id="127" name="Oval 126"/>
          <p:cNvSpPr/>
          <p:nvPr/>
        </p:nvSpPr>
        <p:spPr>
          <a:xfrm>
            <a:off x="5000628" y="3000372"/>
            <a:ext cx="1928826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Collection </a:t>
            </a:r>
          </a:p>
          <a:p>
            <a:pPr algn="ctr"/>
            <a:r>
              <a:rPr lang="en-US" dirty="0" smtClean="0"/>
              <a:t>Set?</a:t>
            </a:r>
          </a:p>
        </p:txBody>
      </p:sp>
      <p:cxnSp>
        <p:nvCxnSpPr>
          <p:cNvPr id="131" name="Straight Arrow Connector 130"/>
          <p:cNvCxnSpPr>
            <a:stCxn id="92" idx="4"/>
            <a:endCxn id="4" idx="0"/>
          </p:cNvCxnSpPr>
          <p:nvPr/>
        </p:nvCxnSpPr>
        <p:spPr>
          <a:xfrm rot="5400000">
            <a:off x="482191" y="4161256"/>
            <a:ext cx="1643074" cy="1035819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84" idx="4"/>
            <a:endCxn id="126" idx="0"/>
          </p:cNvCxnSpPr>
          <p:nvPr/>
        </p:nvCxnSpPr>
        <p:spPr>
          <a:xfrm rot="16200000" flipH="1">
            <a:off x="3000364" y="2107397"/>
            <a:ext cx="642942" cy="114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4"/>
            <a:endCxn id="3" idx="0"/>
          </p:cNvCxnSpPr>
          <p:nvPr/>
        </p:nvCxnSpPr>
        <p:spPr>
          <a:xfrm rot="16200000" flipH="1">
            <a:off x="3107521" y="4643446"/>
            <a:ext cx="1643074" cy="71438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92" idx="4"/>
            <a:endCxn id="5" idx="0"/>
          </p:cNvCxnSpPr>
          <p:nvPr/>
        </p:nvCxnSpPr>
        <p:spPr>
          <a:xfrm rot="16200000" flipH="1">
            <a:off x="1285852" y="4393413"/>
            <a:ext cx="1643074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08" idx="4"/>
            <a:endCxn id="127" idx="0"/>
          </p:cNvCxnSpPr>
          <p:nvPr/>
        </p:nvCxnSpPr>
        <p:spPr>
          <a:xfrm rot="5400000">
            <a:off x="6143636" y="2178835"/>
            <a:ext cx="642942" cy="1000132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27" idx="4"/>
            <a:endCxn id="93" idx="0"/>
          </p:cNvCxnSpPr>
          <p:nvPr/>
        </p:nvCxnSpPr>
        <p:spPr>
          <a:xfrm rot="5400000">
            <a:off x="4911331" y="4446992"/>
            <a:ext cx="1643074" cy="464347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27" idx="4"/>
            <a:endCxn id="213" idx="0"/>
          </p:cNvCxnSpPr>
          <p:nvPr/>
        </p:nvCxnSpPr>
        <p:spPr>
          <a:xfrm rot="16200000" flipH="1">
            <a:off x="5643570" y="4179099"/>
            <a:ext cx="1643074" cy="1000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714480" y="928670"/>
            <a:ext cx="2071702" cy="2857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Save New Original Packable</a:t>
            </a:r>
            <a:endParaRPr lang="en-US" sz="1200" dirty="0"/>
          </a:p>
        </p:txBody>
      </p:sp>
      <p:cxnSp>
        <p:nvCxnSpPr>
          <p:cNvPr id="167" name="Straight Arrow Connector 166"/>
          <p:cNvCxnSpPr>
            <a:stCxn id="2" idx="2"/>
            <a:endCxn id="84" idx="0"/>
          </p:cNvCxnSpPr>
          <p:nvPr/>
        </p:nvCxnSpPr>
        <p:spPr>
          <a:xfrm rot="5400000">
            <a:off x="2607455" y="135729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3" name="Oval 182"/>
          <p:cNvSpPr/>
          <p:nvPr/>
        </p:nvSpPr>
        <p:spPr>
          <a:xfrm>
            <a:off x="7000892" y="3000372"/>
            <a:ext cx="1928826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Collection </a:t>
            </a:r>
          </a:p>
          <a:p>
            <a:pPr algn="ctr"/>
            <a:r>
              <a:rPr lang="en-US" dirty="0" smtClean="0"/>
              <a:t>Set?</a:t>
            </a:r>
          </a:p>
        </p:txBody>
      </p:sp>
      <p:cxnSp>
        <p:nvCxnSpPr>
          <p:cNvPr id="185" name="Straight Arrow Connector 184"/>
          <p:cNvCxnSpPr>
            <a:stCxn id="108" idx="4"/>
            <a:endCxn id="183" idx="0"/>
          </p:cNvCxnSpPr>
          <p:nvPr/>
        </p:nvCxnSpPr>
        <p:spPr>
          <a:xfrm rot="16200000" flipH="1">
            <a:off x="7143768" y="2178835"/>
            <a:ext cx="642942" cy="1000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83" idx="4"/>
            <a:endCxn id="69" idx="0"/>
          </p:cNvCxnSpPr>
          <p:nvPr/>
        </p:nvCxnSpPr>
        <p:spPr>
          <a:xfrm rot="16200000" flipH="1">
            <a:off x="7393793" y="4429140"/>
            <a:ext cx="1643074" cy="50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83" idx="4"/>
            <a:endCxn id="144" idx="0"/>
          </p:cNvCxnSpPr>
          <p:nvPr/>
        </p:nvCxnSpPr>
        <p:spPr>
          <a:xfrm rot="5400000">
            <a:off x="7268785" y="4089802"/>
            <a:ext cx="928694" cy="464347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26" idx="4"/>
            <a:endCxn id="196" idx="0"/>
          </p:cNvCxnSpPr>
          <p:nvPr/>
        </p:nvCxnSpPr>
        <p:spPr>
          <a:xfrm rot="16200000" flipH="1">
            <a:off x="4089793" y="3661173"/>
            <a:ext cx="642942" cy="1035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4429124" y="4500570"/>
            <a:ext cx="1000132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92D050"/>
          </a:solidFill>
          <a:tailEnd type="arrow"/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12993</TotalTime>
  <Words>110</Words>
  <Application>Microsoft Office PowerPoint</Application>
  <PresentationFormat>On-screen Show (4:3)</PresentationFormat>
  <Paragraphs>39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Tom</dc:creator>
  <cp:lastModifiedBy>Tom</cp:lastModifiedBy>
  <cp:revision>712</cp:revision>
  <dcterms:created xsi:type="dcterms:W3CDTF">2018-05-11T11:39:46Z</dcterms:created>
  <dcterms:modified xsi:type="dcterms:W3CDTF">2018-05-20T12:13:01Z</dcterms:modified>
</cp:coreProperties>
</file>