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58" r:id="rId4"/>
    <p:sldId id="257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62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23B36-2796-2943-9611-612F21CBB629}" type="datetimeFigureOut">
              <a:rPr lang="en-US" smtClean="0"/>
              <a:t>1/25/14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9D6F5-5680-3144-B833-411DF714B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63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Game ideas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89D6F5-5680-3144-B833-411DF714BA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46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Concept art goes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89D6F5-5680-3144-B833-411DF714BA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8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E922-3A35-7642-BD27-35E3DC686652}" type="datetimeFigureOut">
              <a:rPr lang="en-US" smtClean="0"/>
              <a:t>1/25/14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BD9F5-C05F-E244-B4B0-1F51E4AD1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303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E922-3A35-7642-BD27-35E3DC686652}" type="datetimeFigureOut">
              <a:rPr lang="en-US" smtClean="0"/>
              <a:t>1/25/14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BD9F5-C05F-E244-B4B0-1F51E4AD1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62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E922-3A35-7642-BD27-35E3DC686652}" type="datetimeFigureOut">
              <a:rPr lang="en-US" smtClean="0"/>
              <a:t>1/25/14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BD9F5-C05F-E244-B4B0-1F51E4AD1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59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E922-3A35-7642-BD27-35E3DC686652}" type="datetimeFigureOut">
              <a:rPr lang="en-US" smtClean="0"/>
              <a:t>1/25/14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BD9F5-C05F-E244-B4B0-1F51E4AD1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63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E922-3A35-7642-BD27-35E3DC686652}" type="datetimeFigureOut">
              <a:rPr lang="en-US" smtClean="0"/>
              <a:t>1/25/14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BD9F5-C05F-E244-B4B0-1F51E4AD1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3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E922-3A35-7642-BD27-35E3DC686652}" type="datetimeFigureOut">
              <a:rPr lang="en-US" smtClean="0"/>
              <a:t>1/25/14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BD9F5-C05F-E244-B4B0-1F51E4AD1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22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E922-3A35-7642-BD27-35E3DC686652}" type="datetimeFigureOut">
              <a:rPr lang="en-US" smtClean="0"/>
              <a:t>1/25/14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BD9F5-C05F-E244-B4B0-1F51E4AD1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54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E922-3A35-7642-BD27-35E3DC686652}" type="datetimeFigureOut">
              <a:rPr lang="en-US" smtClean="0"/>
              <a:t>1/25/14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BD9F5-C05F-E244-B4B0-1F51E4AD1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80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E922-3A35-7642-BD27-35E3DC686652}" type="datetimeFigureOut">
              <a:rPr lang="en-US" smtClean="0"/>
              <a:t>1/25/14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BD9F5-C05F-E244-B4B0-1F51E4AD1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82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E922-3A35-7642-BD27-35E3DC686652}" type="datetimeFigureOut">
              <a:rPr lang="en-US" smtClean="0"/>
              <a:t>1/25/14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BD9F5-C05F-E244-B4B0-1F51E4AD1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E922-3A35-7642-BD27-35E3DC686652}" type="datetimeFigureOut">
              <a:rPr lang="en-US" smtClean="0"/>
              <a:t>1/25/14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BD9F5-C05F-E244-B4B0-1F51E4AD1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30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EE922-3A35-7642-BD27-35E3DC686652}" type="datetimeFigureOut">
              <a:rPr lang="en-US" smtClean="0"/>
              <a:t>1/25/14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BD9F5-C05F-E244-B4B0-1F51E4AD1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01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8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312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950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92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Peter Chang, Matt Zhao – game architecture, game logic </a:t>
            </a:r>
            <a:endParaRPr lang="en-US" dirty="0" smtClean="0"/>
          </a:p>
          <a:p>
            <a:r>
              <a:rPr lang="en-US" dirty="0" err="1" smtClean="0"/>
              <a:t>WenXuan</a:t>
            </a:r>
            <a:r>
              <a:rPr lang="en-US" dirty="0" smtClean="0"/>
              <a:t> </a:t>
            </a:r>
            <a:r>
              <a:rPr lang="en-US" dirty="0" err="1" smtClean="0"/>
              <a:t>Cai</a:t>
            </a:r>
            <a:r>
              <a:rPr lang="en-US" dirty="0" smtClean="0"/>
              <a:t> - networking</a:t>
            </a:r>
          </a:p>
          <a:p>
            <a:r>
              <a:rPr lang="en-US" dirty="0" smtClean="0"/>
              <a:t>Matt </a:t>
            </a:r>
            <a:r>
              <a:rPr lang="en-US" dirty="0" err="1" smtClean="0"/>
              <a:t>Kerkstra</a:t>
            </a:r>
            <a:r>
              <a:rPr lang="en-US" dirty="0" smtClean="0"/>
              <a:t> – game art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488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29</Words>
  <Application>Microsoft Macintosh PowerPoint</Application>
  <PresentationFormat>On-screen Show (4:3)</PresentationFormat>
  <Paragraphs>8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Roles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Chang</dc:creator>
  <cp:lastModifiedBy>Peter Chang</cp:lastModifiedBy>
  <cp:revision>3</cp:revision>
  <dcterms:created xsi:type="dcterms:W3CDTF">2014-01-25T19:15:41Z</dcterms:created>
  <dcterms:modified xsi:type="dcterms:W3CDTF">2014-01-25T19:19:02Z</dcterms:modified>
</cp:coreProperties>
</file>