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178C-91CC-D1E5-6E39-B6348ECE8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6DD2B-C2D8-10AC-3B72-B2EA35935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DB03-CA8C-5119-7E36-A51F5E40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34BD-281B-C715-62E5-1543CFF0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99E-3BC4-205E-D405-DD1B2DDF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38A-0DFB-AF6A-E4C9-D7896BB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B1A26-A032-5567-28C1-F79235D5A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D405-46BC-B0B8-6B5F-035BECC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2B89-DECC-97D9-489A-2C0B0A5A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814E-5987-B518-755E-44B2944F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09215-ECB2-8DF2-84AF-DF709A5E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C371A-7C25-0315-132D-80593035E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4EFB-46F5-4C06-FD35-1429BDAE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C3FD-AEB9-0D58-87BE-AC46734A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0480-1783-F4DF-93E6-94AF5491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4055-A14F-41E9-5EEB-FB78718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3672-5F35-A378-8BEF-B5FFFEDA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759E-363B-D28B-B2D3-6DE6050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785D-2B6C-3C6A-4F00-0522E9F3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A0E4-0C7E-3481-E73E-B7E4D6B7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A2C8-8C12-7378-B822-A46415C2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D7CD-1E54-F164-5C6B-C50D4751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1EFD-BD2F-982E-EFB7-15ADF224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B483-FA2B-A379-53B4-5647C032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F293-02ED-EC88-D5BE-4D75E587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8D24-106C-53E4-1465-DEADBCF3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A293-5C2C-22B3-CE1E-8EEF22694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55590-3BD8-6EE7-DE75-149DA387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A3AB-2D35-F14B-0B54-350F15C2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2F18-67C9-3543-6452-B00C7993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68C8-DCF0-ED2A-C904-9F865814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B63B-7E0D-8298-938E-DBD2DD1A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C9F0-41F5-869D-0726-8488BA5F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819B-9EB2-0BD4-9C5A-69EAE2B8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17FD-8991-26B2-395F-86EDEF288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B3DDD-D48D-B0D1-98F3-9CD0F696C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29056-B6C6-2178-7375-077BA16A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B64E3-7ECB-C5D4-46A1-9CE9FD0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79F46-7CA1-2FA6-0822-20B21B35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DDB2-AFCD-120C-A7D7-F9C0E633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7B52C-7A5C-C2F1-F97F-19A0D162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C2675-9FFB-8CE3-E283-2B5E03A9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B8391-E506-9433-0C1F-5633694A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81F98-3A1B-C313-5829-A89EC85B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D367C-60AA-0E54-C8EA-45FAF77D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390F0-E62C-658E-9AA1-C651F545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9F2E-F800-910D-70B1-50D65C0A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6F45-EEB7-6AB6-DAE8-1637D86C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9F229-7565-940D-2502-21E20654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D9F4B-1481-A305-17BA-5234F444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0EAE-C7F3-B5E7-1B8B-5FB5943E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63D6-A719-E4FC-3B0B-6910998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BA1A-D487-F86B-D9D4-3A73A12C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16B12-31E4-1A74-3508-0C3F0532F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24E77-9891-3807-A990-6BC2C3A6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9CD5-55F4-3274-4669-2B4DDA6B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4F1E4-E9C7-E456-5E72-95A3D950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453D-56A3-C5FB-009C-0FC0FFF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CCB4-A314-FA31-1681-D2484FF5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5D77-6621-F9E0-4F95-5D7071E7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2699-D14D-CEA8-FFFF-C5B187DE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51B86-EAD9-4D99-9E70-6B8C8A9B3C1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CD5C-B38B-5AA1-4D7E-BD2C2F2E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C023-6D5D-4A90-C767-AB112AE2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3A7FC-D5E9-482F-87CD-FCF81362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E8295D1-3C7E-5D58-FF7C-90B20CB93C2B}"/>
              </a:ext>
            </a:extLst>
          </p:cNvPr>
          <p:cNvGrpSpPr/>
          <p:nvPr/>
        </p:nvGrpSpPr>
        <p:grpSpPr>
          <a:xfrm>
            <a:off x="77349" y="0"/>
            <a:ext cx="10697017" cy="6858000"/>
            <a:chOff x="77349" y="0"/>
            <a:chExt cx="1069701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F73497-351F-1A22-A170-F1FD0DD7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49" y="0"/>
              <a:ext cx="1069701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C061EA-5ED3-2C0E-2C31-5CDF8853E9E0}"/>
                </a:ext>
              </a:extLst>
            </p:cNvPr>
            <p:cNvSpPr txBox="1"/>
            <p:nvPr/>
          </p:nvSpPr>
          <p:spPr>
            <a:xfrm>
              <a:off x="561092" y="3113639"/>
              <a:ext cx="4023433" cy="9233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From your SRIM2013 installation directory,</a:t>
              </a:r>
              <a:br>
                <a: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</a:br>
              <a:r>
                <a: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copy the following files and folders to the MATDPA directory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2ABE6-3F8F-B0DA-BD87-411D36A5E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1092" y="4096011"/>
              <a:ext cx="536998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DE5886-EC11-C281-4971-52F8CF2B95FC}"/>
                </a:ext>
              </a:extLst>
            </p:cNvPr>
            <p:cNvSpPr txBox="1"/>
            <p:nvPr/>
          </p:nvSpPr>
          <p:spPr>
            <a:xfrm>
              <a:off x="6291995" y="5526987"/>
              <a:ext cx="402343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After copying, open “</a:t>
              </a:r>
              <a:r>
                <a:rPr lang="en-US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matdpa_run.m</a:t>
              </a:r>
              <a:r>
                <a: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”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836BCC-D389-E0A4-A588-BD76BE266A13}"/>
                </a:ext>
              </a:extLst>
            </p:cNvPr>
            <p:cNvSpPr/>
            <p:nvPr/>
          </p:nvSpPr>
          <p:spPr>
            <a:xfrm>
              <a:off x="6096000" y="4903940"/>
              <a:ext cx="605425" cy="156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7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E37DC2-55CE-2F51-C87E-10F846D4F275}"/>
              </a:ext>
            </a:extLst>
          </p:cNvPr>
          <p:cNvGrpSpPr/>
          <p:nvPr/>
        </p:nvGrpSpPr>
        <p:grpSpPr>
          <a:xfrm>
            <a:off x="0" y="0"/>
            <a:ext cx="8077200" cy="6858000"/>
            <a:chOff x="0" y="0"/>
            <a:chExt cx="80772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0DAB57-EF71-95BE-164C-30E47F573AA9}"/>
                </a:ext>
              </a:extLst>
            </p:cNvPr>
            <p:cNvGrpSpPr/>
            <p:nvPr/>
          </p:nvGrpSpPr>
          <p:grpSpPr>
            <a:xfrm>
              <a:off x="0" y="0"/>
              <a:ext cx="8077200" cy="6858000"/>
              <a:chOff x="0" y="0"/>
              <a:chExt cx="8077200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A35B2A6-79EE-A092-19DE-D0793FE60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8077200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D24F6-D361-3460-2B9F-AFB6F56283E3}"/>
                  </a:ext>
                </a:extLst>
              </p:cNvPr>
              <p:cNvSpPr txBox="1"/>
              <p:nvPr/>
            </p:nvSpPr>
            <p:spPr>
              <a:xfrm>
                <a:off x="3579865" y="1929929"/>
                <a:ext cx="4023433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After opening the </a:t>
                </a:r>
                <a:r>
                  <a:rPr lang="en-US" dirty="0" err="1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matdpa_run.m</a:t>
                </a:r>
                <a:endPara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Press run and follow the prompt for input!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FD84F4-C08B-6CC8-8132-1B385A17A5E7}"/>
                  </a:ext>
                </a:extLst>
              </p:cNvPr>
              <p:cNvSpPr/>
              <p:nvPr/>
            </p:nvSpPr>
            <p:spPr>
              <a:xfrm>
                <a:off x="4260937" y="306887"/>
                <a:ext cx="448849" cy="5198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C00120-342C-AA81-1DC7-B2A37EDD1471}"/>
                </a:ext>
              </a:extLst>
            </p:cNvPr>
            <p:cNvSpPr txBox="1"/>
            <p:nvPr/>
          </p:nvSpPr>
          <p:spPr>
            <a:xfrm>
              <a:off x="3579865" y="2756646"/>
              <a:ext cx="4023433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When typing the elements, use the periodic table notation, e.g., Fe not FE or </a:t>
              </a:r>
              <a:r>
                <a:rPr lang="en-US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fe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11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A. Tunes</dc:creator>
  <cp:lastModifiedBy>Matheus A. Tunes</cp:lastModifiedBy>
  <cp:revision>3</cp:revision>
  <dcterms:created xsi:type="dcterms:W3CDTF">2024-06-25T08:35:33Z</dcterms:created>
  <dcterms:modified xsi:type="dcterms:W3CDTF">2024-06-25T08:47:14Z</dcterms:modified>
</cp:coreProperties>
</file>