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3"/>
    <p:sldId id="264" r:id="rId4"/>
  </p:sldIdLst>
  <p:sldSz cx="9903460" cy="6858000" type="A4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DA8"/>
    <a:srgbClr val="FFFFFF"/>
    <a:srgbClr val="FFF2CC"/>
    <a:srgbClr val="000000"/>
    <a:srgbClr val="0B5FD1"/>
    <a:srgbClr val="00B0F0"/>
    <a:srgbClr val="002060"/>
    <a:srgbClr val="5B9BD5"/>
    <a:srgbClr val="F7860C"/>
    <a:srgbClr val="B9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618209" cy="276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72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8651047" y="0"/>
            <a:ext cx="6618209" cy="276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72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5241828"/>
            <a:ext cx="6618209" cy="2768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2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8651047" y="5241828"/>
            <a:ext cx="6618209" cy="2768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2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618209" cy="276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651047" y="0"/>
            <a:ext cx="6618209" cy="276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980778" y="689840"/>
            <a:ext cx="3311233" cy="18625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27279" y="2655885"/>
            <a:ext cx="12218232" cy="217299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5241828"/>
            <a:ext cx="6618209" cy="2768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651047" y="5241828"/>
            <a:ext cx="6618209" cy="2768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7950" y="1122363"/>
            <a:ext cx="74277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7950" y="3602038"/>
            <a:ext cx="74277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680873" y="365125"/>
            <a:ext cx="8541855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5714" y="1709738"/>
            <a:ext cx="854185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5714" y="4589463"/>
            <a:ext cx="85418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0873" y="1825625"/>
            <a:ext cx="420903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13698" y="1825625"/>
            <a:ext cx="420903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162" y="365125"/>
            <a:ext cx="8541855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162" y="1681163"/>
            <a:ext cx="41896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162" y="2505075"/>
            <a:ext cx="41896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3698" y="1681163"/>
            <a:ext cx="4210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3698" y="2505075"/>
            <a:ext cx="4210320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1941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0320" y="987425"/>
            <a:ext cx="501369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1941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87264" y="365125"/>
            <a:ext cx="2135464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0873" y="365125"/>
            <a:ext cx="6282596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0873" y="365125"/>
            <a:ext cx="8541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0873" y="1825625"/>
            <a:ext cx="8541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角丸四角形 6"/>
          <p:cNvSpPr/>
          <p:nvPr/>
        </p:nvSpPr>
        <p:spPr>
          <a:xfrm>
            <a:off x="132080" y="133985"/>
            <a:ext cx="9639300" cy="6479540"/>
          </a:xfrm>
          <a:prstGeom prst="roundRect">
            <a:avLst>
              <a:gd name="adj" fmla="val 2547"/>
            </a:avLst>
          </a:prstGeom>
          <a:noFill/>
          <a:ln w="28575">
            <a:solidFill>
              <a:srgbClr val="0B5FD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" name="テキストボックス 1"/>
          <p:cNvSpPr txBox="1"/>
          <p:nvPr/>
        </p:nvSpPr>
        <p:spPr>
          <a:xfrm>
            <a:off x="2507615" y="2964180"/>
            <a:ext cx="5458460" cy="706755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t">
            <a:spAutoFit/>
          </a:bodyPr>
          <a:p>
            <a:pPr algn="ctr"/>
            <a:r>
              <a:rPr lang="ja-JP" altLang="en-US" sz="4000" b="1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</a:rPr>
              <a:t>図</a:t>
            </a:r>
            <a:r>
              <a:rPr lang="en-US" altLang="ja-JP" sz="4000" b="1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</a:rPr>
              <a:t>1</a:t>
            </a:r>
            <a:r>
              <a:rPr lang="ja-JP" altLang="en-US" sz="4000" b="1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</a:rPr>
              <a:t>・説明</a:t>
            </a:r>
            <a:endParaRPr lang="ja-JP" altLang="en-US" sz="4000" b="1">
              <a:solidFill>
                <a:schemeClr val="bg1"/>
              </a:solidFill>
              <a:latin typeface="Meiryo UI" panose="020B0604030504040204" charset="-128"/>
              <a:ea typeface="Meiryo UI" panose="020B060403050404020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角丸四角形 6"/>
          <p:cNvSpPr/>
          <p:nvPr/>
        </p:nvSpPr>
        <p:spPr>
          <a:xfrm>
            <a:off x="132080" y="133985"/>
            <a:ext cx="9639300" cy="6479540"/>
          </a:xfrm>
          <a:prstGeom prst="roundRect">
            <a:avLst>
              <a:gd name="adj" fmla="val 2547"/>
            </a:avLst>
          </a:prstGeom>
          <a:noFill/>
          <a:ln w="28575">
            <a:solidFill>
              <a:srgbClr val="0B5FD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" name="テキストボックス 1"/>
          <p:cNvSpPr txBox="1"/>
          <p:nvPr/>
        </p:nvSpPr>
        <p:spPr>
          <a:xfrm>
            <a:off x="2507615" y="2964180"/>
            <a:ext cx="5458460" cy="706755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t">
            <a:spAutoFit/>
          </a:bodyPr>
          <a:p>
            <a:pPr algn="ctr"/>
            <a:r>
              <a:rPr lang="ja-JP" altLang="en-US" sz="4000" b="1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</a:rPr>
              <a:t>図</a:t>
            </a:r>
            <a:r>
              <a:rPr lang="en-US" altLang="ja-JP" sz="4000" b="1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sz="4000" b="1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</a:rPr>
              <a:t>・説明</a:t>
            </a:r>
            <a:endParaRPr lang="ja-JP" altLang="en-US" sz="4000" b="1">
              <a:solidFill>
                <a:schemeClr val="bg1"/>
              </a:solidFill>
              <a:latin typeface="Meiryo UI" panose="020B0604030504040204" charset="-128"/>
              <a:ea typeface="Meiryo UI" panose="020B060403050404020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Presentation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ＭＳ Ｐゴシック</vt:lpstr>
      <vt:lpstr>Wingdings</vt:lpstr>
      <vt:lpstr>Meiryo UI</vt:lpstr>
      <vt:lpstr>Calibri</vt:lpstr>
      <vt:lpstr>Microsoft YaHei</vt:lpstr>
      <vt:lpstr>ＭＳ Ｐゴシック</vt:lpstr>
      <vt:lpstr>Arial Unicode MS</vt:lpstr>
      <vt:lpstr>Calibri Light</vt:lpstr>
      <vt:lpstr>Office テーマ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matu3</dc:creator>
  <cp:lastModifiedBy>matu3</cp:lastModifiedBy>
  <cp:revision>2374</cp:revision>
  <dcterms:created xsi:type="dcterms:W3CDTF">2020-12-27T15:04:00Z</dcterms:created>
  <dcterms:modified xsi:type="dcterms:W3CDTF">2023-06-03T02:01:22Z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1041-10.8.0.6186</vt:lpwstr>
  </property>
</Properties>
</file>