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288" r:id="rId6"/>
    <p:sldId id="290" r:id="rId7"/>
    <p:sldId id="291" r:id="rId8"/>
    <p:sldId id="292" r:id="rId9"/>
    <p:sldId id="293" r:id="rId10"/>
    <p:sldId id="294" r:id="rId11"/>
    <p:sldId id="295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66" d="100"/>
          <a:sy n="66" d="100"/>
        </p:scale>
        <p:origin x="104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3364CAD-1742-4D91-8B8C-D98F9BBCC321}" type="datetime1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E1C997DD-15F4-4BAE-8AEA-ED5278947F96}" type="datetime1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CC5DA344-5FA2-43F7-9D95-CA56C82B0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5DA344-5FA2-43F7-9D95-CA56C82B080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5DA344-5FA2-43F7-9D95-CA56C82B080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67EF5-F0C3-139A-ED91-FB1F80A73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719A186-00E1-2E6A-7F5D-A8BA1466CD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FAF5841-AE66-CD36-09C3-6333F7222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415D3E-CA10-2328-69BC-50CD2165A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C5DA344-5FA2-43F7-9D95-CA56C82B080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80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rtlCol="0" anchor="b" anchorCtr="0">
            <a:noAutofit/>
          </a:bodyPr>
          <a:lstStyle>
            <a:lvl1pPr algn="l">
              <a:defRPr lang="pt-BR" sz="44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 rtlCol="0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pt-BR" sz="1800"/>
            </a:lvl1pPr>
            <a:lvl2pPr>
              <a:spcBef>
                <a:spcPts val="1000"/>
              </a:spcBef>
              <a:spcAft>
                <a:spcPts val="500"/>
              </a:spcAft>
              <a:defRPr lang="pt-BR" sz="1600"/>
            </a:lvl2pPr>
            <a:lvl3pPr>
              <a:spcBef>
                <a:spcPts val="1000"/>
              </a:spcBef>
              <a:spcAft>
                <a:spcPts val="500"/>
              </a:spcAft>
              <a:defRPr lang="pt-BR" sz="1400"/>
            </a:lvl3pPr>
            <a:lvl4pPr>
              <a:spcBef>
                <a:spcPts val="1000"/>
              </a:spcBef>
              <a:spcAft>
                <a:spcPts val="500"/>
              </a:spcAft>
              <a:defRPr lang="pt-BR" sz="1200"/>
            </a:lvl4pPr>
            <a:lvl5pPr>
              <a:spcBef>
                <a:spcPts val="1000"/>
              </a:spcBef>
              <a:spcAft>
                <a:spcPts val="500"/>
              </a:spcAft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 para Tabela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 dirty="0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8B61AD55-93A3-471D-B557-29A85A4BFE11}" type="datetime1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pt-BR" sz="1800"/>
            </a:lvl1pPr>
            <a:lvl2pPr>
              <a:spcBef>
                <a:spcPts val="1000"/>
              </a:spcBef>
              <a:spcAft>
                <a:spcPts val="500"/>
              </a:spcAft>
              <a:defRPr lang="pt-BR" sz="1800"/>
            </a:lvl2pPr>
            <a:lvl3pPr>
              <a:spcBef>
                <a:spcPts val="1000"/>
              </a:spcBef>
              <a:spcAft>
                <a:spcPts val="500"/>
              </a:spcAft>
              <a:defRPr lang="pt-BR" sz="1800"/>
            </a:lvl3pPr>
            <a:lvl4pPr>
              <a:spcBef>
                <a:spcPts val="1000"/>
              </a:spcBef>
              <a:spcAft>
                <a:spcPts val="500"/>
              </a:spcAft>
              <a:defRPr lang="pt-BR" sz="1800"/>
            </a:lvl4pPr>
            <a:lvl5pPr>
              <a:spcBef>
                <a:spcPts val="1000"/>
              </a:spcBef>
              <a:spcAft>
                <a:spcPts val="5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pt-BR" sz="1800"/>
            </a:lvl1pPr>
            <a:lvl2pPr>
              <a:spcBef>
                <a:spcPts val="1000"/>
              </a:spcBef>
              <a:spcAft>
                <a:spcPts val="500"/>
              </a:spcAft>
              <a:defRPr lang="pt-BR" sz="1600"/>
            </a:lvl2pPr>
            <a:lvl3pPr>
              <a:spcBef>
                <a:spcPts val="1000"/>
              </a:spcBef>
              <a:spcAft>
                <a:spcPts val="500"/>
              </a:spcAft>
              <a:defRPr lang="pt-BR" sz="1400"/>
            </a:lvl3pPr>
            <a:lvl4pPr>
              <a:spcBef>
                <a:spcPts val="1000"/>
              </a:spcBef>
              <a:spcAft>
                <a:spcPts val="500"/>
              </a:spcAft>
              <a:defRPr lang="pt-BR" sz="1200"/>
            </a:lvl4pPr>
            <a:lvl5pPr>
              <a:spcBef>
                <a:spcPts val="1000"/>
              </a:spcBef>
              <a:spcAft>
                <a:spcPts val="500"/>
              </a:spcAft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D5CBC75-9F9A-43A9-A3C9-C5615486E586}" type="datetime1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04748DF3-62DB-406B-9539-C62DC2D94B56}" type="datetime1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 rtlCol="0">
            <a:normAutofit/>
          </a:bodyPr>
          <a:lstStyle>
            <a:lvl1pPr marL="0" indent="0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rtlCol="0"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lang="pt-BR"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lang="pt-BR"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lang="pt-BR"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rtlCol="0"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pt-BR"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lang="pt-BR"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lang="pt-BR"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lang="pt-BR"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C8D4489-7DF7-4C59-BCEC-6353F6319520}" type="datetime1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rtlCol="0" anchor="b">
            <a:noAutofit/>
          </a:bodyPr>
          <a:lstStyle>
            <a:lvl1pPr algn="ctr">
              <a:defRPr lang="pt-BR" sz="4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rtlCol="0" anchor="b">
            <a:noAutofit/>
          </a:bodyPr>
          <a:lstStyle>
            <a:lvl1pPr algn="l">
              <a:defRPr lang="pt-BR" sz="4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7" name="Espaço Reservado para Imagem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 rtlCol="0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lang="pt-BR" sz="1800"/>
            </a:lvl1pPr>
            <a:lvl2pPr>
              <a:spcBef>
                <a:spcPts val="1000"/>
              </a:spcBef>
              <a:spcAft>
                <a:spcPts val="1500"/>
              </a:spcAft>
              <a:defRPr lang="pt-BR" sz="1800"/>
            </a:lvl2pPr>
            <a:lvl3pPr>
              <a:spcBef>
                <a:spcPts val="1000"/>
              </a:spcBef>
              <a:spcAft>
                <a:spcPts val="1500"/>
              </a:spcAft>
              <a:defRPr lang="pt-BR" sz="1800"/>
            </a:lvl3pPr>
            <a:lvl4pPr>
              <a:spcBef>
                <a:spcPts val="1000"/>
              </a:spcBef>
              <a:spcAft>
                <a:spcPts val="1500"/>
              </a:spcAft>
              <a:defRPr lang="pt-BR" sz="1800"/>
            </a:lvl4pPr>
            <a:lvl5pPr>
              <a:spcBef>
                <a:spcPts val="1000"/>
              </a:spcBef>
              <a:spcAft>
                <a:spcPts val="15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>
              <a:ln>
                <a:noFill/>
              </a:ln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rtlCol="0" anchor="b">
            <a:noAutofit/>
          </a:bodyPr>
          <a:lstStyle>
            <a:lvl1pPr algn="ctr">
              <a:defRPr lang="pt-BR" sz="4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pt-BR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pt-BR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pt-BR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pt-BR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pt-BR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pt-BR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pt-BR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pt-BR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F862683-7590-4639-A8F5-23FE523B4D13}" type="datetime1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lang="pt-BR"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lang="pt-BR"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lang="pt-BR"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lang="pt-BR"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pt-BR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pt-BR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pt-BR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pt-BR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69BD2F4-DF2F-4160-8F9C-82A62518B911}" type="datetime1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image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rtlCol="0" anchor="b" anchorCtr="0">
            <a:noAutofit/>
          </a:bodyPr>
          <a:lstStyle>
            <a:lvl1pPr>
              <a:defRPr lang="pt-BR" sz="3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pt-BR" sz="1800"/>
            </a:lvl1pPr>
            <a:lvl2pPr>
              <a:spcBef>
                <a:spcPts val="1000"/>
              </a:spcBef>
              <a:spcAft>
                <a:spcPts val="500"/>
              </a:spcAft>
              <a:defRPr lang="pt-BR" sz="1600"/>
            </a:lvl2pPr>
            <a:lvl3pPr>
              <a:spcBef>
                <a:spcPts val="1000"/>
              </a:spcBef>
              <a:spcAft>
                <a:spcPts val="500"/>
              </a:spcAft>
              <a:defRPr lang="pt-BR" sz="1400"/>
            </a:lvl3pPr>
            <a:lvl4pPr>
              <a:spcBef>
                <a:spcPts val="1000"/>
              </a:spcBef>
              <a:spcAft>
                <a:spcPts val="500"/>
              </a:spcAft>
              <a:defRPr lang="pt-BR" sz="1200"/>
            </a:lvl4pPr>
            <a:lvl5pPr>
              <a:spcBef>
                <a:spcPts val="1000"/>
              </a:spcBef>
              <a:spcAft>
                <a:spcPts val="500"/>
              </a:spcAft>
              <a:defRPr lang="pt-BR" sz="12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8423A8A1-9CE8-49A5-89E9-90DB947A01D4}" type="datetime1">
              <a:rPr lang="pt-BR" smtClean="0"/>
              <a:t>25/11/2024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A836E21-2FA2-43DB-8FEC-0949C96C5B11}" type="datetime1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9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000" i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Vista de cima de uma cidade com arranha-céu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>
          <a:xfrm>
            <a:off x="7068312" y="-6713"/>
            <a:ext cx="5135263" cy="6894576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8CAF92A-323D-506C-4278-98DA4C946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75" y="0"/>
            <a:ext cx="7526800" cy="6858000"/>
          </a:xfrm>
          <a:prstGeom prst="rect">
            <a:avLst/>
          </a:prstGeom>
        </p:spPr>
      </p:pic>
      <p:sp>
        <p:nvSpPr>
          <p:cNvPr id="4" name="Título 8">
            <a:extLst>
              <a:ext uri="{FF2B5EF4-FFF2-40B4-BE49-F238E27FC236}">
                <a16:creationId xmlns:a16="http://schemas.microsoft.com/office/drawing/2014/main" id="{0D5ACCF6-63F5-A099-31B5-8833A3C35978}"/>
              </a:ext>
            </a:extLst>
          </p:cNvPr>
          <p:cNvSpPr txBox="1">
            <a:spLocks/>
          </p:cNvSpPr>
          <p:nvPr/>
        </p:nvSpPr>
        <p:spPr>
          <a:xfrm>
            <a:off x="269273" y="5428343"/>
            <a:ext cx="4607527" cy="13237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i="0" dirty="0">
                <a:latin typeface="+mn-lt"/>
              </a:rPr>
              <a:t>João Pedro maia Matulevicius Garcia</a:t>
            </a:r>
          </a:p>
          <a:p>
            <a:r>
              <a:rPr lang="pt-BR" sz="1600" i="0" dirty="0">
                <a:latin typeface="+mn-lt"/>
              </a:rPr>
              <a:t>Rodrigo </a:t>
            </a:r>
            <a:r>
              <a:rPr lang="pt-BR" sz="1600" i="0" dirty="0" err="1">
                <a:latin typeface="+mn-lt"/>
              </a:rPr>
              <a:t>mileo</a:t>
            </a:r>
            <a:r>
              <a:rPr lang="pt-BR" sz="1600" i="0" dirty="0">
                <a:latin typeface="+mn-lt"/>
              </a:rPr>
              <a:t> </a:t>
            </a:r>
            <a:r>
              <a:rPr lang="pt-BR" sz="1600" i="0" dirty="0" err="1">
                <a:latin typeface="+mn-lt"/>
              </a:rPr>
              <a:t>lourenço</a:t>
            </a:r>
            <a:r>
              <a:rPr lang="pt-BR" sz="1600" i="0" dirty="0">
                <a:latin typeface="+mn-lt"/>
              </a:rPr>
              <a:t> </a:t>
            </a:r>
            <a:r>
              <a:rPr lang="pt-BR" sz="1600" i="0" dirty="0" err="1">
                <a:latin typeface="+mn-lt"/>
              </a:rPr>
              <a:t>gil</a:t>
            </a:r>
            <a:endParaRPr lang="pt-BR" sz="1600" i="0" dirty="0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4716A1-FFB7-262F-B7DB-0BD6E3A79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775" y="-1"/>
            <a:ext cx="7526799" cy="68580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416" y="764812"/>
            <a:ext cx="5427584" cy="359972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APRESENTAÇÃO</a:t>
            </a:r>
            <a:br>
              <a:rPr lang="pt-BR" dirty="0"/>
            </a:br>
            <a:r>
              <a:rPr lang="pt-BR" dirty="0"/>
              <a:t>        amas</a:t>
            </a:r>
            <a:br>
              <a:rPr lang="pt-BR" dirty="0"/>
            </a:br>
            <a:r>
              <a:rPr lang="pt-BR" dirty="0"/>
              <a:t>      da zona</a:t>
            </a:r>
            <a:br>
              <a:rPr lang="pt-BR" dirty="0"/>
            </a:br>
            <a:r>
              <a:rPr lang="pt-BR" dirty="0"/>
              <a:t>       leste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496" y="4992624"/>
            <a:ext cx="5383848" cy="1508760"/>
          </a:xfrm>
          <a:noFill/>
        </p:spPr>
        <p:txBody>
          <a:bodyPr rtlCol="0" anchor="ctr">
            <a:normAutofit lnSpcReduction="10000"/>
          </a:bodyPr>
          <a:lstStyle>
            <a:defPPr>
              <a:defRPr lang="pt-BR"/>
            </a:defPPr>
          </a:lstStyle>
          <a:p>
            <a:pPr rtl="0"/>
            <a:r>
              <a:rPr lang="pt-BR" sz="1600" dirty="0"/>
              <a:t>As </a:t>
            </a:r>
            <a:r>
              <a:rPr lang="pt-BR" sz="1600" dirty="0" err="1"/>
              <a:t>AMAs</a:t>
            </a:r>
            <a:r>
              <a:rPr lang="pt-BR" sz="1600" dirty="0"/>
              <a:t> (Assistências Médicas Ambulatoriais) são unidades de saúde que oferecem atendimento médico para casos que não são emergências, mas que exigem avaliação médica mais rápida e especializada.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303412B-1F42-3D5E-93A4-9F1C4473C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1A0514C-0B3E-66E7-42D7-2B46DBBE1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46" y="2490025"/>
            <a:ext cx="1485900" cy="14573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576363F-0149-D74E-EC8D-8B08874B6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767" y="2490025"/>
            <a:ext cx="14954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956D7-46D2-C733-1842-77CDBB546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5E6D3-2A5C-BA1D-1165-0E325CDB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82" y="500142"/>
            <a:ext cx="3864864" cy="5617193"/>
          </a:xfrm>
          <a:noFill/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3600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93429F-9159-A858-0254-CB34903D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496" y="4992624"/>
            <a:ext cx="5383848" cy="1508760"/>
          </a:xfrm>
          <a:noFill/>
        </p:spPr>
        <p:txBody>
          <a:bodyPr rtlCol="0" anchor="ctr">
            <a:normAutofit lnSpcReduction="10000"/>
          </a:bodyPr>
          <a:lstStyle>
            <a:defPPr>
              <a:defRPr lang="pt-BR"/>
            </a:defPPr>
          </a:lstStyle>
          <a:p>
            <a:pPr rtl="0"/>
            <a:r>
              <a:rPr lang="pt-BR" sz="1600" dirty="0"/>
              <a:t>As </a:t>
            </a:r>
            <a:r>
              <a:rPr lang="pt-BR" sz="1600" dirty="0" err="1"/>
              <a:t>AMAs</a:t>
            </a:r>
            <a:r>
              <a:rPr lang="pt-BR" sz="1600" dirty="0"/>
              <a:t> (Assistências Médicas Ambulatoriais) são unidades de saúde que oferecem atendimento médico para casos que não são emergências, mas que exigem avaliação médica mais rápida e especializada.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4B21F4BA-E67E-C1A0-C361-70CE92D33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Java (programming language) - Wikipedia">
            <a:extLst>
              <a:ext uri="{FF2B5EF4-FFF2-40B4-BE49-F238E27FC236}">
                <a16:creationId xmlns:a16="http://schemas.microsoft.com/office/drawing/2014/main" id="{C3CC7F84-D80A-7033-838B-8B1014DE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55" y="2275273"/>
            <a:ext cx="112724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(programming language) - Wikipedia">
            <a:extLst>
              <a:ext uri="{FF2B5EF4-FFF2-40B4-BE49-F238E27FC236}">
                <a16:creationId xmlns:a16="http://schemas.microsoft.com/office/drawing/2014/main" id="{2D11B3B6-680C-9E43-E073-BA2882291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02" y="3549266"/>
            <a:ext cx="786765" cy="8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BD5C44E-A1A6-B759-6199-8530FF42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32" y="2445213"/>
            <a:ext cx="602467" cy="8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658DCE2-20CA-9C5C-9E1E-FE80F8096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867" y="1661757"/>
            <a:ext cx="24003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1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43A3FA3-58C5-16C1-71C4-F6D4573E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412098"/>
            <a:ext cx="6143625" cy="56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1DABB-64C2-B5CC-67F0-0469791BB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1822E1-4DDC-BBB5-DD95-339A87FA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88" y="2316957"/>
            <a:ext cx="5037224" cy="18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4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76C6B-4AE9-6FC4-C338-AE11BDB44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C32881B-E429-D8FA-E6E7-E4A7A8FF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32" y="1543050"/>
            <a:ext cx="4088536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5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74FDC-A630-E01F-73ED-7DA765C5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01A47D-00F3-63AF-F004-BE6225B1E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43050"/>
            <a:ext cx="6324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9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4217F-A1E2-E86D-5975-0BE47F438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E26E645-9603-A684-E244-A66C3E49E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1538287"/>
            <a:ext cx="70961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0536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43">
      <a:dk1>
        <a:srgbClr val="000000"/>
      </a:dk1>
      <a:lt1>
        <a:srgbClr val="FFFFFF"/>
      </a:lt1>
      <a:dk2>
        <a:srgbClr val="EFEBEB"/>
      </a:dk2>
      <a:lt2>
        <a:srgbClr val="E8E8E8"/>
      </a:lt2>
      <a:accent1>
        <a:srgbClr val="001D2E"/>
      </a:accent1>
      <a:accent2>
        <a:srgbClr val="145766"/>
      </a:accent2>
      <a:accent3>
        <a:srgbClr val="B99B9F"/>
      </a:accent3>
      <a:accent4>
        <a:srgbClr val="A47930"/>
      </a:accent4>
      <a:accent5>
        <a:srgbClr val="0C577C"/>
      </a:accent5>
      <a:accent6>
        <a:srgbClr val="CC836D"/>
      </a:accent6>
      <a:hlink>
        <a:srgbClr val="467886"/>
      </a:hlink>
      <a:folHlink>
        <a:srgbClr val="96607D"/>
      </a:folHlink>
    </a:clrScheme>
    <a:fontScheme name="Custom 98">
      <a:majorFont>
        <a:latin typeface="Walbaum Display Light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891829_TF22797433_Win32" id="{F6F5280F-0279-466E-A422-ECECC713987E}" vid="{1754C706-D90A-4EED-BAD9-3F65204C7F6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Design com linhas angulares</Template>
  <TotalTime>25</TotalTime>
  <Words>89</Words>
  <Application>Microsoft Office PowerPoint</Application>
  <PresentationFormat>Widescreen</PresentationFormat>
  <Paragraphs>10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Univers Light</vt:lpstr>
      <vt:lpstr>Walbaum Display Light</vt:lpstr>
      <vt:lpstr>AngleLinesVTI</vt:lpstr>
      <vt:lpstr>APRESENTAÇÃO         amas       da zona        leste</vt:lpstr>
      <vt:lpstr>Projeto</vt:lpstr>
      <vt:lpstr>Tecnologias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Pedro</dc:creator>
  <cp:lastModifiedBy>João Pedro</cp:lastModifiedBy>
  <cp:revision>1</cp:revision>
  <dcterms:created xsi:type="dcterms:W3CDTF">2024-11-25T03:45:22Z</dcterms:created>
  <dcterms:modified xsi:type="dcterms:W3CDTF">2024-11-25T04:10:23Z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