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2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15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6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3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5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89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F1A3-80D7-476E-8720-A6591A1436E3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DFED-2B33-40ED-BA9D-0EAA5A27B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7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>
            <a:stCxn id="9" idx="1"/>
          </p:cNvCxnSpPr>
          <p:nvPr/>
        </p:nvCxnSpPr>
        <p:spPr>
          <a:xfrm>
            <a:off x="796550" y="2628504"/>
            <a:ext cx="3804479" cy="140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>
            <a:off x="1180263" y="2474885"/>
            <a:ext cx="853708" cy="853708"/>
          </a:xfrm>
          <a:prstGeom prst="arc">
            <a:avLst>
              <a:gd name="adj1" fmla="val 19731658"/>
              <a:gd name="adj2" fmla="val 48288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/>
          <p:cNvSpPr/>
          <p:nvPr/>
        </p:nvSpPr>
        <p:spPr>
          <a:xfrm>
            <a:off x="-406085" y="1425869"/>
            <a:ext cx="2405269" cy="2405269"/>
          </a:xfrm>
          <a:prstGeom prst="arc">
            <a:avLst>
              <a:gd name="adj1" fmla="val 62172"/>
              <a:gd name="adj2" fmla="val 23091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796550" y="2628505"/>
            <a:ext cx="14212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796550" y="2628505"/>
            <a:ext cx="1093304" cy="8978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 rot="1245108">
            <a:off x="4478611" y="2830831"/>
            <a:ext cx="244837" cy="240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435723" y="3077411"/>
            <a:ext cx="706467" cy="7064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9883617">
            <a:off x="5167338" y="3940554"/>
            <a:ext cx="214294" cy="933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16383" flipH="1">
            <a:off x="4258874" y="3981428"/>
            <a:ext cx="214294" cy="933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518375" y="3783878"/>
            <a:ext cx="541161" cy="1420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6" idx="1"/>
          </p:cNvCxnSpPr>
          <p:nvPr/>
        </p:nvCxnSpPr>
        <p:spPr>
          <a:xfrm>
            <a:off x="6386379" y="2628504"/>
            <a:ext cx="3804479" cy="140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>
            <a:off x="6770092" y="2474885"/>
            <a:ext cx="853708" cy="853708"/>
          </a:xfrm>
          <a:prstGeom prst="arc">
            <a:avLst>
              <a:gd name="adj1" fmla="val 19731658"/>
              <a:gd name="adj2" fmla="val 48288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/>
          <p:cNvSpPr/>
          <p:nvPr/>
        </p:nvSpPr>
        <p:spPr>
          <a:xfrm>
            <a:off x="5183744" y="1425869"/>
            <a:ext cx="2405269" cy="2405269"/>
          </a:xfrm>
          <a:prstGeom prst="arc">
            <a:avLst>
              <a:gd name="adj1" fmla="val 62172"/>
              <a:gd name="adj2" fmla="val 23091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6386379" y="2628505"/>
            <a:ext cx="14212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386379" y="2628505"/>
            <a:ext cx="1093304" cy="8978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 rot="1245108">
            <a:off x="8838040" y="2360189"/>
            <a:ext cx="244837" cy="240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0025552" y="3077411"/>
            <a:ext cx="706467" cy="7064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9883617">
            <a:off x="10757167" y="3940554"/>
            <a:ext cx="214294" cy="933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16383" flipH="1">
            <a:off x="9848703" y="3981428"/>
            <a:ext cx="214294" cy="933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108204" y="3783878"/>
            <a:ext cx="541161" cy="1420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8960458" y="3946259"/>
            <a:ext cx="1418326" cy="50216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9125721" y="1816491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282305" y="4217404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50528" y="2498755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23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55983" y="2117035"/>
            <a:ext cx="2136913" cy="213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86678" y="2625586"/>
            <a:ext cx="2136913" cy="2136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96887" y="3185491"/>
            <a:ext cx="2136913" cy="21369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92896" y="1909645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6796" y="2394753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0696" y="2954658"/>
            <a:ext cx="5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7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澤田 進平</cp:lastModifiedBy>
  <cp:revision>2</cp:revision>
  <dcterms:created xsi:type="dcterms:W3CDTF">2018-06-26T15:56:36Z</dcterms:created>
  <dcterms:modified xsi:type="dcterms:W3CDTF">2018-06-26T23:49:41Z</dcterms:modified>
</cp:coreProperties>
</file>