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9"/>
  </p:notesMasterIdLst>
  <p:sldIdLst>
    <p:sldId id="256" r:id="rId2"/>
    <p:sldId id="384" r:id="rId3"/>
    <p:sldId id="257" r:id="rId4"/>
    <p:sldId id="443" r:id="rId5"/>
    <p:sldId id="436" r:id="rId6"/>
    <p:sldId id="402" r:id="rId7"/>
    <p:sldId id="444" r:id="rId8"/>
    <p:sldId id="412" r:id="rId9"/>
    <p:sldId id="413" r:id="rId10"/>
    <p:sldId id="445" r:id="rId11"/>
    <p:sldId id="408" r:id="rId12"/>
    <p:sldId id="392" r:id="rId13"/>
    <p:sldId id="411" r:id="rId14"/>
    <p:sldId id="391" r:id="rId15"/>
    <p:sldId id="437" r:id="rId16"/>
    <p:sldId id="387" r:id="rId17"/>
    <p:sldId id="414" r:id="rId18"/>
    <p:sldId id="447" r:id="rId19"/>
    <p:sldId id="448" r:id="rId20"/>
    <p:sldId id="449" r:id="rId21"/>
    <p:sldId id="440" r:id="rId22"/>
    <p:sldId id="403" r:id="rId23"/>
    <p:sldId id="450" r:id="rId24"/>
    <p:sldId id="438" r:id="rId25"/>
    <p:sldId id="404" r:id="rId26"/>
    <p:sldId id="418" r:id="rId27"/>
    <p:sldId id="400" r:id="rId28"/>
    <p:sldId id="405" r:id="rId29"/>
    <p:sldId id="417" r:id="rId30"/>
    <p:sldId id="416" r:id="rId31"/>
    <p:sldId id="419" r:id="rId32"/>
    <p:sldId id="415" r:id="rId33"/>
    <p:sldId id="441" r:id="rId34"/>
    <p:sldId id="451" r:id="rId35"/>
    <p:sldId id="407" r:id="rId36"/>
    <p:sldId id="452" r:id="rId37"/>
    <p:sldId id="439" r:id="rId38"/>
    <p:sldId id="454" r:id="rId39"/>
    <p:sldId id="421" r:id="rId40"/>
    <p:sldId id="455" r:id="rId41"/>
    <p:sldId id="456" r:id="rId42"/>
    <p:sldId id="457" r:id="rId43"/>
    <p:sldId id="458" r:id="rId44"/>
    <p:sldId id="459" r:id="rId45"/>
    <p:sldId id="406" r:id="rId46"/>
    <p:sldId id="427" r:id="rId47"/>
    <p:sldId id="442" r:id="rId48"/>
    <p:sldId id="460" r:id="rId49"/>
    <p:sldId id="463" r:id="rId50"/>
    <p:sldId id="491" r:id="rId51"/>
    <p:sldId id="464" r:id="rId52"/>
    <p:sldId id="465" r:id="rId53"/>
    <p:sldId id="466" r:id="rId54"/>
    <p:sldId id="467" r:id="rId55"/>
    <p:sldId id="468" r:id="rId56"/>
    <p:sldId id="469" r:id="rId57"/>
    <p:sldId id="492" r:id="rId58"/>
    <p:sldId id="470" r:id="rId59"/>
    <p:sldId id="471" r:id="rId60"/>
    <p:sldId id="472" r:id="rId61"/>
    <p:sldId id="473" r:id="rId62"/>
    <p:sldId id="475" r:id="rId63"/>
    <p:sldId id="476" r:id="rId64"/>
    <p:sldId id="477" r:id="rId65"/>
    <p:sldId id="478" r:id="rId66"/>
    <p:sldId id="479" r:id="rId67"/>
    <p:sldId id="480" r:id="rId68"/>
    <p:sldId id="481" r:id="rId69"/>
    <p:sldId id="493" r:id="rId70"/>
    <p:sldId id="494" r:id="rId71"/>
    <p:sldId id="495" r:id="rId72"/>
    <p:sldId id="496" r:id="rId73"/>
    <p:sldId id="497" r:id="rId74"/>
    <p:sldId id="498" r:id="rId75"/>
    <p:sldId id="499" r:id="rId76"/>
    <p:sldId id="474" r:id="rId77"/>
    <p:sldId id="500" r:id="rId78"/>
    <p:sldId id="501" r:id="rId79"/>
    <p:sldId id="502" r:id="rId80"/>
    <p:sldId id="503" r:id="rId81"/>
    <p:sldId id="504" r:id="rId82"/>
    <p:sldId id="505" r:id="rId83"/>
    <p:sldId id="506" r:id="rId84"/>
    <p:sldId id="507" r:id="rId85"/>
    <p:sldId id="508" r:id="rId86"/>
    <p:sldId id="509" r:id="rId87"/>
    <p:sldId id="510" r:id="rId88"/>
    <p:sldId id="511" r:id="rId89"/>
    <p:sldId id="482" r:id="rId90"/>
    <p:sldId id="483" r:id="rId91"/>
    <p:sldId id="484" r:id="rId92"/>
    <p:sldId id="485" r:id="rId93"/>
    <p:sldId id="486" r:id="rId94"/>
    <p:sldId id="487" r:id="rId95"/>
    <p:sldId id="488" r:id="rId96"/>
    <p:sldId id="489" r:id="rId97"/>
    <p:sldId id="490" r:id="rId9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44DEC97-84CA-4B6D-95BB-FA4BD9927458}">
          <p14:sldIdLst>
            <p14:sldId id="256"/>
          </p14:sldIdLst>
        </p14:section>
        <p14:section name="Bagian 1" id="{7DC20BB9-B3B5-4C11-BA52-0D7CB8D608E5}">
          <p14:sldIdLst>
            <p14:sldId id="384"/>
            <p14:sldId id="257"/>
            <p14:sldId id="443"/>
            <p14:sldId id="436"/>
            <p14:sldId id="402"/>
            <p14:sldId id="444"/>
            <p14:sldId id="412"/>
            <p14:sldId id="413"/>
            <p14:sldId id="445"/>
            <p14:sldId id="408"/>
            <p14:sldId id="392"/>
            <p14:sldId id="411"/>
            <p14:sldId id="391"/>
            <p14:sldId id="437"/>
            <p14:sldId id="387"/>
            <p14:sldId id="414"/>
            <p14:sldId id="447"/>
            <p14:sldId id="448"/>
            <p14:sldId id="449"/>
            <p14:sldId id="440"/>
          </p14:sldIdLst>
        </p14:section>
        <p14:section name="Bagian 2" id="{150F3073-C593-4500-82E2-423894B91CE3}">
          <p14:sldIdLst>
            <p14:sldId id="403"/>
            <p14:sldId id="450"/>
            <p14:sldId id="438"/>
            <p14:sldId id="404"/>
            <p14:sldId id="418"/>
            <p14:sldId id="400"/>
            <p14:sldId id="405"/>
            <p14:sldId id="417"/>
            <p14:sldId id="416"/>
            <p14:sldId id="419"/>
            <p14:sldId id="415"/>
            <p14:sldId id="441"/>
            <p14:sldId id="451"/>
          </p14:sldIdLst>
        </p14:section>
        <p14:section name="Bagian 3" id="{A8CBB609-E6FB-4E50-A2F7-4A3CEEC0D1AA}">
          <p14:sldIdLst>
            <p14:sldId id="407"/>
            <p14:sldId id="452"/>
            <p14:sldId id="439"/>
            <p14:sldId id="454"/>
            <p14:sldId id="421"/>
            <p14:sldId id="455"/>
            <p14:sldId id="456"/>
            <p14:sldId id="457"/>
            <p14:sldId id="458"/>
            <p14:sldId id="459"/>
            <p14:sldId id="406"/>
            <p14:sldId id="427"/>
            <p14:sldId id="442"/>
          </p14:sldIdLst>
        </p14:section>
        <p14:section name="Bagian 4" id="{CB25F0A4-749F-4B7B-9FA1-D4298F45A260}">
          <p14:sldIdLst>
            <p14:sldId id="460"/>
            <p14:sldId id="463"/>
            <p14:sldId id="491"/>
            <p14:sldId id="464"/>
            <p14:sldId id="465"/>
            <p14:sldId id="466"/>
            <p14:sldId id="467"/>
            <p14:sldId id="468"/>
            <p14:sldId id="469"/>
            <p14:sldId id="492"/>
            <p14:sldId id="470"/>
            <p14:sldId id="471"/>
            <p14:sldId id="472"/>
            <p14:sldId id="473"/>
            <p14:sldId id="475"/>
            <p14:sldId id="476"/>
            <p14:sldId id="477"/>
            <p14:sldId id="478"/>
            <p14:sldId id="479"/>
            <p14:sldId id="480"/>
            <p14:sldId id="481"/>
            <p14:sldId id="493"/>
            <p14:sldId id="494"/>
            <p14:sldId id="495"/>
            <p14:sldId id="496"/>
            <p14:sldId id="497"/>
            <p14:sldId id="498"/>
            <p14:sldId id="499"/>
            <p14:sldId id="474"/>
            <p14:sldId id="500"/>
            <p14:sldId id="501"/>
            <p14:sldId id="502"/>
            <p14:sldId id="503"/>
            <p14:sldId id="504"/>
            <p14:sldId id="505"/>
            <p14:sldId id="506"/>
            <p14:sldId id="507"/>
            <p14:sldId id="508"/>
            <p14:sldId id="509"/>
            <p14:sldId id="510"/>
            <p14:sldId id="511"/>
            <p14:sldId id="482"/>
            <p14:sldId id="483"/>
            <p14:sldId id="484"/>
            <p14:sldId id="485"/>
            <p14:sldId id="486"/>
            <p14:sldId id="487"/>
            <p14:sldId id="488"/>
            <p14:sldId id="489"/>
            <p14:sldId id="490"/>
          </p14:sldIdLst>
        </p14:section>
      </p14:sectionLst>
    </p:ex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0" roundtripDataSignature="AMtx7mgrQc9vlR2hUVp1qQ0rT9AlNSKN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D0D8B5-FCF9-471A-B4F3-8004482E0A68}" v="53" dt="2020-11-08T23:11:32.989"/>
    <p1510:client id="{D6221406-B757-407A-B38E-46DA4DB7F3C6}" v="2" dt="2020-11-09T00:05:33.9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83" autoAdjust="0"/>
    <p:restoredTop sz="83759" autoAdjust="0"/>
  </p:normalViewPr>
  <p:slideViewPr>
    <p:cSldViewPr snapToGrid="0">
      <p:cViewPr varScale="1">
        <p:scale>
          <a:sx n="90" d="100"/>
          <a:sy n="90" d="100"/>
        </p:scale>
        <p:origin x="1181" y="67"/>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customschemas.google.com/relationships/presentationmetadata" Target="metadata"/><Relationship Id="rId105"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di Hermawan" userId="ad4b8c19-d285-4c6d-a6c3-1ea01b1b699d" providerId="ADAL" clId="{D6221406-B757-407A-B38E-46DA4DB7F3C6}"/>
    <pc:docChg chg="undo custSel addSld modSld modSection">
      <pc:chgData name="Hendi Hermawan" userId="ad4b8c19-d285-4c6d-a6c3-1ea01b1b699d" providerId="ADAL" clId="{D6221406-B757-407A-B38E-46DA4DB7F3C6}" dt="2020-11-09T00:05:52.562" v="17" actId="6549"/>
      <pc:docMkLst>
        <pc:docMk/>
      </pc:docMkLst>
      <pc:sldChg chg="modSp mod">
        <pc:chgData name="Hendi Hermawan" userId="ad4b8c19-d285-4c6d-a6c3-1ea01b1b699d" providerId="ADAL" clId="{D6221406-B757-407A-B38E-46DA4DB7F3C6}" dt="2020-11-09T00:00:05.566" v="12" actId="207"/>
        <pc:sldMkLst>
          <pc:docMk/>
          <pc:sldMk cId="358445593" sldId="469"/>
        </pc:sldMkLst>
        <pc:spChg chg="mod">
          <ac:chgData name="Hendi Hermawan" userId="ad4b8c19-d285-4c6d-a6c3-1ea01b1b699d" providerId="ADAL" clId="{D6221406-B757-407A-B38E-46DA4DB7F3C6}" dt="2020-11-09T00:00:05.566" v="12" actId="207"/>
          <ac:spMkLst>
            <pc:docMk/>
            <pc:sldMk cId="358445593" sldId="469"/>
            <ac:spMk id="8" creationId="{95252C67-7D42-446B-A032-E028D02E8F5E}"/>
          </ac:spMkLst>
        </pc:spChg>
      </pc:sldChg>
      <pc:sldChg chg="add">
        <pc:chgData name="Hendi Hermawan" userId="ad4b8c19-d285-4c6d-a6c3-1ea01b1b699d" providerId="ADAL" clId="{D6221406-B757-407A-B38E-46DA4DB7F3C6}" dt="2020-11-09T00:05:33.989" v="16"/>
        <pc:sldMkLst>
          <pc:docMk/>
          <pc:sldMk cId="118383533" sldId="474"/>
        </pc:sldMkLst>
      </pc:sldChg>
      <pc:sldChg chg="delSp modSp add mod">
        <pc:chgData name="Hendi Hermawan" userId="ad4b8c19-d285-4c6d-a6c3-1ea01b1b699d" providerId="ADAL" clId="{D6221406-B757-407A-B38E-46DA4DB7F3C6}" dt="2020-11-08T23:58:48.062" v="3"/>
        <pc:sldMkLst>
          <pc:docMk/>
          <pc:sldMk cId="2573664872" sldId="491"/>
        </pc:sldMkLst>
        <pc:spChg chg="mod">
          <ac:chgData name="Hendi Hermawan" userId="ad4b8c19-d285-4c6d-a6c3-1ea01b1b699d" providerId="ADAL" clId="{D6221406-B757-407A-B38E-46DA4DB7F3C6}" dt="2020-11-08T23:58:48.062" v="3"/>
          <ac:spMkLst>
            <pc:docMk/>
            <pc:sldMk cId="2573664872" sldId="491"/>
            <ac:spMk id="8" creationId="{95252C67-7D42-446B-A032-E028D02E8F5E}"/>
          </ac:spMkLst>
        </pc:spChg>
        <pc:picChg chg="del">
          <ac:chgData name="Hendi Hermawan" userId="ad4b8c19-d285-4c6d-a6c3-1ea01b1b699d" providerId="ADAL" clId="{D6221406-B757-407A-B38E-46DA4DB7F3C6}" dt="2020-11-08T23:58:33.017" v="1" actId="478"/>
          <ac:picMkLst>
            <pc:docMk/>
            <pc:sldMk cId="2573664872" sldId="491"/>
            <ac:picMk id="3" creationId="{86B49A09-5A88-458B-8CA4-1A381D89526F}"/>
          </ac:picMkLst>
        </pc:picChg>
      </pc:sldChg>
      <pc:sldChg chg="modSp add mod">
        <pc:chgData name="Hendi Hermawan" userId="ad4b8c19-d285-4c6d-a6c3-1ea01b1b699d" providerId="ADAL" clId="{D6221406-B757-407A-B38E-46DA4DB7F3C6}" dt="2020-11-09T00:01:27.035" v="15" actId="14100"/>
        <pc:sldMkLst>
          <pc:docMk/>
          <pc:sldMk cId="693032198" sldId="492"/>
        </pc:sldMkLst>
        <pc:spChg chg="mod">
          <ac:chgData name="Hendi Hermawan" userId="ad4b8c19-d285-4c6d-a6c3-1ea01b1b699d" providerId="ADAL" clId="{D6221406-B757-407A-B38E-46DA4DB7F3C6}" dt="2020-11-09T00:01:27.035" v="15" actId="14100"/>
          <ac:spMkLst>
            <pc:docMk/>
            <pc:sldMk cId="693032198" sldId="492"/>
            <ac:spMk id="97" creationId="{00000000-0000-0000-0000-000000000000}"/>
          </ac:spMkLst>
        </pc:spChg>
      </pc:sldChg>
      <pc:sldChg chg="modSp add mod">
        <pc:chgData name="Hendi Hermawan" userId="ad4b8c19-d285-4c6d-a6c3-1ea01b1b699d" providerId="ADAL" clId="{D6221406-B757-407A-B38E-46DA4DB7F3C6}" dt="2020-11-09T00:05:52.562" v="17" actId="6549"/>
        <pc:sldMkLst>
          <pc:docMk/>
          <pc:sldMk cId="2370456006" sldId="493"/>
        </pc:sldMkLst>
        <pc:spChg chg="mod">
          <ac:chgData name="Hendi Hermawan" userId="ad4b8c19-d285-4c6d-a6c3-1ea01b1b699d" providerId="ADAL" clId="{D6221406-B757-407A-B38E-46DA4DB7F3C6}" dt="2020-11-09T00:05:52.562" v="17" actId="6549"/>
          <ac:spMkLst>
            <pc:docMk/>
            <pc:sldMk cId="2370456006" sldId="493"/>
            <ac:spMk id="8" creationId="{FC9E5B19-1D64-42FA-B1E6-C128DF1EA1F5}"/>
          </ac:spMkLst>
        </pc:spChg>
      </pc:sldChg>
      <pc:sldChg chg="add">
        <pc:chgData name="Hendi Hermawan" userId="ad4b8c19-d285-4c6d-a6c3-1ea01b1b699d" providerId="ADAL" clId="{D6221406-B757-407A-B38E-46DA4DB7F3C6}" dt="2020-11-09T00:05:33.989" v="16"/>
        <pc:sldMkLst>
          <pc:docMk/>
          <pc:sldMk cId="2405892097" sldId="494"/>
        </pc:sldMkLst>
      </pc:sldChg>
      <pc:sldChg chg="add">
        <pc:chgData name="Hendi Hermawan" userId="ad4b8c19-d285-4c6d-a6c3-1ea01b1b699d" providerId="ADAL" clId="{D6221406-B757-407A-B38E-46DA4DB7F3C6}" dt="2020-11-09T00:05:33.989" v="16"/>
        <pc:sldMkLst>
          <pc:docMk/>
          <pc:sldMk cId="3639981029" sldId="495"/>
        </pc:sldMkLst>
      </pc:sldChg>
      <pc:sldChg chg="add">
        <pc:chgData name="Hendi Hermawan" userId="ad4b8c19-d285-4c6d-a6c3-1ea01b1b699d" providerId="ADAL" clId="{D6221406-B757-407A-B38E-46DA4DB7F3C6}" dt="2020-11-09T00:05:33.989" v="16"/>
        <pc:sldMkLst>
          <pc:docMk/>
          <pc:sldMk cId="733314296" sldId="496"/>
        </pc:sldMkLst>
      </pc:sldChg>
      <pc:sldChg chg="add">
        <pc:chgData name="Hendi Hermawan" userId="ad4b8c19-d285-4c6d-a6c3-1ea01b1b699d" providerId="ADAL" clId="{D6221406-B757-407A-B38E-46DA4DB7F3C6}" dt="2020-11-09T00:05:33.989" v="16"/>
        <pc:sldMkLst>
          <pc:docMk/>
          <pc:sldMk cId="616634333" sldId="497"/>
        </pc:sldMkLst>
      </pc:sldChg>
      <pc:sldChg chg="add">
        <pc:chgData name="Hendi Hermawan" userId="ad4b8c19-d285-4c6d-a6c3-1ea01b1b699d" providerId="ADAL" clId="{D6221406-B757-407A-B38E-46DA4DB7F3C6}" dt="2020-11-09T00:05:33.989" v="16"/>
        <pc:sldMkLst>
          <pc:docMk/>
          <pc:sldMk cId="3433908091" sldId="498"/>
        </pc:sldMkLst>
      </pc:sldChg>
      <pc:sldChg chg="add">
        <pc:chgData name="Hendi Hermawan" userId="ad4b8c19-d285-4c6d-a6c3-1ea01b1b699d" providerId="ADAL" clId="{D6221406-B757-407A-B38E-46DA4DB7F3C6}" dt="2020-11-09T00:05:33.989" v="16"/>
        <pc:sldMkLst>
          <pc:docMk/>
          <pc:sldMk cId="411016009" sldId="499"/>
        </pc:sldMkLst>
      </pc:sldChg>
      <pc:sldChg chg="add">
        <pc:chgData name="Hendi Hermawan" userId="ad4b8c19-d285-4c6d-a6c3-1ea01b1b699d" providerId="ADAL" clId="{D6221406-B757-407A-B38E-46DA4DB7F3C6}" dt="2020-11-09T00:05:33.989" v="16"/>
        <pc:sldMkLst>
          <pc:docMk/>
          <pc:sldMk cId="189001716" sldId="500"/>
        </pc:sldMkLst>
      </pc:sldChg>
      <pc:sldChg chg="add">
        <pc:chgData name="Hendi Hermawan" userId="ad4b8c19-d285-4c6d-a6c3-1ea01b1b699d" providerId="ADAL" clId="{D6221406-B757-407A-B38E-46DA4DB7F3C6}" dt="2020-11-09T00:05:33.989" v="16"/>
        <pc:sldMkLst>
          <pc:docMk/>
          <pc:sldMk cId="4103173593" sldId="501"/>
        </pc:sldMkLst>
      </pc:sldChg>
      <pc:sldChg chg="add">
        <pc:chgData name="Hendi Hermawan" userId="ad4b8c19-d285-4c6d-a6c3-1ea01b1b699d" providerId="ADAL" clId="{D6221406-B757-407A-B38E-46DA4DB7F3C6}" dt="2020-11-09T00:05:33.989" v="16"/>
        <pc:sldMkLst>
          <pc:docMk/>
          <pc:sldMk cId="1852640722" sldId="502"/>
        </pc:sldMkLst>
      </pc:sldChg>
      <pc:sldChg chg="add">
        <pc:chgData name="Hendi Hermawan" userId="ad4b8c19-d285-4c6d-a6c3-1ea01b1b699d" providerId="ADAL" clId="{D6221406-B757-407A-B38E-46DA4DB7F3C6}" dt="2020-11-09T00:05:33.989" v="16"/>
        <pc:sldMkLst>
          <pc:docMk/>
          <pc:sldMk cId="3540730989" sldId="503"/>
        </pc:sldMkLst>
      </pc:sldChg>
      <pc:sldChg chg="add">
        <pc:chgData name="Hendi Hermawan" userId="ad4b8c19-d285-4c6d-a6c3-1ea01b1b699d" providerId="ADAL" clId="{D6221406-B757-407A-B38E-46DA4DB7F3C6}" dt="2020-11-09T00:05:33.989" v="16"/>
        <pc:sldMkLst>
          <pc:docMk/>
          <pc:sldMk cId="1726181001" sldId="504"/>
        </pc:sldMkLst>
      </pc:sldChg>
      <pc:sldChg chg="add">
        <pc:chgData name="Hendi Hermawan" userId="ad4b8c19-d285-4c6d-a6c3-1ea01b1b699d" providerId="ADAL" clId="{D6221406-B757-407A-B38E-46DA4DB7F3C6}" dt="2020-11-09T00:05:33.989" v="16"/>
        <pc:sldMkLst>
          <pc:docMk/>
          <pc:sldMk cId="2004328479" sldId="505"/>
        </pc:sldMkLst>
      </pc:sldChg>
      <pc:sldChg chg="add">
        <pc:chgData name="Hendi Hermawan" userId="ad4b8c19-d285-4c6d-a6c3-1ea01b1b699d" providerId="ADAL" clId="{D6221406-B757-407A-B38E-46DA4DB7F3C6}" dt="2020-11-09T00:05:33.989" v="16"/>
        <pc:sldMkLst>
          <pc:docMk/>
          <pc:sldMk cId="3519366599" sldId="506"/>
        </pc:sldMkLst>
      </pc:sldChg>
      <pc:sldChg chg="add">
        <pc:chgData name="Hendi Hermawan" userId="ad4b8c19-d285-4c6d-a6c3-1ea01b1b699d" providerId="ADAL" clId="{D6221406-B757-407A-B38E-46DA4DB7F3C6}" dt="2020-11-09T00:05:33.989" v="16"/>
        <pc:sldMkLst>
          <pc:docMk/>
          <pc:sldMk cId="601406072" sldId="507"/>
        </pc:sldMkLst>
      </pc:sldChg>
      <pc:sldChg chg="add">
        <pc:chgData name="Hendi Hermawan" userId="ad4b8c19-d285-4c6d-a6c3-1ea01b1b699d" providerId="ADAL" clId="{D6221406-B757-407A-B38E-46DA4DB7F3C6}" dt="2020-11-09T00:05:33.989" v="16"/>
        <pc:sldMkLst>
          <pc:docMk/>
          <pc:sldMk cId="1625100855" sldId="508"/>
        </pc:sldMkLst>
      </pc:sldChg>
      <pc:sldChg chg="add">
        <pc:chgData name="Hendi Hermawan" userId="ad4b8c19-d285-4c6d-a6c3-1ea01b1b699d" providerId="ADAL" clId="{D6221406-B757-407A-B38E-46DA4DB7F3C6}" dt="2020-11-09T00:05:33.989" v="16"/>
        <pc:sldMkLst>
          <pc:docMk/>
          <pc:sldMk cId="3854294819" sldId="509"/>
        </pc:sldMkLst>
      </pc:sldChg>
      <pc:sldChg chg="add">
        <pc:chgData name="Hendi Hermawan" userId="ad4b8c19-d285-4c6d-a6c3-1ea01b1b699d" providerId="ADAL" clId="{D6221406-B757-407A-B38E-46DA4DB7F3C6}" dt="2020-11-09T00:05:33.989" v="16"/>
        <pc:sldMkLst>
          <pc:docMk/>
          <pc:sldMk cId="1396368467" sldId="510"/>
        </pc:sldMkLst>
      </pc:sldChg>
      <pc:sldChg chg="add">
        <pc:chgData name="Hendi Hermawan" userId="ad4b8c19-d285-4c6d-a6c3-1ea01b1b699d" providerId="ADAL" clId="{D6221406-B757-407A-B38E-46DA4DB7F3C6}" dt="2020-11-09T00:05:33.989" v="16"/>
        <pc:sldMkLst>
          <pc:docMk/>
          <pc:sldMk cId="1781585634" sldId="51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96D1DF-E020-4CFD-87FC-566004A3467E}" type="doc">
      <dgm:prSet loTypeId="urn:microsoft.com/office/officeart/2005/8/layout/process1" loCatId="process" qsTypeId="urn:microsoft.com/office/officeart/2005/8/quickstyle/simple1" qsCatId="simple" csTypeId="urn:microsoft.com/office/officeart/2005/8/colors/accent2_1" csCatId="accent2" phldr="1"/>
      <dgm:spPr/>
      <dgm:t>
        <a:bodyPr/>
        <a:lstStyle/>
        <a:p>
          <a:endParaRPr lang="id-ID"/>
        </a:p>
      </dgm:t>
    </dgm:pt>
    <dgm:pt modelId="{79DDD82D-34EC-451D-BEE2-205FE7284CEB}">
      <dgm:prSet phldrT="[Text]"/>
      <dgm:spPr/>
      <dgm:t>
        <a:bodyPr/>
        <a:lstStyle/>
        <a:p>
          <a:r>
            <a:rPr lang="id-ID" b="0" dirty="0" err="1"/>
            <a:t>Requirement</a:t>
          </a:r>
          <a:r>
            <a:rPr lang="id-ID" b="0" dirty="0"/>
            <a:t> </a:t>
          </a:r>
          <a:r>
            <a:rPr lang="id-ID" b="0" dirty="0" err="1"/>
            <a:t>Analysis</a:t>
          </a:r>
          <a:endParaRPr lang="id-ID" b="0" dirty="0"/>
        </a:p>
      </dgm:t>
    </dgm:pt>
    <dgm:pt modelId="{17872FB5-281D-4A8C-897E-67B1966CB5A1}" type="parTrans" cxnId="{A397AC3B-C872-4315-9B78-C0BA0CCFB859}">
      <dgm:prSet/>
      <dgm:spPr/>
      <dgm:t>
        <a:bodyPr/>
        <a:lstStyle/>
        <a:p>
          <a:endParaRPr lang="id-ID" b="1"/>
        </a:p>
      </dgm:t>
    </dgm:pt>
    <dgm:pt modelId="{524A2013-02F8-4ED7-B458-2A2458723B03}" type="sibTrans" cxnId="{A397AC3B-C872-4315-9B78-C0BA0CCFB859}">
      <dgm:prSet/>
      <dgm:spPr/>
      <dgm:t>
        <a:bodyPr/>
        <a:lstStyle/>
        <a:p>
          <a:endParaRPr lang="id-ID" b="1"/>
        </a:p>
      </dgm:t>
    </dgm:pt>
    <dgm:pt modelId="{CA50B94C-126C-4BDD-8C23-BC6360381A81}">
      <dgm:prSet/>
      <dgm:spPr/>
      <dgm:t>
        <a:bodyPr/>
        <a:lstStyle/>
        <a:p>
          <a:r>
            <a:rPr lang="id-ID" b="0" dirty="0" err="1"/>
            <a:t>Test</a:t>
          </a:r>
          <a:r>
            <a:rPr lang="id-ID" b="0" dirty="0"/>
            <a:t> </a:t>
          </a:r>
          <a:r>
            <a:rPr lang="id-ID" b="0" dirty="0" err="1"/>
            <a:t>Planning</a:t>
          </a:r>
          <a:endParaRPr lang="id-ID" b="0" dirty="0"/>
        </a:p>
      </dgm:t>
    </dgm:pt>
    <dgm:pt modelId="{3293C6A5-A188-40DD-A3A0-AEBC174A8DF3}" type="parTrans" cxnId="{AD5AF02E-514E-445C-86A8-509E0BDA9812}">
      <dgm:prSet/>
      <dgm:spPr/>
      <dgm:t>
        <a:bodyPr/>
        <a:lstStyle/>
        <a:p>
          <a:endParaRPr lang="id-ID" b="1"/>
        </a:p>
      </dgm:t>
    </dgm:pt>
    <dgm:pt modelId="{8C169F32-30D3-4342-93A0-6EE83848EBEE}" type="sibTrans" cxnId="{AD5AF02E-514E-445C-86A8-509E0BDA9812}">
      <dgm:prSet/>
      <dgm:spPr/>
      <dgm:t>
        <a:bodyPr/>
        <a:lstStyle/>
        <a:p>
          <a:endParaRPr lang="id-ID" b="1"/>
        </a:p>
      </dgm:t>
    </dgm:pt>
    <dgm:pt modelId="{BEF667B9-9DF3-476E-B3DA-A639D456E641}">
      <dgm:prSet/>
      <dgm:spPr/>
      <dgm:t>
        <a:bodyPr/>
        <a:lstStyle/>
        <a:p>
          <a:r>
            <a:rPr lang="id-ID" b="0"/>
            <a:t>Test Case Development</a:t>
          </a:r>
        </a:p>
      </dgm:t>
    </dgm:pt>
    <dgm:pt modelId="{24EC12C7-6F2C-48FD-BCE4-1E04BB58C837}" type="parTrans" cxnId="{763CA496-131A-416E-9215-AF206EF41CEB}">
      <dgm:prSet/>
      <dgm:spPr/>
      <dgm:t>
        <a:bodyPr/>
        <a:lstStyle/>
        <a:p>
          <a:endParaRPr lang="id-ID" b="1"/>
        </a:p>
      </dgm:t>
    </dgm:pt>
    <dgm:pt modelId="{30FF73E0-6E2D-472B-A2E9-40188678EB1D}" type="sibTrans" cxnId="{763CA496-131A-416E-9215-AF206EF41CEB}">
      <dgm:prSet/>
      <dgm:spPr/>
      <dgm:t>
        <a:bodyPr/>
        <a:lstStyle/>
        <a:p>
          <a:endParaRPr lang="id-ID" b="1"/>
        </a:p>
      </dgm:t>
    </dgm:pt>
    <dgm:pt modelId="{13BC549A-060D-4957-A21A-8261AC39F974}">
      <dgm:prSet/>
      <dgm:spPr/>
      <dgm:t>
        <a:bodyPr/>
        <a:lstStyle/>
        <a:p>
          <a:r>
            <a:rPr lang="id-ID" b="0"/>
            <a:t>Test Environment Setup</a:t>
          </a:r>
        </a:p>
      </dgm:t>
    </dgm:pt>
    <dgm:pt modelId="{D9044A1F-2FE9-401B-8B27-918049CE7ADE}" type="parTrans" cxnId="{98F31E5C-EB3D-4698-AFE9-7CE9A54CFE2E}">
      <dgm:prSet/>
      <dgm:spPr/>
      <dgm:t>
        <a:bodyPr/>
        <a:lstStyle/>
        <a:p>
          <a:endParaRPr lang="id-ID" b="1"/>
        </a:p>
      </dgm:t>
    </dgm:pt>
    <dgm:pt modelId="{610386D6-FAF9-40B6-8789-C43996B8D647}" type="sibTrans" cxnId="{98F31E5C-EB3D-4698-AFE9-7CE9A54CFE2E}">
      <dgm:prSet/>
      <dgm:spPr/>
      <dgm:t>
        <a:bodyPr/>
        <a:lstStyle/>
        <a:p>
          <a:endParaRPr lang="id-ID" b="1"/>
        </a:p>
      </dgm:t>
    </dgm:pt>
    <dgm:pt modelId="{7FFEDAA7-4C22-4898-ABEF-286240828BEB}">
      <dgm:prSet/>
      <dgm:spPr/>
      <dgm:t>
        <a:bodyPr/>
        <a:lstStyle/>
        <a:p>
          <a:r>
            <a:rPr lang="id-ID" b="0"/>
            <a:t>Test Execution</a:t>
          </a:r>
        </a:p>
      </dgm:t>
    </dgm:pt>
    <dgm:pt modelId="{8A35F5A1-8091-4CDF-B7DD-CBCDE2417C3F}" type="parTrans" cxnId="{95E8424D-969D-484F-A4AC-1FE37C5F1448}">
      <dgm:prSet/>
      <dgm:spPr/>
      <dgm:t>
        <a:bodyPr/>
        <a:lstStyle/>
        <a:p>
          <a:endParaRPr lang="id-ID" b="1"/>
        </a:p>
      </dgm:t>
    </dgm:pt>
    <dgm:pt modelId="{AC032246-5CB8-41A7-9A9F-23F4C6AB56EA}" type="sibTrans" cxnId="{95E8424D-969D-484F-A4AC-1FE37C5F1448}">
      <dgm:prSet/>
      <dgm:spPr/>
      <dgm:t>
        <a:bodyPr/>
        <a:lstStyle/>
        <a:p>
          <a:endParaRPr lang="id-ID" b="1"/>
        </a:p>
      </dgm:t>
    </dgm:pt>
    <dgm:pt modelId="{0565911C-D5A7-477C-BD26-EC2C68F78D8A}">
      <dgm:prSet/>
      <dgm:spPr/>
      <dgm:t>
        <a:bodyPr/>
        <a:lstStyle/>
        <a:p>
          <a:r>
            <a:rPr lang="id-ID" b="0" dirty="0" err="1"/>
            <a:t>Test</a:t>
          </a:r>
          <a:r>
            <a:rPr lang="id-ID" b="0" dirty="0"/>
            <a:t> </a:t>
          </a:r>
          <a:r>
            <a:rPr lang="id-ID" b="0" dirty="0" err="1"/>
            <a:t>Closure</a:t>
          </a:r>
          <a:endParaRPr lang="id-ID" b="0" dirty="0"/>
        </a:p>
      </dgm:t>
    </dgm:pt>
    <dgm:pt modelId="{4A03EE81-E46F-4654-AFC0-59368ACEF60A}" type="parTrans" cxnId="{689DBD5E-62E8-4C6E-9CAE-FA7260E6777B}">
      <dgm:prSet/>
      <dgm:spPr/>
      <dgm:t>
        <a:bodyPr/>
        <a:lstStyle/>
        <a:p>
          <a:endParaRPr lang="id-ID" b="1"/>
        </a:p>
      </dgm:t>
    </dgm:pt>
    <dgm:pt modelId="{2331D748-2D4F-4D37-A3BC-DDE24ABA5462}" type="sibTrans" cxnId="{689DBD5E-62E8-4C6E-9CAE-FA7260E6777B}">
      <dgm:prSet/>
      <dgm:spPr/>
      <dgm:t>
        <a:bodyPr/>
        <a:lstStyle/>
        <a:p>
          <a:endParaRPr lang="id-ID" b="1"/>
        </a:p>
      </dgm:t>
    </dgm:pt>
    <dgm:pt modelId="{6EC5C37A-FC5E-459D-8D0A-7256B0756846}" type="pres">
      <dgm:prSet presAssocID="{5B96D1DF-E020-4CFD-87FC-566004A3467E}" presName="Name0" presStyleCnt="0">
        <dgm:presLayoutVars>
          <dgm:dir/>
          <dgm:resizeHandles val="exact"/>
        </dgm:presLayoutVars>
      </dgm:prSet>
      <dgm:spPr/>
    </dgm:pt>
    <dgm:pt modelId="{27E2BF98-98AB-4132-8051-91513E56B0A3}" type="pres">
      <dgm:prSet presAssocID="{79DDD82D-34EC-451D-BEE2-205FE7284CEB}" presName="node" presStyleLbl="node1" presStyleIdx="0" presStyleCnt="6">
        <dgm:presLayoutVars>
          <dgm:bulletEnabled val="1"/>
        </dgm:presLayoutVars>
      </dgm:prSet>
      <dgm:spPr/>
    </dgm:pt>
    <dgm:pt modelId="{20FB280C-5E1D-40C0-829E-538290C8B8C5}" type="pres">
      <dgm:prSet presAssocID="{524A2013-02F8-4ED7-B458-2A2458723B03}" presName="sibTrans" presStyleLbl="sibTrans2D1" presStyleIdx="0" presStyleCnt="5"/>
      <dgm:spPr/>
    </dgm:pt>
    <dgm:pt modelId="{1244E479-DB0E-4DE3-9B98-F98208842D8C}" type="pres">
      <dgm:prSet presAssocID="{524A2013-02F8-4ED7-B458-2A2458723B03}" presName="connectorText" presStyleLbl="sibTrans2D1" presStyleIdx="0" presStyleCnt="5"/>
      <dgm:spPr/>
    </dgm:pt>
    <dgm:pt modelId="{E7C76126-D9A7-415E-AAF3-F9AF77232A58}" type="pres">
      <dgm:prSet presAssocID="{CA50B94C-126C-4BDD-8C23-BC6360381A81}" presName="node" presStyleLbl="node1" presStyleIdx="1" presStyleCnt="6">
        <dgm:presLayoutVars>
          <dgm:bulletEnabled val="1"/>
        </dgm:presLayoutVars>
      </dgm:prSet>
      <dgm:spPr/>
    </dgm:pt>
    <dgm:pt modelId="{C66DBF1D-084A-4F02-A51D-EBAC03F4BA92}" type="pres">
      <dgm:prSet presAssocID="{8C169F32-30D3-4342-93A0-6EE83848EBEE}" presName="sibTrans" presStyleLbl="sibTrans2D1" presStyleIdx="1" presStyleCnt="5"/>
      <dgm:spPr/>
    </dgm:pt>
    <dgm:pt modelId="{E7FD30C3-A471-4C70-A206-B80FDD0241C7}" type="pres">
      <dgm:prSet presAssocID="{8C169F32-30D3-4342-93A0-6EE83848EBEE}" presName="connectorText" presStyleLbl="sibTrans2D1" presStyleIdx="1" presStyleCnt="5"/>
      <dgm:spPr/>
    </dgm:pt>
    <dgm:pt modelId="{45771E78-D766-496C-B1B6-B00F97A5C30B}" type="pres">
      <dgm:prSet presAssocID="{BEF667B9-9DF3-476E-B3DA-A639D456E641}" presName="node" presStyleLbl="node1" presStyleIdx="2" presStyleCnt="6">
        <dgm:presLayoutVars>
          <dgm:bulletEnabled val="1"/>
        </dgm:presLayoutVars>
      </dgm:prSet>
      <dgm:spPr/>
    </dgm:pt>
    <dgm:pt modelId="{91456A8D-FEDD-452B-9DDD-38CAB21B8D82}" type="pres">
      <dgm:prSet presAssocID="{30FF73E0-6E2D-472B-A2E9-40188678EB1D}" presName="sibTrans" presStyleLbl="sibTrans2D1" presStyleIdx="2" presStyleCnt="5"/>
      <dgm:spPr/>
    </dgm:pt>
    <dgm:pt modelId="{A5CE2951-74FC-4B7C-93E9-69FBC0DC95D7}" type="pres">
      <dgm:prSet presAssocID="{30FF73E0-6E2D-472B-A2E9-40188678EB1D}" presName="connectorText" presStyleLbl="sibTrans2D1" presStyleIdx="2" presStyleCnt="5"/>
      <dgm:spPr/>
    </dgm:pt>
    <dgm:pt modelId="{62EFCF24-C9E2-40B8-9065-969FA003CB80}" type="pres">
      <dgm:prSet presAssocID="{13BC549A-060D-4957-A21A-8261AC39F974}" presName="node" presStyleLbl="node1" presStyleIdx="3" presStyleCnt="6">
        <dgm:presLayoutVars>
          <dgm:bulletEnabled val="1"/>
        </dgm:presLayoutVars>
      </dgm:prSet>
      <dgm:spPr/>
    </dgm:pt>
    <dgm:pt modelId="{B8D9CD12-2937-4BC0-AB31-5F5B77FF8518}" type="pres">
      <dgm:prSet presAssocID="{610386D6-FAF9-40B6-8789-C43996B8D647}" presName="sibTrans" presStyleLbl="sibTrans2D1" presStyleIdx="3" presStyleCnt="5"/>
      <dgm:spPr/>
    </dgm:pt>
    <dgm:pt modelId="{37301F0F-2E84-463C-8770-7BAA6058FAFB}" type="pres">
      <dgm:prSet presAssocID="{610386D6-FAF9-40B6-8789-C43996B8D647}" presName="connectorText" presStyleLbl="sibTrans2D1" presStyleIdx="3" presStyleCnt="5"/>
      <dgm:spPr/>
    </dgm:pt>
    <dgm:pt modelId="{192BB895-269B-4683-9B3D-B200D08F028A}" type="pres">
      <dgm:prSet presAssocID="{7FFEDAA7-4C22-4898-ABEF-286240828BEB}" presName="node" presStyleLbl="node1" presStyleIdx="4" presStyleCnt="6">
        <dgm:presLayoutVars>
          <dgm:bulletEnabled val="1"/>
        </dgm:presLayoutVars>
      </dgm:prSet>
      <dgm:spPr/>
    </dgm:pt>
    <dgm:pt modelId="{A1D49DE5-ED7A-4274-844E-F2CA2370A7C5}" type="pres">
      <dgm:prSet presAssocID="{AC032246-5CB8-41A7-9A9F-23F4C6AB56EA}" presName="sibTrans" presStyleLbl="sibTrans2D1" presStyleIdx="4" presStyleCnt="5"/>
      <dgm:spPr/>
    </dgm:pt>
    <dgm:pt modelId="{2776079D-0463-4A88-A80B-8CC539DF989D}" type="pres">
      <dgm:prSet presAssocID="{AC032246-5CB8-41A7-9A9F-23F4C6AB56EA}" presName="connectorText" presStyleLbl="sibTrans2D1" presStyleIdx="4" presStyleCnt="5"/>
      <dgm:spPr/>
    </dgm:pt>
    <dgm:pt modelId="{94566E0C-D8A5-49BB-ABBC-04E79E017D88}" type="pres">
      <dgm:prSet presAssocID="{0565911C-D5A7-477C-BD26-EC2C68F78D8A}" presName="node" presStyleLbl="node1" presStyleIdx="5" presStyleCnt="6">
        <dgm:presLayoutVars>
          <dgm:bulletEnabled val="1"/>
        </dgm:presLayoutVars>
      </dgm:prSet>
      <dgm:spPr/>
    </dgm:pt>
  </dgm:ptLst>
  <dgm:cxnLst>
    <dgm:cxn modelId="{3B73C61B-BDDB-415C-B302-55D6F7AB77A1}" type="presOf" srcId="{8C169F32-30D3-4342-93A0-6EE83848EBEE}" destId="{C66DBF1D-084A-4F02-A51D-EBAC03F4BA92}" srcOrd="0" destOrd="0" presId="urn:microsoft.com/office/officeart/2005/8/layout/process1"/>
    <dgm:cxn modelId="{B6D7B61E-878F-4B9C-9AF5-AA09723683F7}" type="presOf" srcId="{5B96D1DF-E020-4CFD-87FC-566004A3467E}" destId="{6EC5C37A-FC5E-459D-8D0A-7256B0756846}" srcOrd="0" destOrd="0" presId="urn:microsoft.com/office/officeart/2005/8/layout/process1"/>
    <dgm:cxn modelId="{4688342C-B208-49CB-807B-8C358A3CBD26}" type="presOf" srcId="{AC032246-5CB8-41A7-9A9F-23F4C6AB56EA}" destId="{A1D49DE5-ED7A-4274-844E-F2CA2370A7C5}" srcOrd="0" destOrd="0" presId="urn:microsoft.com/office/officeart/2005/8/layout/process1"/>
    <dgm:cxn modelId="{D54CF52D-E436-43BB-866C-BCD7963B8C21}" type="presOf" srcId="{AC032246-5CB8-41A7-9A9F-23F4C6AB56EA}" destId="{2776079D-0463-4A88-A80B-8CC539DF989D}" srcOrd="1" destOrd="0" presId="urn:microsoft.com/office/officeart/2005/8/layout/process1"/>
    <dgm:cxn modelId="{AD5AF02E-514E-445C-86A8-509E0BDA9812}" srcId="{5B96D1DF-E020-4CFD-87FC-566004A3467E}" destId="{CA50B94C-126C-4BDD-8C23-BC6360381A81}" srcOrd="1" destOrd="0" parTransId="{3293C6A5-A188-40DD-A3A0-AEBC174A8DF3}" sibTransId="{8C169F32-30D3-4342-93A0-6EE83848EBEE}"/>
    <dgm:cxn modelId="{904CD431-102E-4CDA-9792-B8F21E59EF72}" type="presOf" srcId="{30FF73E0-6E2D-472B-A2E9-40188678EB1D}" destId="{91456A8D-FEDD-452B-9DDD-38CAB21B8D82}" srcOrd="0" destOrd="0" presId="urn:microsoft.com/office/officeart/2005/8/layout/process1"/>
    <dgm:cxn modelId="{A397AC3B-C872-4315-9B78-C0BA0CCFB859}" srcId="{5B96D1DF-E020-4CFD-87FC-566004A3467E}" destId="{79DDD82D-34EC-451D-BEE2-205FE7284CEB}" srcOrd="0" destOrd="0" parTransId="{17872FB5-281D-4A8C-897E-67B1966CB5A1}" sibTransId="{524A2013-02F8-4ED7-B458-2A2458723B03}"/>
    <dgm:cxn modelId="{98F31E5C-EB3D-4698-AFE9-7CE9A54CFE2E}" srcId="{5B96D1DF-E020-4CFD-87FC-566004A3467E}" destId="{13BC549A-060D-4957-A21A-8261AC39F974}" srcOrd="3" destOrd="0" parTransId="{D9044A1F-2FE9-401B-8B27-918049CE7ADE}" sibTransId="{610386D6-FAF9-40B6-8789-C43996B8D647}"/>
    <dgm:cxn modelId="{689DBD5E-62E8-4C6E-9CAE-FA7260E6777B}" srcId="{5B96D1DF-E020-4CFD-87FC-566004A3467E}" destId="{0565911C-D5A7-477C-BD26-EC2C68F78D8A}" srcOrd="5" destOrd="0" parTransId="{4A03EE81-E46F-4654-AFC0-59368ACEF60A}" sibTransId="{2331D748-2D4F-4D37-A3BC-DDE24ABA5462}"/>
    <dgm:cxn modelId="{68FF7F63-A9D4-4706-9C98-FE184440A450}" type="presOf" srcId="{8C169F32-30D3-4342-93A0-6EE83848EBEE}" destId="{E7FD30C3-A471-4C70-A206-B80FDD0241C7}" srcOrd="1" destOrd="0" presId="urn:microsoft.com/office/officeart/2005/8/layout/process1"/>
    <dgm:cxn modelId="{95E8424D-969D-484F-A4AC-1FE37C5F1448}" srcId="{5B96D1DF-E020-4CFD-87FC-566004A3467E}" destId="{7FFEDAA7-4C22-4898-ABEF-286240828BEB}" srcOrd="4" destOrd="0" parTransId="{8A35F5A1-8091-4CDF-B7DD-CBCDE2417C3F}" sibTransId="{AC032246-5CB8-41A7-9A9F-23F4C6AB56EA}"/>
    <dgm:cxn modelId="{0C7F0B50-673A-46D4-BC9C-F6517B395134}" type="presOf" srcId="{610386D6-FAF9-40B6-8789-C43996B8D647}" destId="{37301F0F-2E84-463C-8770-7BAA6058FAFB}" srcOrd="1" destOrd="0" presId="urn:microsoft.com/office/officeart/2005/8/layout/process1"/>
    <dgm:cxn modelId="{98637971-818D-4431-947E-3C62251B3043}" type="presOf" srcId="{524A2013-02F8-4ED7-B458-2A2458723B03}" destId="{20FB280C-5E1D-40C0-829E-538290C8B8C5}" srcOrd="0" destOrd="0" presId="urn:microsoft.com/office/officeart/2005/8/layout/process1"/>
    <dgm:cxn modelId="{185AA980-026C-49D7-B4A3-7CA453444F1D}" type="presOf" srcId="{CA50B94C-126C-4BDD-8C23-BC6360381A81}" destId="{E7C76126-D9A7-415E-AAF3-F9AF77232A58}" srcOrd="0" destOrd="0" presId="urn:microsoft.com/office/officeart/2005/8/layout/process1"/>
    <dgm:cxn modelId="{52563E8C-1E14-4DC7-ABE1-7067591F1F97}" type="presOf" srcId="{524A2013-02F8-4ED7-B458-2A2458723B03}" destId="{1244E479-DB0E-4DE3-9B98-F98208842D8C}" srcOrd="1" destOrd="0" presId="urn:microsoft.com/office/officeart/2005/8/layout/process1"/>
    <dgm:cxn modelId="{A2F27D90-E025-45AD-B368-81CF38D370F1}" type="presOf" srcId="{7FFEDAA7-4C22-4898-ABEF-286240828BEB}" destId="{192BB895-269B-4683-9B3D-B200D08F028A}" srcOrd="0" destOrd="0" presId="urn:microsoft.com/office/officeart/2005/8/layout/process1"/>
    <dgm:cxn modelId="{75BC4D91-B65B-4EF4-8CA3-AB05B891B40D}" type="presOf" srcId="{79DDD82D-34EC-451D-BEE2-205FE7284CEB}" destId="{27E2BF98-98AB-4132-8051-91513E56B0A3}" srcOrd="0" destOrd="0" presId="urn:microsoft.com/office/officeart/2005/8/layout/process1"/>
    <dgm:cxn modelId="{763CA496-131A-416E-9215-AF206EF41CEB}" srcId="{5B96D1DF-E020-4CFD-87FC-566004A3467E}" destId="{BEF667B9-9DF3-476E-B3DA-A639D456E641}" srcOrd="2" destOrd="0" parTransId="{24EC12C7-6F2C-48FD-BCE4-1E04BB58C837}" sibTransId="{30FF73E0-6E2D-472B-A2E9-40188678EB1D}"/>
    <dgm:cxn modelId="{ADC8E69B-5A8A-4738-8277-6B3E425CAAB9}" type="presOf" srcId="{30FF73E0-6E2D-472B-A2E9-40188678EB1D}" destId="{A5CE2951-74FC-4B7C-93E9-69FBC0DC95D7}" srcOrd="1" destOrd="0" presId="urn:microsoft.com/office/officeart/2005/8/layout/process1"/>
    <dgm:cxn modelId="{8A2555A7-00DF-4225-B1C9-E2F7403B472A}" type="presOf" srcId="{610386D6-FAF9-40B6-8789-C43996B8D647}" destId="{B8D9CD12-2937-4BC0-AB31-5F5B77FF8518}" srcOrd="0" destOrd="0" presId="urn:microsoft.com/office/officeart/2005/8/layout/process1"/>
    <dgm:cxn modelId="{129FB1C7-07D6-408D-A84A-ADA9E6727F7E}" type="presOf" srcId="{13BC549A-060D-4957-A21A-8261AC39F974}" destId="{62EFCF24-C9E2-40B8-9065-969FA003CB80}" srcOrd="0" destOrd="0" presId="urn:microsoft.com/office/officeart/2005/8/layout/process1"/>
    <dgm:cxn modelId="{20B4AFCA-FB12-4A1B-A62A-A76CD2116C62}" type="presOf" srcId="{0565911C-D5A7-477C-BD26-EC2C68F78D8A}" destId="{94566E0C-D8A5-49BB-ABBC-04E79E017D88}" srcOrd="0" destOrd="0" presId="urn:microsoft.com/office/officeart/2005/8/layout/process1"/>
    <dgm:cxn modelId="{149DC0D9-99DA-41FD-87DA-D37319619D34}" type="presOf" srcId="{BEF667B9-9DF3-476E-B3DA-A639D456E641}" destId="{45771E78-D766-496C-B1B6-B00F97A5C30B}" srcOrd="0" destOrd="0" presId="urn:microsoft.com/office/officeart/2005/8/layout/process1"/>
    <dgm:cxn modelId="{CB83F011-07A6-4053-B91B-7096E61F4F46}" type="presParOf" srcId="{6EC5C37A-FC5E-459D-8D0A-7256B0756846}" destId="{27E2BF98-98AB-4132-8051-91513E56B0A3}" srcOrd="0" destOrd="0" presId="urn:microsoft.com/office/officeart/2005/8/layout/process1"/>
    <dgm:cxn modelId="{6041E438-79CA-4BF1-91BD-3E2C78BF496A}" type="presParOf" srcId="{6EC5C37A-FC5E-459D-8D0A-7256B0756846}" destId="{20FB280C-5E1D-40C0-829E-538290C8B8C5}" srcOrd="1" destOrd="0" presId="urn:microsoft.com/office/officeart/2005/8/layout/process1"/>
    <dgm:cxn modelId="{B100DD3D-21DC-455F-87F0-CD7C470E4C86}" type="presParOf" srcId="{20FB280C-5E1D-40C0-829E-538290C8B8C5}" destId="{1244E479-DB0E-4DE3-9B98-F98208842D8C}" srcOrd="0" destOrd="0" presId="urn:microsoft.com/office/officeart/2005/8/layout/process1"/>
    <dgm:cxn modelId="{804BC992-240D-4123-B39B-AE9E80950E08}" type="presParOf" srcId="{6EC5C37A-FC5E-459D-8D0A-7256B0756846}" destId="{E7C76126-D9A7-415E-AAF3-F9AF77232A58}" srcOrd="2" destOrd="0" presId="urn:microsoft.com/office/officeart/2005/8/layout/process1"/>
    <dgm:cxn modelId="{113583A3-85D0-4729-B9D4-C3CDDBC9D355}" type="presParOf" srcId="{6EC5C37A-FC5E-459D-8D0A-7256B0756846}" destId="{C66DBF1D-084A-4F02-A51D-EBAC03F4BA92}" srcOrd="3" destOrd="0" presId="urn:microsoft.com/office/officeart/2005/8/layout/process1"/>
    <dgm:cxn modelId="{2D0883CF-766E-43E5-A8E9-7E541B26761F}" type="presParOf" srcId="{C66DBF1D-084A-4F02-A51D-EBAC03F4BA92}" destId="{E7FD30C3-A471-4C70-A206-B80FDD0241C7}" srcOrd="0" destOrd="0" presId="urn:microsoft.com/office/officeart/2005/8/layout/process1"/>
    <dgm:cxn modelId="{FFE89560-27A9-465D-8A48-2AB487DAB25F}" type="presParOf" srcId="{6EC5C37A-FC5E-459D-8D0A-7256B0756846}" destId="{45771E78-D766-496C-B1B6-B00F97A5C30B}" srcOrd="4" destOrd="0" presId="urn:microsoft.com/office/officeart/2005/8/layout/process1"/>
    <dgm:cxn modelId="{DC72CF5D-E76B-4AC0-9B8B-B0C490F72151}" type="presParOf" srcId="{6EC5C37A-FC5E-459D-8D0A-7256B0756846}" destId="{91456A8D-FEDD-452B-9DDD-38CAB21B8D82}" srcOrd="5" destOrd="0" presId="urn:microsoft.com/office/officeart/2005/8/layout/process1"/>
    <dgm:cxn modelId="{42942E25-4551-4FB4-9746-B5D40EDEB7E4}" type="presParOf" srcId="{91456A8D-FEDD-452B-9DDD-38CAB21B8D82}" destId="{A5CE2951-74FC-4B7C-93E9-69FBC0DC95D7}" srcOrd="0" destOrd="0" presId="urn:microsoft.com/office/officeart/2005/8/layout/process1"/>
    <dgm:cxn modelId="{36AFD325-856A-44F7-A050-4759366D35F7}" type="presParOf" srcId="{6EC5C37A-FC5E-459D-8D0A-7256B0756846}" destId="{62EFCF24-C9E2-40B8-9065-969FA003CB80}" srcOrd="6" destOrd="0" presId="urn:microsoft.com/office/officeart/2005/8/layout/process1"/>
    <dgm:cxn modelId="{F8E27A49-1503-4720-85E4-3046C2A037EA}" type="presParOf" srcId="{6EC5C37A-FC5E-459D-8D0A-7256B0756846}" destId="{B8D9CD12-2937-4BC0-AB31-5F5B77FF8518}" srcOrd="7" destOrd="0" presId="urn:microsoft.com/office/officeart/2005/8/layout/process1"/>
    <dgm:cxn modelId="{90D96A58-2C58-405C-ACAB-D9695B557207}" type="presParOf" srcId="{B8D9CD12-2937-4BC0-AB31-5F5B77FF8518}" destId="{37301F0F-2E84-463C-8770-7BAA6058FAFB}" srcOrd="0" destOrd="0" presId="urn:microsoft.com/office/officeart/2005/8/layout/process1"/>
    <dgm:cxn modelId="{9A75A5B5-4AA3-4856-BE11-B0DDAC1F83B6}" type="presParOf" srcId="{6EC5C37A-FC5E-459D-8D0A-7256B0756846}" destId="{192BB895-269B-4683-9B3D-B200D08F028A}" srcOrd="8" destOrd="0" presId="urn:microsoft.com/office/officeart/2005/8/layout/process1"/>
    <dgm:cxn modelId="{BCA0DE47-73BB-4020-AC35-3AF0D1177DCF}" type="presParOf" srcId="{6EC5C37A-FC5E-459D-8D0A-7256B0756846}" destId="{A1D49DE5-ED7A-4274-844E-F2CA2370A7C5}" srcOrd="9" destOrd="0" presId="urn:microsoft.com/office/officeart/2005/8/layout/process1"/>
    <dgm:cxn modelId="{106D680C-1080-4D01-9692-C2F6A113E18F}" type="presParOf" srcId="{A1D49DE5-ED7A-4274-844E-F2CA2370A7C5}" destId="{2776079D-0463-4A88-A80B-8CC539DF989D}" srcOrd="0" destOrd="0" presId="urn:microsoft.com/office/officeart/2005/8/layout/process1"/>
    <dgm:cxn modelId="{9EAC5CA8-0D57-413D-9940-34748DAAD042}" type="presParOf" srcId="{6EC5C37A-FC5E-459D-8D0A-7256B0756846}" destId="{94566E0C-D8A5-49BB-ABBC-04E79E017D88}" srcOrd="10"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CBC3AD-9F01-409C-8158-5C84EEFC397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EFD90BE-FD1A-44F9-A22D-CC47699DEAB1}">
      <dgm:prSet/>
      <dgm:spPr/>
      <dgm:t>
        <a:bodyPr/>
        <a:lstStyle/>
        <a:p>
          <a:pPr rtl="0"/>
          <a:r>
            <a:rPr lang="en-SG" b="0"/>
            <a:t>Regression </a:t>
          </a:r>
          <a:endParaRPr lang="en-US"/>
        </a:p>
      </dgm:t>
    </dgm:pt>
    <dgm:pt modelId="{AA63E080-D4ED-4F73-93A3-8B4865BC96DB}" type="parTrans" cxnId="{3FBAB354-29EA-42DC-8A2A-C444F538C4D7}">
      <dgm:prSet/>
      <dgm:spPr/>
      <dgm:t>
        <a:bodyPr/>
        <a:lstStyle/>
        <a:p>
          <a:endParaRPr lang="en-US"/>
        </a:p>
      </dgm:t>
    </dgm:pt>
    <dgm:pt modelId="{B4EE4108-60B9-433C-8DD2-D4264D0C3087}" type="sibTrans" cxnId="{3FBAB354-29EA-42DC-8A2A-C444F538C4D7}">
      <dgm:prSet/>
      <dgm:spPr/>
      <dgm:t>
        <a:bodyPr/>
        <a:lstStyle/>
        <a:p>
          <a:endParaRPr lang="en-US"/>
        </a:p>
      </dgm:t>
    </dgm:pt>
    <dgm:pt modelId="{D945DB5C-622A-46B8-9CCC-5298D39F7330}">
      <dgm:prSet/>
      <dgm:spPr/>
      <dgm:t>
        <a:bodyPr/>
        <a:lstStyle/>
        <a:p>
          <a:pPr rtl="0"/>
          <a:r>
            <a:rPr lang="en-ID" dirty="0"/>
            <a:t>Ada </a:t>
          </a:r>
          <a:r>
            <a:rPr lang="en-ID" dirty="0" err="1"/>
            <a:t>perubahan</a:t>
          </a:r>
          <a:r>
            <a:rPr lang="en-ID" dirty="0"/>
            <a:t>, </a:t>
          </a:r>
          <a:r>
            <a:rPr lang="en-ID" dirty="0" err="1"/>
            <a:t>aplikasi</a:t>
          </a:r>
          <a:r>
            <a:rPr lang="en-ID" dirty="0"/>
            <a:t> </a:t>
          </a:r>
          <a:r>
            <a:rPr lang="en-ID" dirty="0" err="1"/>
            <a:t>harus</a:t>
          </a:r>
          <a:r>
            <a:rPr lang="en-ID" dirty="0"/>
            <a:t> </a:t>
          </a:r>
          <a:r>
            <a:rPr lang="en-ID" dirty="0" err="1"/>
            <a:t>mengevaluasi</a:t>
          </a:r>
          <a:r>
            <a:rPr lang="en-ID" dirty="0"/>
            <a:t> </a:t>
          </a:r>
          <a:r>
            <a:rPr lang="en-ID" dirty="0" err="1"/>
            <a:t>melalui</a:t>
          </a:r>
          <a:r>
            <a:rPr lang="en-ID" dirty="0"/>
            <a:t> </a:t>
          </a:r>
          <a:r>
            <a:rPr lang="en-ID" dirty="0" err="1"/>
            <a:t>pengujian</a:t>
          </a:r>
          <a:r>
            <a:rPr lang="en-ID" dirty="0"/>
            <a:t> </a:t>
          </a:r>
          <a:r>
            <a:rPr lang="en-ID" dirty="0" err="1"/>
            <a:t>regresi</a:t>
          </a:r>
          <a:endParaRPr lang="en-US" dirty="0"/>
        </a:p>
      </dgm:t>
    </dgm:pt>
    <dgm:pt modelId="{06E3D465-B449-4ECC-A866-F145DCA0082B}" type="parTrans" cxnId="{7FB40641-4C0E-4F53-99D9-99E558AEDE04}">
      <dgm:prSet/>
      <dgm:spPr/>
      <dgm:t>
        <a:bodyPr/>
        <a:lstStyle/>
        <a:p>
          <a:endParaRPr lang="en-US"/>
        </a:p>
      </dgm:t>
    </dgm:pt>
    <dgm:pt modelId="{014A8854-B3E7-44BE-B954-543CD6EC5936}" type="sibTrans" cxnId="{7FB40641-4C0E-4F53-99D9-99E558AEDE04}">
      <dgm:prSet/>
      <dgm:spPr/>
      <dgm:t>
        <a:bodyPr/>
        <a:lstStyle/>
        <a:p>
          <a:endParaRPr lang="en-US"/>
        </a:p>
      </dgm:t>
    </dgm:pt>
    <dgm:pt modelId="{C606D5EB-4E19-464A-BA97-C225A57A89AD}">
      <dgm:prSet/>
      <dgm:spPr/>
      <dgm:t>
        <a:bodyPr/>
        <a:lstStyle/>
        <a:p>
          <a:pPr rtl="0"/>
          <a:r>
            <a:rPr lang="en-SG" b="0" dirty="0"/>
            <a:t>Stress / Load Testing </a:t>
          </a:r>
          <a:endParaRPr lang="en-US" dirty="0"/>
        </a:p>
      </dgm:t>
    </dgm:pt>
    <dgm:pt modelId="{E4228855-E075-42DF-9B9D-DCEF4EBD894C}" type="parTrans" cxnId="{7F38B80B-675A-4AF7-BFDD-66EF74001CEB}">
      <dgm:prSet/>
      <dgm:spPr/>
      <dgm:t>
        <a:bodyPr/>
        <a:lstStyle/>
        <a:p>
          <a:endParaRPr lang="en-US"/>
        </a:p>
      </dgm:t>
    </dgm:pt>
    <dgm:pt modelId="{F067D732-32C7-4E31-BBFC-F07D4F9C71B5}" type="sibTrans" cxnId="{7F38B80B-675A-4AF7-BFDD-66EF74001CEB}">
      <dgm:prSet/>
      <dgm:spPr/>
      <dgm:t>
        <a:bodyPr/>
        <a:lstStyle/>
        <a:p>
          <a:endParaRPr lang="en-US"/>
        </a:p>
      </dgm:t>
    </dgm:pt>
    <dgm:pt modelId="{7A138266-23EB-42C5-9DC1-483CAAFB7616}">
      <dgm:prSet/>
      <dgm:spPr/>
      <dgm:t>
        <a:bodyPr/>
        <a:lstStyle/>
        <a:p>
          <a:pPr rtl="0"/>
          <a:r>
            <a:rPr lang="en-ID" dirty="0" err="1"/>
            <a:t>Menekan</a:t>
          </a:r>
          <a:r>
            <a:rPr lang="en-ID" dirty="0"/>
            <a:t> Batasan </a:t>
          </a:r>
          <a:r>
            <a:rPr lang="en-ID" dirty="0" err="1"/>
            <a:t>fungsional</a:t>
          </a:r>
          <a:r>
            <a:rPr lang="en-ID" dirty="0"/>
            <a:t> </a:t>
          </a:r>
          <a:r>
            <a:rPr lang="en-ID" dirty="0" err="1"/>
            <a:t>sistem</a:t>
          </a:r>
          <a:r>
            <a:rPr lang="en-ID" dirty="0"/>
            <a:t>, </a:t>
          </a:r>
          <a:r>
            <a:rPr lang="en-ID" dirty="0" err="1"/>
            <a:t>beberapa</a:t>
          </a:r>
          <a:r>
            <a:rPr lang="en-ID" dirty="0"/>
            <a:t> </a:t>
          </a:r>
          <a:r>
            <a:rPr lang="en-ID" dirty="0" err="1"/>
            <a:t>pengguna</a:t>
          </a:r>
          <a:endParaRPr lang="en-US" dirty="0"/>
        </a:p>
      </dgm:t>
    </dgm:pt>
    <dgm:pt modelId="{48CAFD6A-CF13-49F6-9202-F84E90AB383B}" type="parTrans" cxnId="{4799FC69-9F19-4073-A085-E4E116353B6A}">
      <dgm:prSet/>
      <dgm:spPr/>
      <dgm:t>
        <a:bodyPr/>
        <a:lstStyle/>
        <a:p>
          <a:endParaRPr lang="en-US"/>
        </a:p>
      </dgm:t>
    </dgm:pt>
    <dgm:pt modelId="{874B13E3-C72F-488D-ACAB-6F6B845ACA09}" type="sibTrans" cxnId="{4799FC69-9F19-4073-A085-E4E116353B6A}">
      <dgm:prSet/>
      <dgm:spPr/>
      <dgm:t>
        <a:bodyPr/>
        <a:lstStyle/>
        <a:p>
          <a:endParaRPr lang="en-US"/>
        </a:p>
      </dgm:t>
    </dgm:pt>
    <dgm:pt modelId="{E7EB0E73-C37C-4417-A21F-911466F7B9FB}">
      <dgm:prSet/>
      <dgm:spPr/>
      <dgm:t>
        <a:bodyPr/>
        <a:lstStyle/>
        <a:p>
          <a:pPr rtl="0"/>
          <a:r>
            <a:rPr lang="en-SG" b="0"/>
            <a:t>Performance testing </a:t>
          </a:r>
          <a:endParaRPr lang="en-US"/>
        </a:p>
      </dgm:t>
    </dgm:pt>
    <dgm:pt modelId="{46C309A3-DCA2-4E6B-BD8D-0714222C3C76}" type="parTrans" cxnId="{20B841F6-63D9-4AFF-BF12-29300C37423E}">
      <dgm:prSet/>
      <dgm:spPr/>
      <dgm:t>
        <a:bodyPr/>
        <a:lstStyle/>
        <a:p>
          <a:endParaRPr lang="en-US"/>
        </a:p>
      </dgm:t>
    </dgm:pt>
    <dgm:pt modelId="{F9F77E31-89BC-4687-8706-2EA0F758E287}" type="sibTrans" cxnId="{20B841F6-63D9-4AFF-BF12-29300C37423E}">
      <dgm:prSet/>
      <dgm:spPr/>
      <dgm:t>
        <a:bodyPr/>
        <a:lstStyle/>
        <a:p>
          <a:endParaRPr lang="en-US"/>
        </a:p>
      </dgm:t>
    </dgm:pt>
    <dgm:pt modelId="{5CA0A385-21B2-4648-A232-A806A5B746D2}">
      <dgm:prSet/>
      <dgm:spPr/>
      <dgm:t>
        <a:bodyPr/>
        <a:lstStyle/>
        <a:p>
          <a:pPr rtl="0"/>
          <a:r>
            <a:rPr lang="en-ID" dirty="0" err="1"/>
            <a:t>Mengukur</a:t>
          </a:r>
          <a:r>
            <a:rPr lang="en-ID" dirty="0"/>
            <a:t> </a:t>
          </a:r>
          <a:r>
            <a:rPr lang="en-ID" dirty="0" err="1"/>
            <a:t>responsivitas</a:t>
          </a:r>
          <a:r>
            <a:rPr lang="en-ID" dirty="0"/>
            <a:t>, </a:t>
          </a:r>
          <a:r>
            <a:rPr lang="en-ID" dirty="0" err="1"/>
            <a:t>kecepatan</a:t>
          </a:r>
          <a:r>
            <a:rPr lang="en-ID" dirty="0"/>
            <a:t>, </a:t>
          </a:r>
          <a:r>
            <a:rPr lang="en-ID" dirty="0" err="1"/>
            <a:t>alokasi</a:t>
          </a:r>
          <a:r>
            <a:rPr lang="en-ID" dirty="0"/>
            <a:t> </a:t>
          </a:r>
          <a:r>
            <a:rPr lang="en-ID" dirty="0" err="1"/>
            <a:t>sumber</a:t>
          </a:r>
          <a:r>
            <a:rPr lang="en-ID" dirty="0"/>
            <a:t> </a:t>
          </a:r>
          <a:r>
            <a:rPr lang="en-ID" dirty="0" err="1"/>
            <a:t>daya</a:t>
          </a:r>
          <a:endParaRPr lang="en-US" dirty="0"/>
        </a:p>
      </dgm:t>
    </dgm:pt>
    <dgm:pt modelId="{76C85172-8728-4100-8255-87BE17A7B20D}" type="parTrans" cxnId="{E864F12E-25C7-4516-93E5-18F401661F69}">
      <dgm:prSet/>
      <dgm:spPr/>
      <dgm:t>
        <a:bodyPr/>
        <a:lstStyle/>
        <a:p>
          <a:endParaRPr lang="en-US"/>
        </a:p>
      </dgm:t>
    </dgm:pt>
    <dgm:pt modelId="{6F465120-3253-4AD6-B6F3-07471C99BE97}" type="sibTrans" cxnId="{E864F12E-25C7-4516-93E5-18F401661F69}">
      <dgm:prSet/>
      <dgm:spPr/>
      <dgm:t>
        <a:bodyPr/>
        <a:lstStyle/>
        <a:p>
          <a:endParaRPr lang="en-US"/>
        </a:p>
      </dgm:t>
    </dgm:pt>
    <dgm:pt modelId="{B8BBDCE2-7C78-4EFA-9914-14DE1C1E8D57}">
      <dgm:prSet/>
      <dgm:spPr/>
      <dgm:t>
        <a:bodyPr/>
        <a:lstStyle/>
        <a:p>
          <a:pPr rtl="0"/>
          <a:r>
            <a:rPr lang="en-SG" dirty="0"/>
            <a:t>Security testing </a:t>
          </a:r>
          <a:endParaRPr lang="en-US" dirty="0"/>
        </a:p>
      </dgm:t>
    </dgm:pt>
    <dgm:pt modelId="{01ADD964-9E3D-4559-B409-BADADBEAE2B7}" type="parTrans" cxnId="{29A26438-53E5-4CEE-B403-D6E92ACC5A3E}">
      <dgm:prSet/>
      <dgm:spPr/>
      <dgm:t>
        <a:bodyPr/>
        <a:lstStyle/>
        <a:p>
          <a:endParaRPr lang="en-US"/>
        </a:p>
      </dgm:t>
    </dgm:pt>
    <dgm:pt modelId="{A502E921-F3B6-412D-9F15-F277B0841D58}" type="sibTrans" cxnId="{29A26438-53E5-4CEE-B403-D6E92ACC5A3E}">
      <dgm:prSet/>
      <dgm:spPr/>
      <dgm:t>
        <a:bodyPr/>
        <a:lstStyle/>
        <a:p>
          <a:endParaRPr lang="en-US"/>
        </a:p>
      </dgm:t>
    </dgm:pt>
    <dgm:pt modelId="{12A6F36D-163F-4A67-BCC8-67376E114EE7}">
      <dgm:prSet/>
      <dgm:spPr/>
      <dgm:t>
        <a:bodyPr/>
        <a:lstStyle/>
        <a:p>
          <a:pPr rtl="0"/>
          <a:r>
            <a:rPr lang="en-SG" dirty="0" err="1"/>
            <a:t>Memvalidasi</a:t>
          </a:r>
          <a:r>
            <a:rPr lang="en-SG" dirty="0"/>
            <a:t> </a:t>
          </a:r>
          <a:r>
            <a:rPr lang="en-SG" dirty="0" err="1"/>
            <a:t>keamanan</a:t>
          </a:r>
          <a:r>
            <a:rPr lang="en-SG" dirty="0"/>
            <a:t> </a:t>
          </a:r>
          <a:r>
            <a:rPr lang="en-SG" dirty="0" err="1"/>
            <a:t>sebuah</a:t>
          </a:r>
          <a:r>
            <a:rPr lang="en-SG" dirty="0"/>
            <a:t> </a:t>
          </a:r>
          <a:r>
            <a:rPr lang="en-SG" dirty="0" err="1"/>
            <a:t>aplikasi</a:t>
          </a:r>
          <a:r>
            <a:rPr lang="en-SG" dirty="0"/>
            <a:t>.</a:t>
          </a:r>
          <a:endParaRPr lang="en-US" dirty="0"/>
        </a:p>
      </dgm:t>
    </dgm:pt>
    <dgm:pt modelId="{00245670-9323-4B4C-BEF7-2A9354EE2485}" type="parTrans" cxnId="{7964DDD6-0BFF-4D36-B1A4-C208B5F9F8E9}">
      <dgm:prSet/>
      <dgm:spPr/>
      <dgm:t>
        <a:bodyPr/>
        <a:lstStyle/>
        <a:p>
          <a:endParaRPr lang="en-US"/>
        </a:p>
      </dgm:t>
    </dgm:pt>
    <dgm:pt modelId="{362686AA-019C-4732-8423-CC8A9737A681}" type="sibTrans" cxnId="{7964DDD6-0BFF-4D36-B1A4-C208B5F9F8E9}">
      <dgm:prSet/>
      <dgm:spPr/>
      <dgm:t>
        <a:bodyPr/>
        <a:lstStyle/>
        <a:p>
          <a:endParaRPr lang="en-US"/>
        </a:p>
      </dgm:t>
    </dgm:pt>
    <dgm:pt modelId="{EFBA7342-772D-484B-A8C2-F156DEA46C74}">
      <dgm:prSet/>
      <dgm:spPr/>
      <dgm:t>
        <a:bodyPr/>
        <a:lstStyle/>
        <a:p>
          <a:pPr rtl="0"/>
          <a:r>
            <a:rPr lang="en-SG" dirty="0"/>
            <a:t>Usability testing</a:t>
          </a:r>
        </a:p>
      </dgm:t>
    </dgm:pt>
    <dgm:pt modelId="{818E66D4-D6D8-4AAF-AFE6-10FC60DE3C42}" type="parTrans" cxnId="{DE8314EE-2367-4C01-8E9A-E0563EC2A01F}">
      <dgm:prSet/>
      <dgm:spPr/>
      <dgm:t>
        <a:bodyPr/>
        <a:lstStyle/>
        <a:p>
          <a:endParaRPr lang="en-US"/>
        </a:p>
      </dgm:t>
    </dgm:pt>
    <dgm:pt modelId="{B1C20152-8433-40F7-8AED-C16EF1190F69}" type="sibTrans" cxnId="{DE8314EE-2367-4C01-8E9A-E0563EC2A01F}">
      <dgm:prSet/>
      <dgm:spPr/>
      <dgm:t>
        <a:bodyPr/>
        <a:lstStyle/>
        <a:p>
          <a:endParaRPr lang="en-US"/>
        </a:p>
      </dgm:t>
    </dgm:pt>
    <dgm:pt modelId="{8E52BF02-B0D2-4E67-B7BA-5E60EFB185C0}">
      <dgm:prSet/>
      <dgm:spPr/>
      <dgm:t>
        <a:bodyPr/>
        <a:lstStyle/>
        <a:p>
          <a:pPr rtl="0"/>
          <a:r>
            <a:rPr lang="en-SG" dirty="0" err="1"/>
            <a:t>Memvalidasi</a:t>
          </a:r>
          <a:r>
            <a:rPr lang="en-SG" dirty="0"/>
            <a:t> </a:t>
          </a:r>
          <a:r>
            <a:rPr lang="en-SG" dirty="0" err="1"/>
            <a:t>pengalaman</a:t>
          </a:r>
          <a:r>
            <a:rPr lang="en-SG" dirty="0"/>
            <a:t> </a:t>
          </a:r>
          <a:r>
            <a:rPr lang="en-SG" dirty="0" err="1"/>
            <a:t>pengguna</a:t>
          </a:r>
          <a:endParaRPr lang="en-SG" dirty="0"/>
        </a:p>
      </dgm:t>
    </dgm:pt>
    <dgm:pt modelId="{624264E3-0DBE-4C83-A6F9-CFF19433DD19}" type="parTrans" cxnId="{42F46202-EDCD-4B97-B224-37874B56CD63}">
      <dgm:prSet/>
      <dgm:spPr/>
      <dgm:t>
        <a:bodyPr/>
        <a:lstStyle/>
        <a:p>
          <a:endParaRPr lang="en-US"/>
        </a:p>
      </dgm:t>
    </dgm:pt>
    <dgm:pt modelId="{EF49C84C-890C-4908-9B49-7E18EA7F7839}" type="sibTrans" cxnId="{42F46202-EDCD-4B97-B224-37874B56CD63}">
      <dgm:prSet/>
      <dgm:spPr/>
      <dgm:t>
        <a:bodyPr/>
        <a:lstStyle/>
        <a:p>
          <a:endParaRPr lang="en-US"/>
        </a:p>
      </dgm:t>
    </dgm:pt>
    <dgm:pt modelId="{7B8F0A37-D60E-40EA-9663-29CCB4B7EE3D}">
      <dgm:prSet/>
      <dgm:spPr/>
      <dgm:t>
        <a:bodyPr/>
        <a:lstStyle/>
        <a:p>
          <a:pPr rtl="0"/>
          <a:r>
            <a:rPr lang="en-SG" dirty="0"/>
            <a:t>Localization testing </a:t>
          </a:r>
        </a:p>
      </dgm:t>
    </dgm:pt>
    <dgm:pt modelId="{47551D17-91C6-4085-A398-AFA480B85D90}" type="parTrans" cxnId="{151C66E4-55CD-4934-8491-A882C612A310}">
      <dgm:prSet/>
      <dgm:spPr/>
      <dgm:t>
        <a:bodyPr/>
        <a:lstStyle/>
        <a:p>
          <a:endParaRPr lang="en-US"/>
        </a:p>
      </dgm:t>
    </dgm:pt>
    <dgm:pt modelId="{0A4E5C3E-1F5A-4D2E-ABCB-F980A7CC075A}" type="sibTrans" cxnId="{151C66E4-55CD-4934-8491-A882C612A310}">
      <dgm:prSet/>
      <dgm:spPr/>
      <dgm:t>
        <a:bodyPr/>
        <a:lstStyle/>
        <a:p>
          <a:endParaRPr lang="en-US"/>
        </a:p>
      </dgm:t>
    </dgm:pt>
    <dgm:pt modelId="{CD15D7BE-7041-40A6-BAE3-E1EC23654F6D}">
      <dgm:prSet/>
      <dgm:spPr/>
      <dgm:t>
        <a:bodyPr/>
        <a:lstStyle/>
        <a:p>
          <a:pPr rtl="0"/>
          <a:r>
            <a:rPr lang="en-SG" dirty="0" err="1"/>
            <a:t>Fokus</a:t>
          </a:r>
          <a:r>
            <a:rPr lang="en-SG" dirty="0"/>
            <a:t> pada UI dan </a:t>
          </a:r>
          <a:r>
            <a:rPr lang="en-SG" dirty="0" err="1"/>
            <a:t>konten</a:t>
          </a:r>
          <a:r>
            <a:rPr lang="en-SG" dirty="0"/>
            <a:t> (</a:t>
          </a:r>
          <a:r>
            <a:rPr lang="en-SG" i="1" dirty="0"/>
            <a:t>daylight</a:t>
          </a:r>
          <a:r>
            <a:rPr lang="en-SG" dirty="0"/>
            <a:t>,</a:t>
          </a:r>
          <a:r>
            <a:rPr lang="en-SG" i="1" dirty="0"/>
            <a:t> region</a:t>
          </a:r>
          <a:r>
            <a:rPr lang="en-SG" dirty="0"/>
            <a:t>, </a:t>
          </a:r>
          <a:r>
            <a:rPr lang="en-SG" i="1" dirty="0"/>
            <a:t>time</a:t>
          </a:r>
          <a:r>
            <a:rPr lang="en-SG" dirty="0"/>
            <a:t>)</a:t>
          </a:r>
        </a:p>
      </dgm:t>
    </dgm:pt>
    <dgm:pt modelId="{FDE051E6-165C-476D-9C52-17047F916661}" type="parTrans" cxnId="{F1763E6B-AE90-4292-A677-9F057E8C25E2}">
      <dgm:prSet/>
      <dgm:spPr/>
      <dgm:t>
        <a:bodyPr/>
        <a:lstStyle/>
        <a:p>
          <a:endParaRPr lang="en-US"/>
        </a:p>
      </dgm:t>
    </dgm:pt>
    <dgm:pt modelId="{10E6CBBA-4E20-4949-BA0E-92168677B0D3}" type="sibTrans" cxnId="{F1763E6B-AE90-4292-A677-9F057E8C25E2}">
      <dgm:prSet/>
      <dgm:spPr/>
      <dgm:t>
        <a:bodyPr/>
        <a:lstStyle/>
        <a:p>
          <a:endParaRPr lang="en-US"/>
        </a:p>
      </dgm:t>
    </dgm:pt>
    <dgm:pt modelId="{DEB6FFFF-2D74-4A69-B0B9-B10E211EC732}">
      <dgm:prSet/>
      <dgm:spPr/>
      <dgm:t>
        <a:bodyPr/>
        <a:lstStyle/>
        <a:p>
          <a:pPr rtl="0"/>
          <a:r>
            <a:rPr lang="en-SG" dirty="0" err="1"/>
            <a:t>Accesibility</a:t>
          </a:r>
          <a:r>
            <a:rPr lang="en-SG" dirty="0"/>
            <a:t> </a:t>
          </a:r>
        </a:p>
      </dgm:t>
    </dgm:pt>
    <dgm:pt modelId="{D0FFCA3E-2B9D-4539-91DA-12F63E31D984}" type="parTrans" cxnId="{9BD98AC8-1CB0-47AA-BE50-BA6A2DCCDFF1}">
      <dgm:prSet/>
      <dgm:spPr/>
      <dgm:t>
        <a:bodyPr/>
        <a:lstStyle/>
        <a:p>
          <a:endParaRPr lang="en-US"/>
        </a:p>
      </dgm:t>
    </dgm:pt>
    <dgm:pt modelId="{86147143-6577-4874-82D1-A550C3CB4F4B}" type="sibTrans" cxnId="{9BD98AC8-1CB0-47AA-BE50-BA6A2DCCDFF1}">
      <dgm:prSet/>
      <dgm:spPr/>
      <dgm:t>
        <a:bodyPr/>
        <a:lstStyle/>
        <a:p>
          <a:endParaRPr lang="en-US"/>
        </a:p>
      </dgm:t>
    </dgm:pt>
    <dgm:pt modelId="{01009EDA-7615-4379-BAC2-E6004A331ED3}">
      <dgm:prSet/>
      <dgm:spPr/>
      <dgm:t>
        <a:bodyPr/>
        <a:lstStyle/>
        <a:p>
          <a:pPr rtl="0"/>
          <a:r>
            <a:rPr lang="en-SG" dirty="0" err="1"/>
            <a:t>Aplikasi</a:t>
          </a:r>
          <a:r>
            <a:rPr lang="en-SG" dirty="0"/>
            <a:t> </a:t>
          </a:r>
          <a:r>
            <a:rPr lang="en-SG" dirty="0" err="1"/>
            <a:t>ramah</a:t>
          </a:r>
          <a:r>
            <a:rPr lang="en-SG" dirty="0"/>
            <a:t> </a:t>
          </a:r>
          <a:r>
            <a:rPr lang="en-SG" dirty="0" err="1"/>
            <a:t>disabilitas</a:t>
          </a:r>
          <a:endParaRPr lang="en-SG" dirty="0"/>
        </a:p>
      </dgm:t>
    </dgm:pt>
    <dgm:pt modelId="{C02338A7-85E2-402E-B1EE-727B1B77E6C8}" type="parTrans" cxnId="{81CD4254-1980-46A1-9326-D45AC001D04F}">
      <dgm:prSet/>
      <dgm:spPr/>
      <dgm:t>
        <a:bodyPr/>
        <a:lstStyle/>
        <a:p>
          <a:endParaRPr lang="en-US"/>
        </a:p>
      </dgm:t>
    </dgm:pt>
    <dgm:pt modelId="{D5E17505-EF09-41B4-9DCB-1C7FAD6E62D3}" type="sibTrans" cxnId="{81CD4254-1980-46A1-9326-D45AC001D04F}">
      <dgm:prSet/>
      <dgm:spPr/>
      <dgm:t>
        <a:bodyPr/>
        <a:lstStyle/>
        <a:p>
          <a:endParaRPr lang="en-US"/>
        </a:p>
      </dgm:t>
    </dgm:pt>
    <dgm:pt modelId="{37312488-51C8-4D56-9382-FFBC4881E3B1}">
      <dgm:prSet/>
      <dgm:spPr/>
      <dgm:t>
        <a:bodyPr/>
        <a:lstStyle/>
        <a:p>
          <a:pPr rtl="0"/>
          <a:endParaRPr lang="en-SG" dirty="0"/>
        </a:p>
      </dgm:t>
    </dgm:pt>
    <dgm:pt modelId="{BFD48051-8484-4EEB-AEBE-2368DEC44709}" type="parTrans" cxnId="{0492847F-3AD9-4593-9310-A495E47C05A7}">
      <dgm:prSet/>
      <dgm:spPr/>
      <dgm:t>
        <a:bodyPr/>
        <a:lstStyle/>
        <a:p>
          <a:endParaRPr lang="en-US"/>
        </a:p>
      </dgm:t>
    </dgm:pt>
    <dgm:pt modelId="{D648AC33-5EF6-40ED-8DBE-76301DBA0A44}" type="sibTrans" cxnId="{0492847F-3AD9-4593-9310-A495E47C05A7}">
      <dgm:prSet/>
      <dgm:spPr/>
      <dgm:t>
        <a:bodyPr/>
        <a:lstStyle/>
        <a:p>
          <a:endParaRPr lang="en-US"/>
        </a:p>
      </dgm:t>
    </dgm:pt>
    <dgm:pt modelId="{08F1A8BF-7F5F-4ADF-8993-938319DFBDD4}" type="pres">
      <dgm:prSet presAssocID="{D7CBC3AD-9F01-409C-8158-5C84EEFC3973}" presName="diagram" presStyleCnt="0">
        <dgm:presLayoutVars>
          <dgm:dir/>
          <dgm:resizeHandles val="exact"/>
        </dgm:presLayoutVars>
      </dgm:prSet>
      <dgm:spPr/>
    </dgm:pt>
    <dgm:pt modelId="{52FE630F-CFE4-4C6D-891D-1DC21AA232A1}" type="pres">
      <dgm:prSet presAssocID="{DEFD90BE-FD1A-44F9-A22D-CC47699DEAB1}" presName="node" presStyleLbl="node1" presStyleIdx="0" presStyleCnt="7">
        <dgm:presLayoutVars>
          <dgm:bulletEnabled val="1"/>
        </dgm:presLayoutVars>
      </dgm:prSet>
      <dgm:spPr/>
    </dgm:pt>
    <dgm:pt modelId="{244C906C-F97F-48E6-8EAC-45BC0E93BADF}" type="pres">
      <dgm:prSet presAssocID="{B4EE4108-60B9-433C-8DD2-D4264D0C3087}" presName="sibTrans" presStyleCnt="0"/>
      <dgm:spPr/>
    </dgm:pt>
    <dgm:pt modelId="{05687B9C-0389-46AC-BA4E-7BBF6EFEA06C}" type="pres">
      <dgm:prSet presAssocID="{C606D5EB-4E19-464A-BA97-C225A57A89AD}" presName="node" presStyleLbl="node1" presStyleIdx="1" presStyleCnt="7">
        <dgm:presLayoutVars>
          <dgm:bulletEnabled val="1"/>
        </dgm:presLayoutVars>
      </dgm:prSet>
      <dgm:spPr/>
    </dgm:pt>
    <dgm:pt modelId="{451205AE-4E6F-4961-96C9-CA6E2559F9D8}" type="pres">
      <dgm:prSet presAssocID="{F067D732-32C7-4E31-BBFC-F07D4F9C71B5}" presName="sibTrans" presStyleCnt="0"/>
      <dgm:spPr/>
    </dgm:pt>
    <dgm:pt modelId="{F76EFD4A-D9ED-4C96-9197-2003B3F05B15}" type="pres">
      <dgm:prSet presAssocID="{E7EB0E73-C37C-4417-A21F-911466F7B9FB}" presName="node" presStyleLbl="node1" presStyleIdx="2" presStyleCnt="7">
        <dgm:presLayoutVars>
          <dgm:bulletEnabled val="1"/>
        </dgm:presLayoutVars>
      </dgm:prSet>
      <dgm:spPr/>
    </dgm:pt>
    <dgm:pt modelId="{3511B26C-21D5-45DA-B4A8-CC32D53E9C0E}" type="pres">
      <dgm:prSet presAssocID="{F9F77E31-89BC-4687-8706-2EA0F758E287}" presName="sibTrans" presStyleCnt="0"/>
      <dgm:spPr/>
    </dgm:pt>
    <dgm:pt modelId="{8B065C27-AED2-4FC4-B3AA-6D25893C6FA9}" type="pres">
      <dgm:prSet presAssocID="{B8BBDCE2-7C78-4EFA-9914-14DE1C1E8D57}" presName="node" presStyleLbl="node1" presStyleIdx="3" presStyleCnt="7">
        <dgm:presLayoutVars>
          <dgm:bulletEnabled val="1"/>
        </dgm:presLayoutVars>
      </dgm:prSet>
      <dgm:spPr/>
    </dgm:pt>
    <dgm:pt modelId="{E6992B89-4F31-473A-BDE9-394AB07EDBD9}" type="pres">
      <dgm:prSet presAssocID="{A502E921-F3B6-412D-9F15-F277B0841D58}" presName="sibTrans" presStyleCnt="0"/>
      <dgm:spPr/>
    </dgm:pt>
    <dgm:pt modelId="{282E68EA-B3B6-4229-B028-CE8E8E8F1D5F}" type="pres">
      <dgm:prSet presAssocID="{EFBA7342-772D-484B-A8C2-F156DEA46C74}" presName="node" presStyleLbl="node1" presStyleIdx="4" presStyleCnt="7">
        <dgm:presLayoutVars>
          <dgm:bulletEnabled val="1"/>
        </dgm:presLayoutVars>
      </dgm:prSet>
      <dgm:spPr/>
    </dgm:pt>
    <dgm:pt modelId="{455657D3-7BCC-4525-99C7-A84BE67D89AB}" type="pres">
      <dgm:prSet presAssocID="{B1C20152-8433-40F7-8AED-C16EF1190F69}" presName="sibTrans" presStyleCnt="0"/>
      <dgm:spPr/>
    </dgm:pt>
    <dgm:pt modelId="{D185EB0C-E986-4B4A-8D9C-4E770B8C075A}" type="pres">
      <dgm:prSet presAssocID="{7B8F0A37-D60E-40EA-9663-29CCB4B7EE3D}" presName="node" presStyleLbl="node1" presStyleIdx="5" presStyleCnt="7">
        <dgm:presLayoutVars>
          <dgm:bulletEnabled val="1"/>
        </dgm:presLayoutVars>
      </dgm:prSet>
      <dgm:spPr/>
    </dgm:pt>
    <dgm:pt modelId="{B641E571-3045-465E-AA52-919324662A26}" type="pres">
      <dgm:prSet presAssocID="{0A4E5C3E-1F5A-4D2E-ABCB-F980A7CC075A}" presName="sibTrans" presStyleCnt="0"/>
      <dgm:spPr/>
    </dgm:pt>
    <dgm:pt modelId="{E95EB4B9-30B8-4A35-82E4-FF7FB9DB294A}" type="pres">
      <dgm:prSet presAssocID="{DEB6FFFF-2D74-4A69-B0B9-B10E211EC732}" presName="node" presStyleLbl="node1" presStyleIdx="6" presStyleCnt="7">
        <dgm:presLayoutVars>
          <dgm:bulletEnabled val="1"/>
        </dgm:presLayoutVars>
      </dgm:prSet>
      <dgm:spPr/>
    </dgm:pt>
  </dgm:ptLst>
  <dgm:cxnLst>
    <dgm:cxn modelId="{42F46202-EDCD-4B97-B224-37874B56CD63}" srcId="{EFBA7342-772D-484B-A8C2-F156DEA46C74}" destId="{8E52BF02-B0D2-4E67-B7BA-5E60EFB185C0}" srcOrd="0" destOrd="0" parTransId="{624264E3-0DBE-4C83-A6F9-CFF19433DD19}" sibTransId="{EF49C84C-890C-4908-9B49-7E18EA7F7839}"/>
    <dgm:cxn modelId="{7F38B80B-675A-4AF7-BFDD-66EF74001CEB}" srcId="{D7CBC3AD-9F01-409C-8158-5C84EEFC3973}" destId="{C606D5EB-4E19-464A-BA97-C225A57A89AD}" srcOrd="1" destOrd="0" parTransId="{E4228855-E075-42DF-9B9D-DCEF4EBD894C}" sibTransId="{F067D732-32C7-4E31-BBFC-F07D4F9C71B5}"/>
    <dgm:cxn modelId="{DEEB6621-7A49-4000-9F05-1A945D95D0A9}" type="presOf" srcId="{D7CBC3AD-9F01-409C-8158-5C84EEFC3973}" destId="{08F1A8BF-7F5F-4ADF-8993-938319DFBDD4}" srcOrd="0" destOrd="0" presId="urn:microsoft.com/office/officeart/2005/8/layout/default"/>
    <dgm:cxn modelId="{E864F12E-25C7-4516-93E5-18F401661F69}" srcId="{E7EB0E73-C37C-4417-A21F-911466F7B9FB}" destId="{5CA0A385-21B2-4648-A232-A806A5B746D2}" srcOrd="0" destOrd="0" parTransId="{76C85172-8728-4100-8255-87BE17A7B20D}" sibTransId="{6F465120-3253-4AD6-B6F3-07471C99BE97}"/>
    <dgm:cxn modelId="{770D6F30-B9EA-404B-A244-2D8B8171F42D}" type="presOf" srcId="{E7EB0E73-C37C-4417-A21F-911466F7B9FB}" destId="{F76EFD4A-D9ED-4C96-9197-2003B3F05B15}" srcOrd="0" destOrd="0" presId="urn:microsoft.com/office/officeart/2005/8/layout/default"/>
    <dgm:cxn modelId="{A74BF131-8633-412B-8BB8-D9A8D5D9301C}" type="presOf" srcId="{37312488-51C8-4D56-9382-FFBC4881E3B1}" destId="{E95EB4B9-30B8-4A35-82E4-FF7FB9DB294A}" srcOrd="0" destOrd="2" presId="urn:microsoft.com/office/officeart/2005/8/layout/default"/>
    <dgm:cxn modelId="{29A26438-53E5-4CEE-B403-D6E92ACC5A3E}" srcId="{D7CBC3AD-9F01-409C-8158-5C84EEFC3973}" destId="{B8BBDCE2-7C78-4EFA-9914-14DE1C1E8D57}" srcOrd="3" destOrd="0" parTransId="{01ADD964-9E3D-4559-B409-BADADBEAE2B7}" sibTransId="{A502E921-F3B6-412D-9F15-F277B0841D58}"/>
    <dgm:cxn modelId="{FF45B83A-44AF-4FDB-B263-E87E862EBDFB}" type="presOf" srcId="{7B8F0A37-D60E-40EA-9663-29CCB4B7EE3D}" destId="{D185EB0C-E986-4B4A-8D9C-4E770B8C075A}" srcOrd="0" destOrd="0" presId="urn:microsoft.com/office/officeart/2005/8/layout/default"/>
    <dgm:cxn modelId="{9AFB2A3E-120E-4F15-904A-D88B0FEEC674}" type="presOf" srcId="{7A138266-23EB-42C5-9DC1-483CAAFB7616}" destId="{05687B9C-0389-46AC-BA4E-7BBF6EFEA06C}" srcOrd="0" destOrd="1" presId="urn:microsoft.com/office/officeart/2005/8/layout/default"/>
    <dgm:cxn modelId="{AC57FD5B-D118-4EF6-8A6B-38C384851921}" type="presOf" srcId="{B8BBDCE2-7C78-4EFA-9914-14DE1C1E8D57}" destId="{8B065C27-AED2-4FC4-B3AA-6D25893C6FA9}" srcOrd="0" destOrd="0" presId="urn:microsoft.com/office/officeart/2005/8/layout/default"/>
    <dgm:cxn modelId="{7FB40641-4C0E-4F53-99D9-99E558AEDE04}" srcId="{DEFD90BE-FD1A-44F9-A22D-CC47699DEAB1}" destId="{D945DB5C-622A-46B8-9CCC-5298D39F7330}" srcOrd="0" destOrd="0" parTransId="{06E3D465-B449-4ECC-A866-F145DCA0082B}" sibTransId="{014A8854-B3E7-44BE-B954-543CD6EC5936}"/>
    <dgm:cxn modelId="{5EF62643-5309-46C9-B978-8787702A2605}" type="presOf" srcId="{12A6F36D-163F-4A67-BCC8-67376E114EE7}" destId="{8B065C27-AED2-4FC4-B3AA-6D25893C6FA9}" srcOrd="0" destOrd="1" presId="urn:microsoft.com/office/officeart/2005/8/layout/default"/>
    <dgm:cxn modelId="{4799FC69-9F19-4073-A085-E4E116353B6A}" srcId="{C606D5EB-4E19-464A-BA97-C225A57A89AD}" destId="{7A138266-23EB-42C5-9DC1-483CAAFB7616}" srcOrd="0" destOrd="0" parTransId="{48CAFD6A-CF13-49F6-9202-F84E90AB383B}" sibTransId="{874B13E3-C72F-488D-ACAB-6F6B845ACA09}"/>
    <dgm:cxn modelId="{F1763E6B-AE90-4292-A677-9F057E8C25E2}" srcId="{7B8F0A37-D60E-40EA-9663-29CCB4B7EE3D}" destId="{CD15D7BE-7041-40A6-BAE3-E1EC23654F6D}" srcOrd="0" destOrd="0" parTransId="{FDE051E6-165C-476D-9C52-17047F916661}" sibTransId="{10E6CBBA-4E20-4949-BA0E-92168677B0D3}"/>
    <dgm:cxn modelId="{81CD4254-1980-46A1-9326-D45AC001D04F}" srcId="{DEB6FFFF-2D74-4A69-B0B9-B10E211EC732}" destId="{01009EDA-7615-4379-BAC2-E6004A331ED3}" srcOrd="0" destOrd="0" parTransId="{C02338A7-85E2-402E-B1EE-727B1B77E6C8}" sibTransId="{D5E17505-EF09-41B4-9DCB-1C7FAD6E62D3}"/>
    <dgm:cxn modelId="{3FBAB354-29EA-42DC-8A2A-C444F538C4D7}" srcId="{D7CBC3AD-9F01-409C-8158-5C84EEFC3973}" destId="{DEFD90BE-FD1A-44F9-A22D-CC47699DEAB1}" srcOrd="0" destOrd="0" parTransId="{AA63E080-D4ED-4F73-93A3-8B4865BC96DB}" sibTransId="{B4EE4108-60B9-433C-8DD2-D4264D0C3087}"/>
    <dgm:cxn modelId="{64588E76-699C-4320-9F79-E13F9C2AE10F}" type="presOf" srcId="{5CA0A385-21B2-4648-A232-A806A5B746D2}" destId="{F76EFD4A-D9ED-4C96-9197-2003B3F05B15}" srcOrd="0" destOrd="1" presId="urn:microsoft.com/office/officeart/2005/8/layout/default"/>
    <dgm:cxn modelId="{0492847F-3AD9-4593-9310-A495E47C05A7}" srcId="{DEB6FFFF-2D74-4A69-B0B9-B10E211EC732}" destId="{37312488-51C8-4D56-9382-FFBC4881E3B1}" srcOrd="1" destOrd="0" parTransId="{BFD48051-8484-4EEB-AEBE-2368DEC44709}" sibTransId="{D648AC33-5EF6-40ED-8DBE-76301DBA0A44}"/>
    <dgm:cxn modelId="{FFE79F8E-EA24-46B6-BEFC-839852A80156}" type="presOf" srcId="{DEB6FFFF-2D74-4A69-B0B9-B10E211EC732}" destId="{E95EB4B9-30B8-4A35-82E4-FF7FB9DB294A}" srcOrd="0" destOrd="0" presId="urn:microsoft.com/office/officeart/2005/8/layout/default"/>
    <dgm:cxn modelId="{5E2BC196-371A-4CDF-A14B-04EB702D8F15}" type="presOf" srcId="{8E52BF02-B0D2-4E67-B7BA-5E60EFB185C0}" destId="{282E68EA-B3B6-4229-B028-CE8E8E8F1D5F}" srcOrd="0" destOrd="1" presId="urn:microsoft.com/office/officeart/2005/8/layout/default"/>
    <dgm:cxn modelId="{57C37298-B79D-4FC3-8729-816B477CB9D0}" type="presOf" srcId="{DEFD90BE-FD1A-44F9-A22D-CC47699DEAB1}" destId="{52FE630F-CFE4-4C6D-891D-1DC21AA232A1}" srcOrd="0" destOrd="0" presId="urn:microsoft.com/office/officeart/2005/8/layout/default"/>
    <dgm:cxn modelId="{1980E2B7-42C3-41FA-933B-FDA6A12E87AD}" type="presOf" srcId="{EFBA7342-772D-484B-A8C2-F156DEA46C74}" destId="{282E68EA-B3B6-4229-B028-CE8E8E8F1D5F}" srcOrd="0" destOrd="0" presId="urn:microsoft.com/office/officeart/2005/8/layout/default"/>
    <dgm:cxn modelId="{9BD98AC8-1CB0-47AA-BE50-BA6A2DCCDFF1}" srcId="{D7CBC3AD-9F01-409C-8158-5C84EEFC3973}" destId="{DEB6FFFF-2D74-4A69-B0B9-B10E211EC732}" srcOrd="6" destOrd="0" parTransId="{D0FFCA3E-2B9D-4539-91DA-12F63E31D984}" sibTransId="{86147143-6577-4874-82D1-A550C3CB4F4B}"/>
    <dgm:cxn modelId="{7964DDD6-0BFF-4D36-B1A4-C208B5F9F8E9}" srcId="{B8BBDCE2-7C78-4EFA-9914-14DE1C1E8D57}" destId="{12A6F36D-163F-4A67-BCC8-67376E114EE7}" srcOrd="0" destOrd="0" parTransId="{00245670-9323-4B4C-BEF7-2A9354EE2485}" sibTransId="{362686AA-019C-4732-8423-CC8A9737A681}"/>
    <dgm:cxn modelId="{9B7AF1D8-6519-446A-B322-B44E1D451640}" type="presOf" srcId="{C606D5EB-4E19-464A-BA97-C225A57A89AD}" destId="{05687B9C-0389-46AC-BA4E-7BBF6EFEA06C}" srcOrd="0" destOrd="0" presId="urn:microsoft.com/office/officeart/2005/8/layout/default"/>
    <dgm:cxn modelId="{A5F9D4DA-6FE2-432A-BED7-3B043505CF2B}" type="presOf" srcId="{01009EDA-7615-4379-BAC2-E6004A331ED3}" destId="{E95EB4B9-30B8-4A35-82E4-FF7FB9DB294A}" srcOrd="0" destOrd="1" presId="urn:microsoft.com/office/officeart/2005/8/layout/default"/>
    <dgm:cxn modelId="{5EA6B0E0-3A96-4D7E-A080-6315E16962F3}" type="presOf" srcId="{CD15D7BE-7041-40A6-BAE3-E1EC23654F6D}" destId="{D185EB0C-E986-4B4A-8D9C-4E770B8C075A}" srcOrd="0" destOrd="1" presId="urn:microsoft.com/office/officeart/2005/8/layout/default"/>
    <dgm:cxn modelId="{151C66E4-55CD-4934-8491-A882C612A310}" srcId="{D7CBC3AD-9F01-409C-8158-5C84EEFC3973}" destId="{7B8F0A37-D60E-40EA-9663-29CCB4B7EE3D}" srcOrd="5" destOrd="0" parTransId="{47551D17-91C6-4085-A398-AFA480B85D90}" sibTransId="{0A4E5C3E-1F5A-4D2E-ABCB-F980A7CC075A}"/>
    <dgm:cxn modelId="{DE8314EE-2367-4C01-8E9A-E0563EC2A01F}" srcId="{D7CBC3AD-9F01-409C-8158-5C84EEFC3973}" destId="{EFBA7342-772D-484B-A8C2-F156DEA46C74}" srcOrd="4" destOrd="0" parTransId="{818E66D4-D6D8-4AAF-AFE6-10FC60DE3C42}" sibTransId="{B1C20152-8433-40F7-8AED-C16EF1190F69}"/>
    <dgm:cxn modelId="{20B841F6-63D9-4AFF-BF12-29300C37423E}" srcId="{D7CBC3AD-9F01-409C-8158-5C84EEFC3973}" destId="{E7EB0E73-C37C-4417-A21F-911466F7B9FB}" srcOrd="2" destOrd="0" parTransId="{46C309A3-DCA2-4E6B-BD8D-0714222C3C76}" sibTransId="{F9F77E31-89BC-4687-8706-2EA0F758E287}"/>
    <dgm:cxn modelId="{D11DC6FE-C995-4628-BCCD-C7101908701A}" type="presOf" srcId="{D945DB5C-622A-46B8-9CCC-5298D39F7330}" destId="{52FE630F-CFE4-4C6D-891D-1DC21AA232A1}" srcOrd="0" destOrd="1" presId="urn:microsoft.com/office/officeart/2005/8/layout/default"/>
    <dgm:cxn modelId="{34E73956-DF8D-4F37-88BC-3C16BB784432}" type="presParOf" srcId="{08F1A8BF-7F5F-4ADF-8993-938319DFBDD4}" destId="{52FE630F-CFE4-4C6D-891D-1DC21AA232A1}" srcOrd="0" destOrd="0" presId="urn:microsoft.com/office/officeart/2005/8/layout/default"/>
    <dgm:cxn modelId="{C1E112A4-92AF-42F1-A725-2111C1613112}" type="presParOf" srcId="{08F1A8BF-7F5F-4ADF-8993-938319DFBDD4}" destId="{244C906C-F97F-48E6-8EAC-45BC0E93BADF}" srcOrd="1" destOrd="0" presId="urn:microsoft.com/office/officeart/2005/8/layout/default"/>
    <dgm:cxn modelId="{93E767BE-8F2F-4BEF-A531-9ADC155B24DB}" type="presParOf" srcId="{08F1A8BF-7F5F-4ADF-8993-938319DFBDD4}" destId="{05687B9C-0389-46AC-BA4E-7BBF6EFEA06C}" srcOrd="2" destOrd="0" presId="urn:microsoft.com/office/officeart/2005/8/layout/default"/>
    <dgm:cxn modelId="{18241A31-D5AC-4A27-8159-A349833CD474}" type="presParOf" srcId="{08F1A8BF-7F5F-4ADF-8993-938319DFBDD4}" destId="{451205AE-4E6F-4961-96C9-CA6E2559F9D8}" srcOrd="3" destOrd="0" presId="urn:microsoft.com/office/officeart/2005/8/layout/default"/>
    <dgm:cxn modelId="{C843609F-BD56-4E67-9625-9548BC44998A}" type="presParOf" srcId="{08F1A8BF-7F5F-4ADF-8993-938319DFBDD4}" destId="{F76EFD4A-D9ED-4C96-9197-2003B3F05B15}" srcOrd="4" destOrd="0" presId="urn:microsoft.com/office/officeart/2005/8/layout/default"/>
    <dgm:cxn modelId="{A664835B-CFC3-4CC8-A442-9DA490CD8496}" type="presParOf" srcId="{08F1A8BF-7F5F-4ADF-8993-938319DFBDD4}" destId="{3511B26C-21D5-45DA-B4A8-CC32D53E9C0E}" srcOrd="5" destOrd="0" presId="urn:microsoft.com/office/officeart/2005/8/layout/default"/>
    <dgm:cxn modelId="{7968FFF3-F1B8-4B6C-9DAE-5CFE24C7676C}" type="presParOf" srcId="{08F1A8BF-7F5F-4ADF-8993-938319DFBDD4}" destId="{8B065C27-AED2-4FC4-B3AA-6D25893C6FA9}" srcOrd="6" destOrd="0" presId="urn:microsoft.com/office/officeart/2005/8/layout/default"/>
    <dgm:cxn modelId="{CED4BE50-81BA-4186-AD6C-BB0794A264AD}" type="presParOf" srcId="{08F1A8BF-7F5F-4ADF-8993-938319DFBDD4}" destId="{E6992B89-4F31-473A-BDE9-394AB07EDBD9}" srcOrd="7" destOrd="0" presId="urn:microsoft.com/office/officeart/2005/8/layout/default"/>
    <dgm:cxn modelId="{C25E7603-C967-4C1A-A433-13C199351FDD}" type="presParOf" srcId="{08F1A8BF-7F5F-4ADF-8993-938319DFBDD4}" destId="{282E68EA-B3B6-4229-B028-CE8E8E8F1D5F}" srcOrd="8" destOrd="0" presId="urn:microsoft.com/office/officeart/2005/8/layout/default"/>
    <dgm:cxn modelId="{A628837B-EFF4-4FA0-83BE-C270A94063BA}" type="presParOf" srcId="{08F1A8BF-7F5F-4ADF-8993-938319DFBDD4}" destId="{455657D3-7BCC-4525-99C7-A84BE67D89AB}" srcOrd="9" destOrd="0" presId="urn:microsoft.com/office/officeart/2005/8/layout/default"/>
    <dgm:cxn modelId="{ABC449A4-5105-4715-82AC-E238C3317616}" type="presParOf" srcId="{08F1A8BF-7F5F-4ADF-8993-938319DFBDD4}" destId="{D185EB0C-E986-4B4A-8D9C-4E770B8C075A}" srcOrd="10" destOrd="0" presId="urn:microsoft.com/office/officeart/2005/8/layout/default"/>
    <dgm:cxn modelId="{A03F4A27-2EC4-41FE-B049-0097B815E07C}" type="presParOf" srcId="{08F1A8BF-7F5F-4ADF-8993-938319DFBDD4}" destId="{B641E571-3045-465E-AA52-919324662A26}" srcOrd="11" destOrd="0" presId="urn:microsoft.com/office/officeart/2005/8/layout/default"/>
    <dgm:cxn modelId="{28D3E633-249A-4982-9878-89081949A890}" type="presParOf" srcId="{08F1A8BF-7F5F-4ADF-8993-938319DFBDD4}" destId="{E95EB4B9-30B8-4A35-82E4-FF7FB9DB294A}" srcOrd="12"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510930-5FAE-4BA9-90D5-4D5443C282BB}"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id-ID"/>
        </a:p>
      </dgm:t>
    </dgm:pt>
    <dgm:pt modelId="{E7758611-1952-48E4-ACF9-F5D735FD0814}">
      <dgm:prSet phldrT="[Text]"/>
      <dgm:spPr/>
      <dgm:t>
        <a:bodyPr/>
        <a:lstStyle/>
        <a:p>
          <a:r>
            <a:rPr lang="id-ID" dirty="0"/>
            <a:t>QA </a:t>
          </a:r>
          <a:r>
            <a:rPr lang="id-ID" dirty="0" err="1"/>
            <a:t>Analyst</a:t>
          </a:r>
          <a:endParaRPr lang="id-ID" dirty="0"/>
        </a:p>
      </dgm:t>
    </dgm:pt>
    <dgm:pt modelId="{C4EFBEEB-685C-476C-8CA5-59B1BC145E42}" type="parTrans" cxnId="{A901183C-FA92-4492-A88F-E60A740BCA5F}">
      <dgm:prSet/>
      <dgm:spPr/>
      <dgm:t>
        <a:bodyPr/>
        <a:lstStyle/>
        <a:p>
          <a:endParaRPr lang="id-ID"/>
        </a:p>
      </dgm:t>
    </dgm:pt>
    <dgm:pt modelId="{E1A6EDEF-2A3E-404C-9400-FBFEEE57FE13}" type="sibTrans" cxnId="{A901183C-FA92-4492-A88F-E60A740BCA5F}">
      <dgm:prSet/>
      <dgm:spPr/>
      <dgm:t>
        <a:bodyPr/>
        <a:lstStyle/>
        <a:p>
          <a:endParaRPr lang="id-ID"/>
        </a:p>
      </dgm:t>
    </dgm:pt>
    <dgm:pt modelId="{0B82EAC9-F2F3-4C5F-BD32-86D4BD1E6BED}">
      <dgm:prSet/>
      <dgm:spPr/>
      <dgm:t>
        <a:bodyPr/>
        <a:lstStyle/>
        <a:p>
          <a:r>
            <a:rPr lang="en-US" dirty="0"/>
            <a:t>QA Team </a:t>
          </a:r>
          <a:r>
            <a:rPr lang="en-US" dirty="0" err="1"/>
            <a:t>Coordinato</a:t>
          </a:r>
          <a:r>
            <a:rPr lang="id-ID" dirty="0"/>
            <a:t>r</a:t>
          </a:r>
        </a:p>
      </dgm:t>
    </dgm:pt>
    <dgm:pt modelId="{8DBCAFC2-83FC-4A7B-AE41-10A5E99F6E66}" type="parTrans" cxnId="{59E9C5FB-0D94-47DC-AADA-36D3C7A0D283}">
      <dgm:prSet/>
      <dgm:spPr/>
      <dgm:t>
        <a:bodyPr/>
        <a:lstStyle/>
        <a:p>
          <a:endParaRPr lang="id-ID"/>
        </a:p>
      </dgm:t>
    </dgm:pt>
    <dgm:pt modelId="{37F56AD3-B022-4683-A710-F0EE5349332E}" type="sibTrans" cxnId="{59E9C5FB-0D94-47DC-AADA-36D3C7A0D283}">
      <dgm:prSet/>
      <dgm:spPr/>
      <dgm:t>
        <a:bodyPr/>
        <a:lstStyle/>
        <a:p>
          <a:endParaRPr lang="id-ID"/>
        </a:p>
      </dgm:t>
    </dgm:pt>
    <dgm:pt modelId="{E12AD50D-9DF2-4148-A5D8-8806D25E6A2F}">
      <dgm:prSet/>
      <dgm:spPr/>
      <dgm:t>
        <a:bodyPr/>
        <a:lstStyle/>
        <a:p>
          <a:r>
            <a:rPr lang="en-US" dirty="0"/>
            <a:t>Test Manager</a:t>
          </a:r>
          <a:endParaRPr lang="id-ID" dirty="0"/>
        </a:p>
      </dgm:t>
    </dgm:pt>
    <dgm:pt modelId="{DB06B2E4-0143-444A-8CF9-29D5E1C7E692}" type="parTrans" cxnId="{8601B097-09ED-41A2-A56D-19B4FF4E253D}">
      <dgm:prSet/>
      <dgm:spPr/>
      <dgm:t>
        <a:bodyPr/>
        <a:lstStyle/>
        <a:p>
          <a:endParaRPr lang="id-ID"/>
        </a:p>
      </dgm:t>
    </dgm:pt>
    <dgm:pt modelId="{BA8CA82D-F74C-4807-BA11-BA96E3E9A2B3}" type="sibTrans" cxnId="{8601B097-09ED-41A2-A56D-19B4FF4E253D}">
      <dgm:prSet/>
      <dgm:spPr/>
      <dgm:t>
        <a:bodyPr/>
        <a:lstStyle/>
        <a:p>
          <a:endParaRPr lang="id-ID"/>
        </a:p>
      </dgm:t>
    </dgm:pt>
    <dgm:pt modelId="{BB494E2E-0776-46F2-8432-44A520B89C6A}">
      <dgm:prSet phldrT="[Text]"/>
      <dgm:spPr/>
      <dgm:t>
        <a:bodyPr/>
        <a:lstStyle/>
        <a:p>
          <a:r>
            <a:rPr lang="id-ID" dirty="0"/>
            <a:t>Cocok untuk </a:t>
          </a:r>
          <a:r>
            <a:rPr lang="id-ID" i="1" dirty="0" err="1"/>
            <a:t>freah</a:t>
          </a:r>
          <a:r>
            <a:rPr lang="id-ID" i="1" dirty="0"/>
            <a:t> </a:t>
          </a:r>
          <a:r>
            <a:rPr lang="id-ID" i="1" dirty="0" err="1"/>
            <a:t>graduate</a:t>
          </a:r>
          <a:endParaRPr lang="id-ID" dirty="0"/>
        </a:p>
      </dgm:t>
    </dgm:pt>
    <dgm:pt modelId="{89AB1570-B15C-4062-B9DB-33FC52756A11}" type="parTrans" cxnId="{76A728B0-5F70-4E5A-BE8A-7ECE32A4D567}">
      <dgm:prSet/>
      <dgm:spPr/>
      <dgm:t>
        <a:bodyPr/>
        <a:lstStyle/>
        <a:p>
          <a:endParaRPr lang="id-ID"/>
        </a:p>
      </dgm:t>
    </dgm:pt>
    <dgm:pt modelId="{197A9AF2-BB67-4570-827D-CFE0A0CDA505}" type="sibTrans" cxnId="{76A728B0-5F70-4E5A-BE8A-7ECE32A4D567}">
      <dgm:prSet/>
      <dgm:spPr/>
      <dgm:t>
        <a:bodyPr/>
        <a:lstStyle/>
        <a:p>
          <a:endParaRPr lang="id-ID"/>
        </a:p>
      </dgm:t>
    </dgm:pt>
    <dgm:pt modelId="{9DD91227-4F45-4405-A0E8-32270ECA2BAD}">
      <dgm:prSet phldrT="[Text]"/>
      <dgm:spPr/>
      <dgm:t>
        <a:bodyPr/>
        <a:lstStyle/>
        <a:p>
          <a:r>
            <a:rPr lang="en-US" dirty="0"/>
            <a:t>Sr. QA Analyst</a:t>
          </a:r>
          <a:endParaRPr lang="id-ID" dirty="0"/>
        </a:p>
      </dgm:t>
    </dgm:pt>
    <dgm:pt modelId="{64B0458D-E0EF-4A14-B6AF-3B82416B1D35}" type="parTrans" cxnId="{AD8B04EB-EE12-4911-A8EA-7F020D2194CD}">
      <dgm:prSet/>
      <dgm:spPr/>
      <dgm:t>
        <a:bodyPr/>
        <a:lstStyle/>
        <a:p>
          <a:endParaRPr lang="id-ID"/>
        </a:p>
      </dgm:t>
    </dgm:pt>
    <dgm:pt modelId="{3FF14BE7-5F53-4B88-B239-01BB1F921E7C}" type="sibTrans" cxnId="{AD8B04EB-EE12-4911-A8EA-7F020D2194CD}">
      <dgm:prSet/>
      <dgm:spPr/>
      <dgm:t>
        <a:bodyPr/>
        <a:lstStyle/>
        <a:p>
          <a:endParaRPr lang="id-ID"/>
        </a:p>
      </dgm:t>
    </dgm:pt>
    <dgm:pt modelId="{D34408B1-F664-4E25-AF15-247ED89CB84F}">
      <dgm:prSet phldrT="[Text]"/>
      <dgm:spPr/>
      <dgm:t>
        <a:bodyPr/>
        <a:lstStyle/>
        <a:p>
          <a:r>
            <a:rPr lang="id-ID" dirty="0"/>
            <a:t>Minimal punya pengalaman 2-3 tahun</a:t>
          </a:r>
        </a:p>
      </dgm:t>
    </dgm:pt>
    <dgm:pt modelId="{70DA9323-0E61-4F13-A6B8-4C4A5E99AE15}" type="parTrans" cxnId="{DB4C9A9B-2BD1-4E78-B7C8-ABC9769FFA68}">
      <dgm:prSet/>
      <dgm:spPr/>
      <dgm:t>
        <a:bodyPr/>
        <a:lstStyle/>
        <a:p>
          <a:endParaRPr lang="id-ID"/>
        </a:p>
      </dgm:t>
    </dgm:pt>
    <dgm:pt modelId="{784EE689-777E-4FB1-829B-8889FECB1F68}" type="sibTrans" cxnId="{DB4C9A9B-2BD1-4E78-B7C8-ABC9769FFA68}">
      <dgm:prSet/>
      <dgm:spPr/>
      <dgm:t>
        <a:bodyPr/>
        <a:lstStyle/>
        <a:p>
          <a:endParaRPr lang="id-ID"/>
        </a:p>
      </dgm:t>
    </dgm:pt>
    <dgm:pt modelId="{B6C6D67F-7806-483B-88F2-A3C448C36FA7}">
      <dgm:prSet/>
      <dgm:spPr/>
      <dgm:t>
        <a:bodyPr/>
        <a:lstStyle/>
        <a:p>
          <a:r>
            <a:rPr lang="id-ID" dirty="0"/>
            <a:t>Minimal punya </a:t>
          </a:r>
          <a:r>
            <a:rPr lang="id-ID" dirty="0" err="1"/>
            <a:t>penalaman</a:t>
          </a:r>
          <a:r>
            <a:rPr lang="id-ID" dirty="0"/>
            <a:t> 3-5 tahun.</a:t>
          </a:r>
        </a:p>
      </dgm:t>
    </dgm:pt>
    <dgm:pt modelId="{EF18AE74-C9CE-4D5A-A9D3-B54A8DFC1A0D}" type="parTrans" cxnId="{49C18E9C-7868-4C46-BB2E-D7DAF64BBD02}">
      <dgm:prSet/>
      <dgm:spPr/>
      <dgm:t>
        <a:bodyPr/>
        <a:lstStyle/>
        <a:p>
          <a:endParaRPr lang="id-ID"/>
        </a:p>
      </dgm:t>
    </dgm:pt>
    <dgm:pt modelId="{72D3B89C-7098-402A-AA33-0263631B6797}" type="sibTrans" cxnId="{49C18E9C-7868-4C46-BB2E-D7DAF64BBD02}">
      <dgm:prSet/>
      <dgm:spPr/>
      <dgm:t>
        <a:bodyPr/>
        <a:lstStyle/>
        <a:p>
          <a:endParaRPr lang="id-ID"/>
        </a:p>
      </dgm:t>
    </dgm:pt>
    <dgm:pt modelId="{538D1FC2-688C-4D56-8A9D-E3F9DCD0FA27}">
      <dgm:prSet/>
      <dgm:spPr/>
      <dgm:t>
        <a:bodyPr/>
        <a:lstStyle/>
        <a:p>
          <a:r>
            <a:rPr lang="id-ID" dirty="0"/>
            <a:t>Memiliki jiwa kepemimpinan dengan pengalaman 8-10 tahun</a:t>
          </a:r>
        </a:p>
      </dgm:t>
    </dgm:pt>
    <dgm:pt modelId="{794413FC-B126-4491-931A-AACD0AEEA494}" type="parTrans" cxnId="{C3C7D28A-EC4B-4D9B-88CA-2B94B30C915B}">
      <dgm:prSet/>
      <dgm:spPr/>
      <dgm:t>
        <a:bodyPr/>
        <a:lstStyle/>
        <a:p>
          <a:endParaRPr lang="id-ID"/>
        </a:p>
      </dgm:t>
    </dgm:pt>
    <dgm:pt modelId="{8C01247B-9EDA-48F6-9A4D-081A02C8D968}" type="sibTrans" cxnId="{C3C7D28A-EC4B-4D9B-88CA-2B94B30C915B}">
      <dgm:prSet/>
      <dgm:spPr/>
      <dgm:t>
        <a:bodyPr/>
        <a:lstStyle/>
        <a:p>
          <a:endParaRPr lang="id-ID"/>
        </a:p>
      </dgm:t>
    </dgm:pt>
    <dgm:pt modelId="{B9709F8B-7AB1-45E2-9C67-0882F9B3CAF3}">
      <dgm:prSet/>
      <dgm:spPr/>
      <dgm:t>
        <a:bodyPr/>
        <a:lstStyle/>
        <a:p>
          <a:r>
            <a:rPr lang="en-US" dirty="0"/>
            <a:t>Senior Test Manager</a:t>
          </a:r>
          <a:endParaRPr lang="id-ID" dirty="0"/>
        </a:p>
      </dgm:t>
    </dgm:pt>
    <dgm:pt modelId="{9E6AAC35-359F-4E04-A693-B727CB071D5E}" type="parTrans" cxnId="{FAD42291-B5A4-4D1C-84A9-F0D6490539F4}">
      <dgm:prSet/>
      <dgm:spPr/>
      <dgm:t>
        <a:bodyPr/>
        <a:lstStyle/>
        <a:p>
          <a:endParaRPr lang="id-ID"/>
        </a:p>
      </dgm:t>
    </dgm:pt>
    <dgm:pt modelId="{D35E26C3-D6E5-415A-9C16-5BC172FCA091}" type="sibTrans" cxnId="{FAD42291-B5A4-4D1C-84A9-F0D6490539F4}">
      <dgm:prSet/>
      <dgm:spPr/>
      <dgm:t>
        <a:bodyPr/>
        <a:lstStyle/>
        <a:p>
          <a:endParaRPr lang="id-ID"/>
        </a:p>
      </dgm:t>
    </dgm:pt>
    <dgm:pt modelId="{982B0400-91CE-48A8-9FDF-08903ADFEA42}">
      <dgm:prSet/>
      <dgm:spPr/>
      <dgm:t>
        <a:bodyPr/>
        <a:lstStyle/>
        <a:p>
          <a:r>
            <a:rPr lang="id-ID" dirty="0"/>
            <a:t>Tester yang berpengalaman di atas 10 tahun</a:t>
          </a:r>
        </a:p>
      </dgm:t>
    </dgm:pt>
    <dgm:pt modelId="{CC5F6906-2A00-426D-933F-438F34BD240E}" type="parTrans" cxnId="{02F273F4-304B-4991-9926-A5FC3C8FEEDE}">
      <dgm:prSet/>
      <dgm:spPr/>
      <dgm:t>
        <a:bodyPr/>
        <a:lstStyle/>
        <a:p>
          <a:endParaRPr lang="id-ID"/>
        </a:p>
      </dgm:t>
    </dgm:pt>
    <dgm:pt modelId="{FFE0305D-616A-4174-9025-5F1009351326}" type="sibTrans" cxnId="{02F273F4-304B-4991-9926-A5FC3C8FEEDE}">
      <dgm:prSet/>
      <dgm:spPr/>
      <dgm:t>
        <a:bodyPr/>
        <a:lstStyle/>
        <a:p>
          <a:endParaRPr lang="id-ID"/>
        </a:p>
      </dgm:t>
    </dgm:pt>
    <dgm:pt modelId="{F97F2C5C-1E30-476F-8609-7DAFDC51C9D5}" type="pres">
      <dgm:prSet presAssocID="{68510930-5FAE-4BA9-90D5-4D5443C282BB}" presName="rootnode" presStyleCnt="0">
        <dgm:presLayoutVars>
          <dgm:chMax/>
          <dgm:chPref/>
          <dgm:dir/>
          <dgm:animLvl val="lvl"/>
        </dgm:presLayoutVars>
      </dgm:prSet>
      <dgm:spPr/>
    </dgm:pt>
    <dgm:pt modelId="{0110DAA7-DB2B-4246-A76A-90C48CEBBC19}" type="pres">
      <dgm:prSet presAssocID="{E7758611-1952-48E4-ACF9-F5D735FD0814}" presName="composite" presStyleCnt="0"/>
      <dgm:spPr/>
    </dgm:pt>
    <dgm:pt modelId="{BCD92D21-B9B8-4C87-869A-7103008587D5}" type="pres">
      <dgm:prSet presAssocID="{E7758611-1952-48E4-ACF9-F5D735FD0814}" presName="LShape" presStyleLbl="alignNode1" presStyleIdx="0" presStyleCnt="9"/>
      <dgm:spPr/>
    </dgm:pt>
    <dgm:pt modelId="{9CD84DBB-6410-40E8-ABA4-25D5A47F912F}" type="pres">
      <dgm:prSet presAssocID="{E7758611-1952-48E4-ACF9-F5D735FD0814}" presName="ParentText" presStyleLbl="revTx" presStyleIdx="0" presStyleCnt="5">
        <dgm:presLayoutVars>
          <dgm:chMax val="0"/>
          <dgm:chPref val="0"/>
          <dgm:bulletEnabled val="1"/>
        </dgm:presLayoutVars>
      </dgm:prSet>
      <dgm:spPr/>
    </dgm:pt>
    <dgm:pt modelId="{228AEABA-8270-4BC4-8EC3-A9EF184FB1E6}" type="pres">
      <dgm:prSet presAssocID="{E7758611-1952-48E4-ACF9-F5D735FD0814}" presName="Triangle" presStyleLbl="alignNode1" presStyleIdx="1" presStyleCnt="9"/>
      <dgm:spPr/>
    </dgm:pt>
    <dgm:pt modelId="{9499C97B-3855-4200-900D-04512833FAA3}" type="pres">
      <dgm:prSet presAssocID="{E1A6EDEF-2A3E-404C-9400-FBFEEE57FE13}" presName="sibTrans" presStyleCnt="0"/>
      <dgm:spPr/>
    </dgm:pt>
    <dgm:pt modelId="{410CA0EE-32FD-46C3-9795-7943EDFF1465}" type="pres">
      <dgm:prSet presAssocID="{E1A6EDEF-2A3E-404C-9400-FBFEEE57FE13}" presName="space" presStyleCnt="0"/>
      <dgm:spPr/>
    </dgm:pt>
    <dgm:pt modelId="{C255C5BA-7FA6-4D07-AA96-B709F915984A}" type="pres">
      <dgm:prSet presAssocID="{9DD91227-4F45-4405-A0E8-32270ECA2BAD}" presName="composite" presStyleCnt="0"/>
      <dgm:spPr/>
    </dgm:pt>
    <dgm:pt modelId="{78DF09C2-49F1-4475-B73F-ED71A13780C8}" type="pres">
      <dgm:prSet presAssocID="{9DD91227-4F45-4405-A0E8-32270ECA2BAD}" presName="LShape" presStyleLbl="alignNode1" presStyleIdx="2" presStyleCnt="9"/>
      <dgm:spPr/>
    </dgm:pt>
    <dgm:pt modelId="{1061A080-039B-4150-B63E-7CA4DD4486ED}" type="pres">
      <dgm:prSet presAssocID="{9DD91227-4F45-4405-A0E8-32270ECA2BAD}" presName="ParentText" presStyleLbl="revTx" presStyleIdx="1" presStyleCnt="5">
        <dgm:presLayoutVars>
          <dgm:chMax val="0"/>
          <dgm:chPref val="0"/>
          <dgm:bulletEnabled val="1"/>
        </dgm:presLayoutVars>
      </dgm:prSet>
      <dgm:spPr/>
    </dgm:pt>
    <dgm:pt modelId="{07F15811-078D-4BA6-9C3E-585A5CE77A5F}" type="pres">
      <dgm:prSet presAssocID="{9DD91227-4F45-4405-A0E8-32270ECA2BAD}" presName="Triangle" presStyleLbl="alignNode1" presStyleIdx="3" presStyleCnt="9"/>
      <dgm:spPr/>
    </dgm:pt>
    <dgm:pt modelId="{11932B62-5DAB-447B-8E5D-B6B91F7BADCF}" type="pres">
      <dgm:prSet presAssocID="{3FF14BE7-5F53-4B88-B239-01BB1F921E7C}" presName="sibTrans" presStyleCnt="0"/>
      <dgm:spPr/>
    </dgm:pt>
    <dgm:pt modelId="{0D2DE806-A537-48DF-BBD5-DD54049D89E1}" type="pres">
      <dgm:prSet presAssocID="{3FF14BE7-5F53-4B88-B239-01BB1F921E7C}" presName="space" presStyleCnt="0"/>
      <dgm:spPr/>
    </dgm:pt>
    <dgm:pt modelId="{0AC3854B-F29C-4E65-9C84-B2F8120C515A}" type="pres">
      <dgm:prSet presAssocID="{0B82EAC9-F2F3-4C5F-BD32-86D4BD1E6BED}" presName="composite" presStyleCnt="0"/>
      <dgm:spPr/>
    </dgm:pt>
    <dgm:pt modelId="{102ECFD0-718D-4AB7-96CF-9C8281C48AD4}" type="pres">
      <dgm:prSet presAssocID="{0B82EAC9-F2F3-4C5F-BD32-86D4BD1E6BED}" presName="LShape" presStyleLbl="alignNode1" presStyleIdx="4" presStyleCnt="9"/>
      <dgm:spPr/>
    </dgm:pt>
    <dgm:pt modelId="{62331629-FD25-43E2-BA4A-C9C85EE9B365}" type="pres">
      <dgm:prSet presAssocID="{0B82EAC9-F2F3-4C5F-BD32-86D4BD1E6BED}" presName="ParentText" presStyleLbl="revTx" presStyleIdx="2" presStyleCnt="5">
        <dgm:presLayoutVars>
          <dgm:chMax val="0"/>
          <dgm:chPref val="0"/>
          <dgm:bulletEnabled val="1"/>
        </dgm:presLayoutVars>
      </dgm:prSet>
      <dgm:spPr/>
    </dgm:pt>
    <dgm:pt modelId="{72B9CB60-3FD7-4DF9-A76A-6CBF5A92A0C4}" type="pres">
      <dgm:prSet presAssocID="{0B82EAC9-F2F3-4C5F-BD32-86D4BD1E6BED}" presName="Triangle" presStyleLbl="alignNode1" presStyleIdx="5" presStyleCnt="9"/>
      <dgm:spPr/>
    </dgm:pt>
    <dgm:pt modelId="{A2AEE0C7-3617-4CCB-A71B-8D8123A3049C}" type="pres">
      <dgm:prSet presAssocID="{37F56AD3-B022-4683-A710-F0EE5349332E}" presName="sibTrans" presStyleCnt="0"/>
      <dgm:spPr/>
    </dgm:pt>
    <dgm:pt modelId="{62637BE3-BF6F-4D09-9362-97F8C4C40A10}" type="pres">
      <dgm:prSet presAssocID="{37F56AD3-B022-4683-A710-F0EE5349332E}" presName="space" presStyleCnt="0"/>
      <dgm:spPr/>
    </dgm:pt>
    <dgm:pt modelId="{E6164AF5-73FA-42FA-8D01-A00BCBDCDC32}" type="pres">
      <dgm:prSet presAssocID="{E12AD50D-9DF2-4148-A5D8-8806D25E6A2F}" presName="composite" presStyleCnt="0"/>
      <dgm:spPr/>
    </dgm:pt>
    <dgm:pt modelId="{11D98C2A-A4DD-4A5E-A8B2-638E12DBD783}" type="pres">
      <dgm:prSet presAssocID="{E12AD50D-9DF2-4148-A5D8-8806D25E6A2F}" presName="LShape" presStyleLbl="alignNode1" presStyleIdx="6" presStyleCnt="9"/>
      <dgm:spPr/>
    </dgm:pt>
    <dgm:pt modelId="{3CFAA14F-F026-4515-93AF-550FBD016EF3}" type="pres">
      <dgm:prSet presAssocID="{E12AD50D-9DF2-4148-A5D8-8806D25E6A2F}" presName="ParentText" presStyleLbl="revTx" presStyleIdx="3" presStyleCnt="5">
        <dgm:presLayoutVars>
          <dgm:chMax val="0"/>
          <dgm:chPref val="0"/>
          <dgm:bulletEnabled val="1"/>
        </dgm:presLayoutVars>
      </dgm:prSet>
      <dgm:spPr/>
    </dgm:pt>
    <dgm:pt modelId="{D0F1A924-C2FB-4F37-833C-25F3B63136EF}" type="pres">
      <dgm:prSet presAssocID="{E12AD50D-9DF2-4148-A5D8-8806D25E6A2F}" presName="Triangle" presStyleLbl="alignNode1" presStyleIdx="7" presStyleCnt="9"/>
      <dgm:spPr/>
    </dgm:pt>
    <dgm:pt modelId="{D777F69E-7D04-4B05-8CB5-0642ADBF3F16}" type="pres">
      <dgm:prSet presAssocID="{BA8CA82D-F74C-4807-BA11-BA96E3E9A2B3}" presName="sibTrans" presStyleCnt="0"/>
      <dgm:spPr/>
    </dgm:pt>
    <dgm:pt modelId="{581F7CF3-D5DB-4030-8A3F-526E33AAB7B9}" type="pres">
      <dgm:prSet presAssocID="{BA8CA82D-F74C-4807-BA11-BA96E3E9A2B3}" presName="space" presStyleCnt="0"/>
      <dgm:spPr/>
    </dgm:pt>
    <dgm:pt modelId="{7B3A148F-4930-4383-941C-172B2A1F8E5E}" type="pres">
      <dgm:prSet presAssocID="{B9709F8B-7AB1-45E2-9C67-0882F9B3CAF3}" presName="composite" presStyleCnt="0"/>
      <dgm:spPr/>
    </dgm:pt>
    <dgm:pt modelId="{D92F7A7A-86ED-45E9-AADF-3F990829DBE7}" type="pres">
      <dgm:prSet presAssocID="{B9709F8B-7AB1-45E2-9C67-0882F9B3CAF3}" presName="LShape" presStyleLbl="alignNode1" presStyleIdx="8" presStyleCnt="9"/>
      <dgm:spPr/>
    </dgm:pt>
    <dgm:pt modelId="{4D5C4051-7072-43B6-8EFD-70EED3792908}" type="pres">
      <dgm:prSet presAssocID="{B9709F8B-7AB1-45E2-9C67-0882F9B3CAF3}" presName="ParentText" presStyleLbl="revTx" presStyleIdx="4" presStyleCnt="5">
        <dgm:presLayoutVars>
          <dgm:chMax val="0"/>
          <dgm:chPref val="0"/>
          <dgm:bulletEnabled val="1"/>
        </dgm:presLayoutVars>
      </dgm:prSet>
      <dgm:spPr/>
    </dgm:pt>
  </dgm:ptLst>
  <dgm:cxnLst>
    <dgm:cxn modelId="{72D78B03-4421-4BB8-A392-720B36A63019}" type="presOf" srcId="{D34408B1-F664-4E25-AF15-247ED89CB84F}" destId="{1061A080-039B-4150-B63E-7CA4DD4486ED}" srcOrd="0" destOrd="1" presId="urn:microsoft.com/office/officeart/2009/3/layout/StepUpProcess"/>
    <dgm:cxn modelId="{B6387229-39F6-4FEC-8945-E7B5F8B2DE49}" type="presOf" srcId="{E12AD50D-9DF2-4148-A5D8-8806D25E6A2F}" destId="{3CFAA14F-F026-4515-93AF-550FBD016EF3}" srcOrd="0" destOrd="0" presId="urn:microsoft.com/office/officeart/2009/3/layout/StepUpProcess"/>
    <dgm:cxn modelId="{884B542E-9D7D-4328-B7FE-6D014C16C80C}" type="presOf" srcId="{B9709F8B-7AB1-45E2-9C67-0882F9B3CAF3}" destId="{4D5C4051-7072-43B6-8EFD-70EED3792908}" srcOrd="0" destOrd="0" presId="urn:microsoft.com/office/officeart/2009/3/layout/StepUpProcess"/>
    <dgm:cxn modelId="{A901183C-FA92-4492-A88F-E60A740BCA5F}" srcId="{68510930-5FAE-4BA9-90D5-4D5443C282BB}" destId="{E7758611-1952-48E4-ACF9-F5D735FD0814}" srcOrd="0" destOrd="0" parTransId="{C4EFBEEB-685C-476C-8CA5-59B1BC145E42}" sibTransId="{E1A6EDEF-2A3E-404C-9400-FBFEEE57FE13}"/>
    <dgm:cxn modelId="{C0B6923D-21D1-49A1-861E-59122B781BC5}" type="presOf" srcId="{68510930-5FAE-4BA9-90D5-4D5443C282BB}" destId="{F97F2C5C-1E30-476F-8609-7DAFDC51C9D5}" srcOrd="0" destOrd="0" presId="urn:microsoft.com/office/officeart/2009/3/layout/StepUpProcess"/>
    <dgm:cxn modelId="{EE0A545C-63E4-4BBC-85F2-D539FD8D1AB4}" type="presOf" srcId="{B6C6D67F-7806-483B-88F2-A3C448C36FA7}" destId="{62331629-FD25-43E2-BA4A-C9C85EE9B365}" srcOrd="0" destOrd="1" presId="urn:microsoft.com/office/officeart/2009/3/layout/StepUpProcess"/>
    <dgm:cxn modelId="{C3C7D28A-EC4B-4D9B-88CA-2B94B30C915B}" srcId="{E12AD50D-9DF2-4148-A5D8-8806D25E6A2F}" destId="{538D1FC2-688C-4D56-8A9D-E3F9DCD0FA27}" srcOrd="0" destOrd="0" parTransId="{794413FC-B126-4491-931A-AACD0AEEA494}" sibTransId="{8C01247B-9EDA-48F6-9A4D-081A02C8D968}"/>
    <dgm:cxn modelId="{FAD42291-B5A4-4D1C-84A9-F0D6490539F4}" srcId="{68510930-5FAE-4BA9-90D5-4D5443C282BB}" destId="{B9709F8B-7AB1-45E2-9C67-0882F9B3CAF3}" srcOrd="4" destOrd="0" parTransId="{9E6AAC35-359F-4E04-A693-B727CB071D5E}" sibTransId="{D35E26C3-D6E5-415A-9C16-5BC172FCA091}"/>
    <dgm:cxn modelId="{8601B097-09ED-41A2-A56D-19B4FF4E253D}" srcId="{68510930-5FAE-4BA9-90D5-4D5443C282BB}" destId="{E12AD50D-9DF2-4148-A5D8-8806D25E6A2F}" srcOrd="3" destOrd="0" parTransId="{DB06B2E4-0143-444A-8CF9-29D5E1C7E692}" sibTransId="{BA8CA82D-F74C-4807-BA11-BA96E3E9A2B3}"/>
    <dgm:cxn modelId="{DB4C9A9B-2BD1-4E78-B7C8-ABC9769FFA68}" srcId="{9DD91227-4F45-4405-A0E8-32270ECA2BAD}" destId="{D34408B1-F664-4E25-AF15-247ED89CB84F}" srcOrd="0" destOrd="0" parTransId="{70DA9323-0E61-4F13-A6B8-4C4A5E99AE15}" sibTransId="{784EE689-777E-4FB1-829B-8889FECB1F68}"/>
    <dgm:cxn modelId="{49C18E9C-7868-4C46-BB2E-D7DAF64BBD02}" srcId="{0B82EAC9-F2F3-4C5F-BD32-86D4BD1E6BED}" destId="{B6C6D67F-7806-483B-88F2-A3C448C36FA7}" srcOrd="0" destOrd="0" parTransId="{EF18AE74-C9CE-4D5A-A9D3-B54A8DFC1A0D}" sibTransId="{72D3B89C-7098-402A-AA33-0263631B6797}"/>
    <dgm:cxn modelId="{76A728B0-5F70-4E5A-BE8A-7ECE32A4D567}" srcId="{E7758611-1952-48E4-ACF9-F5D735FD0814}" destId="{BB494E2E-0776-46F2-8432-44A520B89C6A}" srcOrd="0" destOrd="0" parTransId="{89AB1570-B15C-4062-B9DB-33FC52756A11}" sibTransId="{197A9AF2-BB67-4570-827D-CFE0A0CDA505}"/>
    <dgm:cxn modelId="{0F872CB0-77D4-427C-8CE5-A897E7AB1285}" type="presOf" srcId="{982B0400-91CE-48A8-9FDF-08903ADFEA42}" destId="{4D5C4051-7072-43B6-8EFD-70EED3792908}" srcOrd="0" destOrd="1" presId="urn:microsoft.com/office/officeart/2009/3/layout/StepUpProcess"/>
    <dgm:cxn modelId="{46D97BC1-CB3E-4FCD-B278-E66A63E5DE98}" type="presOf" srcId="{538D1FC2-688C-4D56-8A9D-E3F9DCD0FA27}" destId="{3CFAA14F-F026-4515-93AF-550FBD016EF3}" srcOrd="0" destOrd="1" presId="urn:microsoft.com/office/officeart/2009/3/layout/StepUpProcess"/>
    <dgm:cxn modelId="{B12D6BD1-638F-40DA-A691-AE52C2D34B07}" type="presOf" srcId="{0B82EAC9-F2F3-4C5F-BD32-86D4BD1E6BED}" destId="{62331629-FD25-43E2-BA4A-C9C85EE9B365}" srcOrd="0" destOrd="0" presId="urn:microsoft.com/office/officeart/2009/3/layout/StepUpProcess"/>
    <dgm:cxn modelId="{9B809CE4-3D2A-40A6-93A6-63749EDF008D}" type="presOf" srcId="{BB494E2E-0776-46F2-8432-44A520B89C6A}" destId="{9CD84DBB-6410-40E8-ABA4-25D5A47F912F}" srcOrd="0" destOrd="1" presId="urn:microsoft.com/office/officeart/2009/3/layout/StepUpProcess"/>
    <dgm:cxn modelId="{1B5592E8-0D6D-4924-B6DA-D49B43CFFE17}" type="presOf" srcId="{9DD91227-4F45-4405-A0E8-32270ECA2BAD}" destId="{1061A080-039B-4150-B63E-7CA4DD4486ED}" srcOrd="0" destOrd="0" presId="urn:microsoft.com/office/officeart/2009/3/layout/StepUpProcess"/>
    <dgm:cxn modelId="{AD8B04EB-EE12-4911-A8EA-7F020D2194CD}" srcId="{68510930-5FAE-4BA9-90D5-4D5443C282BB}" destId="{9DD91227-4F45-4405-A0E8-32270ECA2BAD}" srcOrd="1" destOrd="0" parTransId="{64B0458D-E0EF-4A14-B6AF-3B82416B1D35}" sibTransId="{3FF14BE7-5F53-4B88-B239-01BB1F921E7C}"/>
    <dgm:cxn modelId="{99FAEDEC-5924-4068-94C6-E37DC9C24EF5}" type="presOf" srcId="{E7758611-1952-48E4-ACF9-F5D735FD0814}" destId="{9CD84DBB-6410-40E8-ABA4-25D5A47F912F}" srcOrd="0" destOrd="0" presId="urn:microsoft.com/office/officeart/2009/3/layout/StepUpProcess"/>
    <dgm:cxn modelId="{02F273F4-304B-4991-9926-A5FC3C8FEEDE}" srcId="{B9709F8B-7AB1-45E2-9C67-0882F9B3CAF3}" destId="{982B0400-91CE-48A8-9FDF-08903ADFEA42}" srcOrd="0" destOrd="0" parTransId="{CC5F6906-2A00-426D-933F-438F34BD240E}" sibTransId="{FFE0305D-616A-4174-9025-5F1009351326}"/>
    <dgm:cxn modelId="{59E9C5FB-0D94-47DC-AADA-36D3C7A0D283}" srcId="{68510930-5FAE-4BA9-90D5-4D5443C282BB}" destId="{0B82EAC9-F2F3-4C5F-BD32-86D4BD1E6BED}" srcOrd="2" destOrd="0" parTransId="{8DBCAFC2-83FC-4A7B-AE41-10A5E99F6E66}" sibTransId="{37F56AD3-B022-4683-A710-F0EE5349332E}"/>
    <dgm:cxn modelId="{0D4F164E-4253-4239-8F94-093118A08472}" type="presParOf" srcId="{F97F2C5C-1E30-476F-8609-7DAFDC51C9D5}" destId="{0110DAA7-DB2B-4246-A76A-90C48CEBBC19}" srcOrd="0" destOrd="0" presId="urn:microsoft.com/office/officeart/2009/3/layout/StepUpProcess"/>
    <dgm:cxn modelId="{A49BF5E6-BDC9-4D14-8773-A1C4FEBF3D47}" type="presParOf" srcId="{0110DAA7-DB2B-4246-A76A-90C48CEBBC19}" destId="{BCD92D21-B9B8-4C87-869A-7103008587D5}" srcOrd="0" destOrd="0" presId="urn:microsoft.com/office/officeart/2009/3/layout/StepUpProcess"/>
    <dgm:cxn modelId="{E81FAA47-345B-4F5E-960F-7EAFCBCD9F72}" type="presParOf" srcId="{0110DAA7-DB2B-4246-A76A-90C48CEBBC19}" destId="{9CD84DBB-6410-40E8-ABA4-25D5A47F912F}" srcOrd="1" destOrd="0" presId="urn:microsoft.com/office/officeart/2009/3/layout/StepUpProcess"/>
    <dgm:cxn modelId="{262F9D1D-02BB-46D6-8D5F-D2885A11AC4D}" type="presParOf" srcId="{0110DAA7-DB2B-4246-A76A-90C48CEBBC19}" destId="{228AEABA-8270-4BC4-8EC3-A9EF184FB1E6}" srcOrd="2" destOrd="0" presId="urn:microsoft.com/office/officeart/2009/3/layout/StepUpProcess"/>
    <dgm:cxn modelId="{A33BD656-4524-4300-8DCA-6BD783DD60CE}" type="presParOf" srcId="{F97F2C5C-1E30-476F-8609-7DAFDC51C9D5}" destId="{9499C97B-3855-4200-900D-04512833FAA3}" srcOrd="1" destOrd="0" presId="urn:microsoft.com/office/officeart/2009/3/layout/StepUpProcess"/>
    <dgm:cxn modelId="{0FC57C52-5951-4E32-BAC2-759C33998E71}" type="presParOf" srcId="{9499C97B-3855-4200-900D-04512833FAA3}" destId="{410CA0EE-32FD-46C3-9795-7943EDFF1465}" srcOrd="0" destOrd="0" presId="urn:microsoft.com/office/officeart/2009/3/layout/StepUpProcess"/>
    <dgm:cxn modelId="{724A24B3-E212-4BA8-93F0-953F7A59416C}" type="presParOf" srcId="{F97F2C5C-1E30-476F-8609-7DAFDC51C9D5}" destId="{C255C5BA-7FA6-4D07-AA96-B709F915984A}" srcOrd="2" destOrd="0" presId="urn:microsoft.com/office/officeart/2009/3/layout/StepUpProcess"/>
    <dgm:cxn modelId="{7F3BBAEF-0245-411C-B44C-DAADDBE0371A}" type="presParOf" srcId="{C255C5BA-7FA6-4D07-AA96-B709F915984A}" destId="{78DF09C2-49F1-4475-B73F-ED71A13780C8}" srcOrd="0" destOrd="0" presId="urn:microsoft.com/office/officeart/2009/3/layout/StepUpProcess"/>
    <dgm:cxn modelId="{4774655F-92CF-4A29-88CB-897A2861C0B5}" type="presParOf" srcId="{C255C5BA-7FA6-4D07-AA96-B709F915984A}" destId="{1061A080-039B-4150-B63E-7CA4DD4486ED}" srcOrd="1" destOrd="0" presId="urn:microsoft.com/office/officeart/2009/3/layout/StepUpProcess"/>
    <dgm:cxn modelId="{384183EF-1941-4A62-9154-1AF5F9191904}" type="presParOf" srcId="{C255C5BA-7FA6-4D07-AA96-B709F915984A}" destId="{07F15811-078D-4BA6-9C3E-585A5CE77A5F}" srcOrd="2" destOrd="0" presId="urn:microsoft.com/office/officeart/2009/3/layout/StepUpProcess"/>
    <dgm:cxn modelId="{536726B4-2F4C-4BCE-8725-A2E7D4AFF5BF}" type="presParOf" srcId="{F97F2C5C-1E30-476F-8609-7DAFDC51C9D5}" destId="{11932B62-5DAB-447B-8E5D-B6B91F7BADCF}" srcOrd="3" destOrd="0" presId="urn:microsoft.com/office/officeart/2009/3/layout/StepUpProcess"/>
    <dgm:cxn modelId="{50C14C87-C13A-4AE3-AD73-C2E1B04134AE}" type="presParOf" srcId="{11932B62-5DAB-447B-8E5D-B6B91F7BADCF}" destId="{0D2DE806-A537-48DF-BBD5-DD54049D89E1}" srcOrd="0" destOrd="0" presId="urn:microsoft.com/office/officeart/2009/3/layout/StepUpProcess"/>
    <dgm:cxn modelId="{FDB36C8F-4014-49E1-9D18-DB183B6B9BE4}" type="presParOf" srcId="{F97F2C5C-1E30-476F-8609-7DAFDC51C9D5}" destId="{0AC3854B-F29C-4E65-9C84-B2F8120C515A}" srcOrd="4" destOrd="0" presId="urn:microsoft.com/office/officeart/2009/3/layout/StepUpProcess"/>
    <dgm:cxn modelId="{09515B68-E889-4B2D-85E9-75BF606562BA}" type="presParOf" srcId="{0AC3854B-F29C-4E65-9C84-B2F8120C515A}" destId="{102ECFD0-718D-4AB7-96CF-9C8281C48AD4}" srcOrd="0" destOrd="0" presId="urn:microsoft.com/office/officeart/2009/3/layout/StepUpProcess"/>
    <dgm:cxn modelId="{42A5D1FD-24FC-4E8B-8E75-C93C6B826E36}" type="presParOf" srcId="{0AC3854B-F29C-4E65-9C84-B2F8120C515A}" destId="{62331629-FD25-43E2-BA4A-C9C85EE9B365}" srcOrd="1" destOrd="0" presId="urn:microsoft.com/office/officeart/2009/3/layout/StepUpProcess"/>
    <dgm:cxn modelId="{676F10A3-1B1E-497E-8DE4-A4226B2C2519}" type="presParOf" srcId="{0AC3854B-F29C-4E65-9C84-B2F8120C515A}" destId="{72B9CB60-3FD7-4DF9-A76A-6CBF5A92A0C4}" srcOrd="2" destOrd="0" presId="urn:microsoft.com/office/officeart/2009/3/layout/StepUpProcess"/>
    <dgm:cxn modelId="{C364E72C-BF02-47AA-9F9F-D297EE3255FD}" type="presParOf" srcId="{F97F2C5C-1E30-476F-8609-7DAFDC51C9D5}" destId="{A2AEE0C7-3617-4CCB-A71B-8D8123A3049C}" srcOrd="5" destOrd="0" presId="urn:microsoft.com/office/officeart/2009/3/layout/StepUpProcess"/>
    <dgm:cxn modelId="{4B5DB728-70A9-4C5B-9610-ABF4022BC229}" type="presParOf" srcId="{A2AEE0C7-3617-4CCB-A71B-8D8123A3049C}" destId="{62637BE3-BF6F-4D09-9362-97F8C4C40A10}" srcOrd="0" destOrd="0" presId="urn:microsoft.com/office/officeart/2009/3/layout/StepUpProcess"/>
    <dgm:cxn modelId="{E8F18602-9F09-4909-B212-C137B36C890E}" type="presParOf" srcId="{F97F2C5C-1E30-476F-8609-7DAFDC51C9D5}" destId="{E6164AF5-73FA-42FA-8D01-A00BCBDCDC32}" srcOrd="6" destOrd="0" presId="urn:microsoft.com/office/officeart/2009/3/layout/StepUpProcess"/>
    <dgm:cxn modelId="{21C57FCF-E00D-4033-9575-51DAB2EA2DAF}" type="presParOf" srcId="{E6164AF5-73FA-42FA-8D01-A00BCBDCDC32}" destId="{11D98C2A-A4DD-4A5E-A8B2-638E12DBD783}" srcOrd="0" destOrd="0" presId="urn:microsoft.com/office/officeart/2009/3/layout/StepUpProcess"/>
    <dgm:cxn modelId="{2F11C07F-CE6F-466C-91E5-77DB171EEB3F}" type="presParOf" srcId="{E6164AF5-73FA-42FA-8D01-A00BCBDCDC32}" destId="{3CFAA14F-F026-4515-93AF-550FBD016EF3}" srcOrd="1" destOrd="0" presId="urn:microsoft.com/office/officeart/2009/3/layout/StepUpProcess"/>
    <dgm:cxn modelId="{4C5A1168-FC35-4CC3-9C2E-2874DE963D8E}" type="presParOf" srcId="{E6164AF5-73FA-42FA-8D01-A00BCBDCDC32}" destId="{D0F1A924-C2FB-4F37-833C-25F3B63136EF}" srcOrd="2" destOrd="0" presId="urn:microsoft.com/office/officeart/2009/3/layout/StepUpProcess"/>
    <dgm:cxn modelId="{E5C0BAC8-1FD5-4C27-A8BE-33A5F0524F02}" type="presParOf" srcId="{F97F2C5C-1E30-476F-8609-7DAFDC51C9D5}" destId="{D777F69E-7D04-4B05-8CB5-0642ADBF3F16}" srcOrd="7" destOrd="0" presId="urn:microsoft.com/office/officeart/2009/3/layout/StepUpProcess"/>
    <dgm:cxn modelId="{4F29BA6B-416D-468C-8AF9-40828C26B128}" type="presParOf" srcId="{D777F69E-7D04-4B05-8CB5-0642ADBF3F16}" destId="{581F7CF3-D5DB-4030-8A3F-526E33AAB7B9}" srcOrd="0" destOrd="0" presId="urn:microsoft.com/office/officeart/2009/3/layout/StepUpProcess"/>
    <dgm:cxn modelId="{2912C3CC-6F75-4AD3-9C66-F4B16CF8B7A0}" type="presParOf" srcId="{F97F2C5C-1E30-476F-8609-7DAFDC51C9D5}" destId="{7B3A148F-4930-4383-941C-172B2A1F8E5E}" srcOrd="8" destOrd="0" presId="urn:microsoft.com/office/officeart/2009/3/layout/StepUpProcess"/>
    <dgm:cxn modelId="{3DE9A783-5B1A-4950-9E56-367DBFCE9B0B}" type="presParOf" srcId="{7B3A148F-4930-4383-941C-172B2A1F8E5E}" destId="{D92F7A7A-86ED-45E9-AADF-3F990829DBE7}" srcOrd="0" destOrd="0" presId="urn:microsoft.com/office/officeart/2009/3/layout/StepUpProcess"/>
    <dgm:cxn modelId="{52DC7F9B-202D-4561-80F0-387A2CF33695}" type="presParOf" srcId="{7B3A148F-4930-4383-941C-172B2A1F8E5E}" destId="{4D5C4051-7072-43B6-8EFD-70EED3792908}" srcOrd="1" destOrd="0" presId="urn:microsoft.com/office/officeart/2009/3/layout/StepUp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17F14C-144C-4DBA-8DCC-8D7E2C9CF7BA}" type="doc">
      <dgm:prSet loTypeId="urn:microsoft.com/office/officeart/2005/8/layout/radial6" loCatId="cycle" qsTypeId="urn:microsoft.com/office/officeart/2005/8/quickstyle/simple4" qsCatId="simple" csTypeId="urn:microsoft.com/office/officeart/2005/8/colors/accent1_2" csCatId="accent1" phldr="1"/>
      <dgm:spPr/>
      <dgm:t>
        <a:bodyPr/>
        <a:lstStyle/>
        <a:p>
          <a:endParaRPr lang="en-US"/>
        </a:p>
      </dgm:t>
    </dgm:pt>
    <dgm:pt modelId="{581FB523-6911-4F7D-91DF-42E1652BB83F}">
      <dgm:prSet phldrT="[Text]"/>
      <dgm:spPr>
        <a:solidFill>
          <a:schemeClr val="accent4"/>
        </a:solidFill>
      </dgm:spPr>
      <dgm:t>
        <a:bodyPr/>
        <a:lstStyle/>
        <a:p>
          <a:r>
            <a:rPr lang="en-US" dirty="0"/>
            <a:t>TDD</a:t>
          </a:r>
        </a:p>
      </dgm:t>
    </dgm:pt>
    <dgm:pt modelId="{2254F4AA-AB68-40F8-84F2-09EE67677288}" type="parTrans" cxnId="{4F3313BB-C9AC-4E89-B597-0778B7592865}">
      <dgm:prSet/>
      <dgm:spPr/>
      <dgm:t>
        <a:bodyPr/>
        <a:lstStyle/>
        <a:p>
          <a:endParaRPr lang="en-US"/>
        </a:p>
      </dgm:t>
    </dgm:pt>
    <dgm:pt modelId="{C29CA5A6-1FC9-41FE-AEC3-DBE87E9AA62F}" type="sibTrans" cxnId="{4F3313BB-C9AC-4E89-B597-0778B7592865}">
      <dgm:prSet/>
      <dgm:spPr/>
      <dgm:t>
        <a:bodyPr/>
        <a:lstStyle/>
        <a:p>
          <a:endParaRPr lang="en-US"/>
        </a:p>
      </dgm:t>
    </dgm:pt>
    <dgm:pt modelId="{4231449D-036F-47B0-BF7B-4800F33C9C34}">
      <dgm:prSet phldrT="[Text]" custT="1"/>
      <dgm:spPr>
        <a:solidFill>
          <a:srgbClr val="C00000"/>
        </a:solidFill>
      </dgm:spPr>
      <dgm:t>
        <a:bodyPr/>
        <a:lstStyle/>
        <a:p>
          <a:r>
            <a:rPr lang="en-US" sz="1600" b="1" dirty="0"/>
            <a:t>RED</a:t>
          </a:r>
        </a:p>
      </dgm:t>
    </dgm:pt>
    <dgm:pt modelId="{D14D48CF-00B2-4006-8DE8-254CEAA56B44}" type="parTrans" cxnId="{3959BDC8-A9A6-4EBF-814D-0571A2C2F37C}">
      <dgm:prSet/>
      <dgm:spPr/>
      <dgm:t>
        <a:bodyPr/>
        <a:lstStyle/>
        <a:p>
          <a:endParaRPr lang="en-US"/>
        </a:p>
      </dgm:t>
    </dgm:pt>
    <dgm:pt modelId="{0560B548-66BC-420B-BEA9-A62301E4EFFF}" type="sibTrans" cxnId="{3959BDC8-A9A6-4EBF-814D-0571A2C2F37C}">
      <dgm:prSet/>
      <dgm:spPr>
        <a:solidFill>
          <a:srgbClr val="C00000"/>
        </a:solidFill>
      </dgm:spPr>
      <dgm:t>
        <a:bodyPr/>
        <a:lstStyle/>
        <a:p>
          <a:endParaRPr lang="en-US"/>
        </a:p>
      </dgm:t>
    </dgm:pt>
    <dgm:pt modelId="{6C5F571E-DFD3-4DE3-99BF-2D276890F49F}">
      <dgm:prSet phldrT="[Text]" custT="1"/>
      <dgm:spPr>
        <a:solidFill>
          <a:schemeClr val="accent6"/>
        </a:solidFill>
      </dgm:spPr>
      <dgm:t>
        <a:bodyPr/>
        <a:lstStyle/>
        <a:p>
          <a:r>
            <a:rPr lang="en-US" sz="1200" b="1" dirty="0"/>
            <a:t>GREEN</a:t>
          </a:r>
        </a:p>
      </dgm:t>
    </dgm:pt>
    <dgm:pt modelId="{D64CFB76-1D50-40A6-B3B0-23394589F3AC}" type="parTrans" cxnId="{6434339E-F51B-4865-B24A-DC6F17FE67A9}">
      <dgm:prSet/>
      <dgm:spPr/>
      <dgm:t>
        <a:bodyPr/>
        <a:lstStyle/>
        <a:p>
          <a:endParaRPr lang="en-US"/>
        </a:p>
      </dgm:t>
    </dgm:pt>
    <dgm:pt modelId="{4A2A865E-3B79-44AD-97D6-B0ED9DED5DDC}" type="sibTrans" cxnId="{6434339E-F51B-4865-B24A-DC6F17FE67A9}">
      <dgm:prSet/>
      <dgm:spPr>
        <a:solidFill>
          <a:schemeClr val="accent6"/>
        </a:solidFill>
      </dgm:spPr>
      <dgm:t>
        <a:bodyPr/>
        <a:lstStyle/>
        <a:p>
          <a:endParaRPr lang="en-US"/>
        </a:p>
      </dgm:t>
    </dgm:pt>
    <dgm:pt modelId="{7A1C82F7-5999-4B30-B603-30C54945BD6D}">
      <dgm:prSet phldrT="[Text]" custT="1"/>
      <dgm:spPr>
        <a:solidFill>
          <a:srgbClr val="2B388F"/>
        </a:solidFill>
      </dgm:spPr>
      <dgm:t>
        <a:bodyPr/>
        <a:lstStyle/>
        <a:p>
          <a:r>
            <a:rPr lang="en-US" sz="1200" b="1" dirty="0"/>
            <a:t>RE</a:t>
          </a:r>
        </a:p>
        <a:p>
          <a:r>
            <a:rPr lang="en-US" sz="1200" b="1" dirty="0"/>
            <a:t>FACTOR</a:t>
          </a:r>
        </a:p>
      </dgm:t>
    </dgm:pt>
    <dgm:pt modelId="{430D537F-09A0-4B88-B0B6-DD82F7B2E08B}" type="parTrans" cxnId="{45084563-F3A7-4749-BFC6-7C61ED01F5A6}">
      <dgm:prSet/>
      <dgm:spPr/>
      <dgm:t>
        <a:bodyPr/>
        <a:lstStyle/>
        <a:p>
          <a:endParaRPr lang="en-US"/>
        </a:p>
      </dgm:t>
    </dgm:pt>
    <dgm:pt modelId="{C31F2BFA-4C5D-4F5A-8D28-820EBC308C94}" type="sibTrans" cxnId="{45084563-F3A7-4749-BFC6-7C61ED01F5A6}">
      <dgm:prSet/>
      <dgm:spPr>
        <a:solidFill>
          <a:srgbClr val="2B388F"/>
        </a:solidFill>
      </dgm:spPr>
      <dgm:t>
        <a:bodyPr/>
        <a:lstStyle/>
        <a:p>
          <a:endParaRPr lang="en-US"/>
        </a:p>
      </dgm:t>
    </dgm:pt>
    <dgm:pt modelId="{AE9273C2-67A8-481B-AA2B-65D705FEE155}" type="pres">
      <dgm:prSet presAssocID="{5817F14C-144C-4DBA-8DCC-8D7E2C9CF7BA}" presName="Name0" presStyleCnt="0">
        <dgm:presLayoutVars>
          <dgm:chMax val="1"/>
          <dgm:dir/>
          <dgm:animLvl val="ctr"/>
          <dgm:resizeHandles val="exact"/>
        </dgm:presLayoutVars>
      </dgm:prSet>
      <dgm:spPr/>
    </dgm:pt>
    <dgm:pt modelId="{1B6A6294-6B56-45CE-85E3-5EAA2237C551}" type="pres">
      <dgm:prSet presAssocID="{581FB523-6911-4F7D-91DF-42E1652BB83F}" presName="centerShape" presStyleLbl="node0" presStyleIdx="0" presStyleCnt="1"/>
      <dgm:spPr/>
    </dgm:pt>
    <dgm:pt modelId="{73E77170-BDA3-4811-8515-47D20E6B15F7}" type="pres">
      <dgm:prSet presAssocID="{4231449D-036F-47B0-BF7B-4800F33C9C34}" presName="node" presStyleLbl="node1" presStyleIdx="0" presStyleCnt="3">
        <dgm:presLayoutVars>
          <dgm:bulletEnabled val="1"/>
        </dgm:presLayoutVars>
      </dgm:prSet>
      <dgm:spPr/>
    </dgm:pt>
    <dgm:pt modelId="{FDA2566B-4C4B-4FF7-8F9B-01F7AA3C016F}" type="pres">
      <dgm:prSet presAssocID="{4231449D-036F-47B0-BF7B-4800F33C9C34}" presName="dummy" presStyleCnt="0"/>
      <dgm:spPr/>
    </dgm:pt>
    <dgm:pt modelId="{E85F941E-C97E-466C-89BD-438C24F78DBB}" type="pres">
      <dgm:prSet presAssocID="{0560B548-66BC-420B-BEA9-A62301E4EFFF}" presName="sibTrans" presStyleLbl="sibTrans2D1" presStyleIdx="0" presStyleCnt="3"/>
      <dgm:spPr/>
    </dgm:pt>
    <dgm:pt modelId="{C1DF4C52-A324-46CC-986A-6B0E8FB5502D}" type="pres">
      <dgm:prSet presAssocID="{6C5F571E-DFD3-4DE3-99BF-2D276890F49F}" presName="node" presStyleLbl="node1" presStyleIdx="1" presStyleCnt="3">
        <dgm:presLayoutVars>
          <dgm:bulletEnabled val="1"/>
        </dgm:presLayoutVars>
      </dgm:prSet>
      <dgm:spPr/>
    </dgm:pt>
    <dgm:pt modelId="{A39C45B0-981E-47F6-82CB-5DCC5AFCCA5E}" type="pres">
      <dgm:prSet presAssocID="{6C5F571E-DFD3-4DE3-99BF-2D276890F49F}" presName="dummy" presStyleCnt="0"/>
      <dgm:spPr/>
    </dgm:pt>
    <dgm:pt modelId="{883FB26C-EB94-434B-9AD1-EC7BCD6EF725}" type="pres">
      <dgm:prSet presAssocID="{4A2A865E-3B79-44AD-97D6-B0ED9DED5DDC}" presName="sibTrans" presStyleLbl="sibTrans2D1" presStyleIdx="1" presStyleCnt="3"/>
      <dgm:spPr/>
    </dgm:pt>
    <dgm:pt modelId="{E4D21885-D110-4846-9547-4940882FC6BE}" type="pres">
      <dgm:prSet presAssocID="{7A1C82F7-5999-4B30-B603-30C54945BD6D}" presName="node" presStyleLbl="node1" presStyleIdx="2" presStyleCnt="3" custScaleX="104011">
        <dgm:presLayoutVars>
          <dgm:bulletEnabled val="1"/>
        </dgm:presLayoutVars>
      </dgm:prSet>
      <dgm:spPr/>
    </dgm:pt>
    <dgm:pt modelId="{EB932D0B-9C06-4367-91A8-627F0884BE32}" type="pres">
      <dgm:prSet presAssocID="{7A1C82F7-5999-4B30-B603-30C54945BD6D}" presName="dummy" presStyleCnt="0"/>
      <dgm:spPr/>
    </dgm:pt>
    <dgm:pt modelId="{728ACA10-75F6-4821-8613-BD8EF0F1CA15}" type="pres">
      <dgm:prSet presAssocID="{C31F2BFA-4C5D-4F5A-8D28-820EBC308C94}" presName="sibTrans" presStyleLbl="sibTrans2D1" presStyleIdx="2" presStyleCnt="3"/>
      <dgm:spPr/>
    </dgm:pt>
  </dgm:ptLst>
  <dgm:cxnLst>
    <dgm:cxn modelId="{BDAEF929-EF06-4D29-A0D6-B81CC8F54694}" type="presOf" srcId="{C31F2BFA-4C5D-4F5A-8D28-820EBC308C94}" destId="{728ACA10-75F6-4821-8613-BD8EF0F1CA15}" srcOrd="0" destOrd="0" presId="urn:microsoft.com/office/officeart/2005/8/layout/radial6"/>
    <dgm:cxn modelId="{D40BE161-4C55-4D62-8F56-0A67B4E21CC8}" type="presOf" srcId="{0560B548-66BC-420B-BEA9-A62301E4EFFF}" destId="{E85F941E-C97E-466C-89BD-438C24F78DBB}" srcOrd="0" destOrd="0" presId="urn:microsoft.com/office/officeart/2005/8/layout/radial6"/>
    <dgm:cxn modelId="{45084563-F3A7-4749-BFC6-7C61ED01F5A6}" srcId="{581FB523-6911-4F7D-91DF-42E1652BB83F}" destId="{7A1C82F7-5999-4B30-B603-30C54945BD6D}" srcOrd="2" destOrd="0" parTransId="{430D537F-09A0-4B88-B0B6-DD82F7B2E08B}" sibTransId="{C31F2BFA-4C5D-4F5A-8D28-820EBC308C94}"/>
    <dgm:cxn modelId="{6434339E-F51B-4865-B24A-DC6F17FE67A9}" srcId="{581FB523-6911-4F7D-91DF-42E1652BB83F}" destId="{6C5F571E-DFD3-4DE3-99BF-2D276890F49F}" srcOrd="1" destOrd="0" parTransId="{D64CFB76-1D50-40A6-B3B0-23394589F3AC}" sibTransId="{4A2A865E-3B79-44AD-97D6-B0ED9DED5DDC}"/>
    <dgm:cxn modelId="{27C35D9E-82ED-4B60-B26C-0FEA1DDFC9D5}" type="presOf" srcId="{4A2A865E-3B79-44AD-97D6-B0ED9DED5DDC}" destId="{883FB26C-EB94-434B-9AD1-EC7BCD6EF725}" srcOrd="0" destOrd="0" presId="urn:microsoft.com/office/officeart/2005/8/layout/radial6"/>
    <dgm:cxn modelId="{F522DAA5-3647-4873-A2BB-73D6FBB8C54B}" type="presOf" srcId="{5817F14C-144C-4DBA-8DCC-8D7E2C9CF7BA}" destId="{AE9273C2-67A8-481B-AA2B-65D705FEE155}" srcOrd="0" destOrd="0" presId="urn:microsoft.com/office/officeart/2005/8/layout/radial6"/>
    <dgm:cxn modelId="{AD1FF6AB-2C64-47B9-8549-27D39A4B10A9}" type="presOf" srcId="{4231449D-036F-47B0-BF7B-4800F33C9C34}" destId="{73E77170-BDA3-4811-8515-47D20E6B15F7}" srcOrd="0" destOrd="0" presId="urn:microsoft.com/office/officeart/2005/8/layout/radial6"/>
    <dgm:cxn modelId="{C3159EB8-BBD8-4347-A3F4-5DA4F23C304A}" type="presOf" srcId="{6C5F571E-DFD3-4DE3-99BF-2D276890F49F}" destId="{C1DF4C52-A324-46CC-986A-6B0E8FB5502D}" srcOrd="0" destOrd="0" presId="urn:microsoft.com/office/officeart/2005/8/layout/radial6"/>
    <dgm:cxn modelId="{4F3313BB-C9AC-4E89-B597-0778B7592865}" srcId="{5817F14C-144C-4DBA-8DCC-8D7E2C9CF7BA}" destId="{581FB523-6911-4F7D-91DF-42E1652BB83F}" srcOrd="0" destOrd="0" parTransId="{2254F4AA-AB68-40F8-84F2-09EE67677288}" sibTransId="{C29CA5A6-1FC9-41FE-AEC3-DBE87E9AA62F}"/>
    <dgm:cxn modelId="{B49E05BF-1BAC-4C06-BA30-37910B24DEB3}" type="presOf" srcId="{581FB523-6911-4F7D-91DF-42E1652BB83F}" destId="{1B6A6294-6B56-45CE-85E3-5EAA2237C551}" srcOrd="0" destOrd="0" presId="urn:microsoft.com/office/officeart/2005/8/layout/radial6"/>
    <dgm:cxn modelId="{3959BDC8-A9A6-4EBF-814D-0571A2C2F37C}" srcId="{581FB523-6911-4F7D-91DF-42E1652BB83F}" destId="{4231449D-036F-47B0-BF7B-4800F33C9C34}" srcOrd="0" destOrd="0" parTransId="{D14D48CF-00B2-4006-8DE8-254CEAA56B44}" sibTransId="{0560B548-66BC-420B-BEA9-A62301E4EFFF}"/>
    <dgm:cxn modelId="{BF5289F3-5DED-49B4-8C60-7FB436655DB7}" type="presOf" srcId="{7A1C82F7-5999-4B30-B603-30C54945BD6D}" destId="{E4D21885-D110-4846-9547-4940882FC6BE}" srcOrd="0" destOrd="0" presId="urn:microsoft.com/office/officeart/2005/8/layout/radial6"/>
    <dgm:cxn modelId="{F0063552-C108-4759-A0DE-782668389D38}" type="presParOf" srcId="{AE9273C2-67A8-481B-AA2B-65D705FEE155}" destId="{1B6A6294-6B56-45CE-85E3-5EAA2237C551}" srcOrd="0" destOrd="0" presId="urn:microsoft.com/office/officeart/2005/8/layout/radial6"/>
    <dgm:cxn modelId="{D3B1E4AF-FE42-40BB-8050-43670093868D}" type="presParOf" srcId="{AE9273C2-67A8-481B-AA2B-65D705FEE155}" destId="{73E77170-BDA3-4811-8515-47D20E6B15F7}" srcOrd="1" destOrd="0" presId="urn:microsoft.com/office/officeart/2005/8/layout/radial6"/>
    <dgm:cxn modelId="{880E3D5A-94AB-4DB1-9621-4EA2BDA1A3EE}" type="presParOf" srcId="{AE9273C2-67A8-481B-AA2B-65D705FEE155}" destId="{FDA2566B-4C4B-4FF7-8F9B-01F7AA3C016F}" srcOrd="2" destOrd="0" presId="urn:microsoft.com/office/officeart/2005/8/layout/radial6"/>
    <dgm:cxn modelId="{83A02986-02A7-4A99-ACED-1FCAA41180FC}" type="presParOf" srcId="{AE9273C2-67A8-481B-AA2B-65D705FEE155}" destId="{E85F941E-C97E-466C-89BD-438C24F78DBB}" srcOrd="3" destOrd="0" presId="urn:microsoft.com/office/officeart/2005/8/layout/radial6"/>
    <dgm:cxn modelId="{D88F24CE-081A-47D3-927C-7A970C80A995}" type="presParOf" srcId="{AE9273C2-67A8-481B-AA2B-65D705FEE155}" destId="{C1DF4C52-A324-46CC-986A-6B0E8FB5502D}" srcOrd="4" destOrd="0" presId="urn:microsoft.com/office/officeart/2005/8/layout/radial6"/>
    <dgm:cxn modelId="{92506E5D-B2EB-4762-B677-19A8CFB5265F}" type="presParOf" srcId="{AE9273C2-67A8-481B-AA2B-65D705FEE155}" destId="{A39C45B0-981E-47F6-82CB-5DCC5AFCCA5E}" srcOrd="5" destOrd="0" presId="urn:microsoft.com/office/officeart/2005/8/layout/radial6"/>
    <dgm:cxn modelId="{0823E81F-226D-4B29-8B08-C7C62B7BCBE0}" type="presParOf" srcId="{AE9273C2-67A8-481B-AA2B-65D705FEE155}" destId="{883FB26C-EB94-434B-9AD1-EC7BCD6EF725}" srcOrd="6" destOrd="0" presId="urn:microsoft.com/office/officeart/2005/8/layout/radial6"/>
    <dgm:cxn modelId="{76E520E5-6D59-42C5-B32E-5A46566CD223}" type="presParOf" srcId="{AE9273C2-67A8-481B-AA2B-65D705FEE155}" destId="{E4D21885-D110-4846-9547-4940882FC6BE}" srcOrd="7" destOrd="0" presId="urn:microsoft.com/office/officeart/2005/8/layout/radial6"/>
    <dgm:cxn modelId="{1572ECD4-087A-4AE0-8BF2-94D8F854E0EA}" type="presParOf" srcId="{AE9273C2-67A8-481B-AA2B-65D705FEE155}" destId="{EB932D0B-9C06-4367-91A8-627F0884BE32}" srcOrd="8" destOrd="0" presId="urn:microsoft.com/office/officeart/2005/8/layout/radial6"/>
    <dgm:cxn modelId="{89A851A9-FF6A-42D9-A9B7-6D84EABCD195}" type="presParOf" srcId="{AE9273C2-67A8-481B-AA2B-65D705FEE155}" destId="{728ACA10-75F6-4821-8613-BD8EF0F1CA15}" srcOrd="9" destOrd="0" presId="urn:microsoft.com/office/officeart/2005/8/layout/radial6"/>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E14B11-A295-4A0C-89A5-4D6DF530CBD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id-ID"/>
        </a:p>
      </dgm:t>
    </dgm:pt>
    <dgm:pt modelId="{460EF244-E0E3-4E2F-9A71-2BE7337AB55B}">
      <dgm:prSet phldrT="[Text]"/>
      <dgm:spPr/>
      <dgm:t>
        <a:bodyPr/>
        <a:lstStyle/>
        <a:p>
          <a:r>
            <a:rPr lang="id-ID"/>
            <a:t>cpputest</a:t>
          </a:r>
        </a:p>
      </dgm:t>
    </dgm:pt>
    <dgm:pt modelId="{0E72FE8F-DF04-4785-8DB5-12A74530A162}" type="parTrans" cxnId="{15984AB1-5691-422A-91E3-D4FF384AFF1C}">
      <dgm:prSet/>
      <dgm:spPr/>
      <dgm:t>
        <a:bodyPr/>
        <a:lstStyle/>
        <a:p>
          <a:endParaRPr lang="id-ID"/>
        </a:p>
      </dgm:t>
    </dgm:pt>
    <dgm:pt modelId="{EACCBE53-4FE5-4325-8B17-D156C6339228}" type="sibTrans" cxnId="{15984AB1-5691-422A-91E3-D4FF384AFF1C}">
      <dgm:prSet/>
      <dgm:spPr/>
      <dgm:t>
        <a:bodyPr/>
        <a:lstStyle/>
        <a:p>
          <a:endParaRPr lang="id-ID"/>
        </a:p>
      </dgm:t>
    </dgm:pt>
    <dgm:pt modelId="{91CFF2EB-9F95-444B-8B70-11E0D4AD7220}">
      <dgm:prSet/>
      <dgm:spPr/>
      <dgm:t>
        <a:bodyPr/>
        <a:lstStyle/>
        <a:p>
          <a:r>
            <a:rPr lang="id-ID"/>
            <a:t>csUnit (.Net)</a:t>
          </a:r>
        </a:p>
      </dgm:t>
    </dgm:pt>
    <dgm:pt modelId="{9F1C7D9B-7995-42AC-9296-E2C25ED9BFCE}" type="parTrans" cxnId="{2E37179E-BC8B-47B0-9AF0-1658C2C6268F}">
      <dgm:prSet/>
      <dgm:spPr/>
      <dgm:t>
        <a:bodyPr/>
        <a:lstStyle/>
        <a:p>
          <a:endParaRPr lang="id-ID"/>
        </a:p>
      </dgm:t>
    </dgm:pt>
    <dgm:pt modelId="{24963CCE-890A-4CFF-A07A-C1D5A6DABA4A}" type="sibTrans" cxnId="{2E37179E-BC8B-47B0-9AF0-1658C2C6268F}">
      <dgm:prSet/>
      <dgm:spPr/>
      <dgm:t>
        <a:bodyPr/>
        <a:lstStyle/>
        <a:p>
          <a:endParaRPr lang="id-ID"/>
        </a:p>
      </dgm:t>
    </dgm:pt>
    <dgm:pt modelId="{01926990-D504-41B0-BFEE-24531273849F}">
      <dgm:prSet/>
      <dgm:spPr/>
      <dgm:t>
        <a:bodyPr/>
        <a:lstStyle/>
        <a:p>
          <a:r>
            <a:rPr lang="id-ID"/>
            <a:t>CUnit</a:t>
          </a:r>
        </a:p>
      </dgm:t>
    </dgm:pt>
    <dgm:pt modelId="{AC87E25A-2B37-4139-B97B-48DAEF424C45}" type="parTrans" cxnId="{879A3F2F-6DDE-4825-9F20-E658BB118667}">
      <dgm:prSet/>
      <dgm:spPr/>
      <dgm:t>
        <a:bodyPr/>
        <a:lstStyle/>
        <a:p>
          <a:endParaRPr lang="id-ID"/>
        </a:p>
      </dgm:t>
    </dgm:pt>
    <dgm:pt modelId="{9A1943FD-A3CC-4B1D-B856-EBF683B81906}" type="sibTrans" cxnId="{879A3F2F-6DDE-4825-9F20-E658BB118667}">
      <dgm:prSet/>
      <dgm:spPr/>
      <dgm:t>
        <a:bodyPr/>
        <a:lstStyle/>
        <a:p>
          <a:endParaRPr lang="id-ID"/>
        </a:p>
      </dgm:t>
    </dgm:pt>
    <dgm:pt modelId="{F5ED8A13-E168-41BC-A3DF-FAE3DF5DBD29}">
      <dgm:prSet/>
      <dgm:spPr/>
      <dgm:t>
        <a:bodyPr/>
        <a:lstStyle/>
        <a:p>
          <a:r>
            <a:rPr lang="id-ID"/>
            <a:t>DUnit (Delphi)</a:t>
          </a:r>
        </a:p>
      </dgm:t>
    </dgm:pt>
    <dgm:pt modelId="{CC3E079C-0408-4D61-A33C-E7087BE513C2}" type="parTrans" cxnId="{F55449AE-759E-48FF-8B14-AAD58CF917B7}">
      <dgm:prSet/>
      <dgm:spPr/>
      <dgm:t>
        <a:bodyPr/>
        <a:lstStyle/>
        <a:p>
          <a:endParaRPr lang="id-ID"/>
        </a:p>
      </dgm:t>
    </dgm:pt>
    <dgm:pt modelId="{D08655D9-7F0C-4CB6-A746-01FF1998B9AE}" type="sibTrans" cxnId="{F55449AE-759E-48FF-8B14-AAD58CF917B7}">
      <dgm:prSet/>
      <dgm:spPr/>
      <dgm:t>
        <a:bodyPr/>
        <a:lstStyle/>
        <a:p>
          <a:endParaRPr lang="id-ID"/>
        </a:p>
      </dgm:t>
    </dgm:pt>
    <dgm:pt modelId="{4C4E6757-DBA6-4348-8651-5D9E8123FD30}">
      <dgm:prSet/>
      <dgm:spPr/>
      <dgm:t>
        <a:bodyPr/>
        <a:lstStyle/>
        <a:p>
          <a:r>
            <a:rPr lang="id-ID"/>
            <a:t>DBFit</a:t>
          </a:r>
        </a:p>
      </dgm:t>
    </dgm:pt>
    <dgm:pt modelId="{F26BEEB9-81EC-4293-8DF2-B89DDDCA7A8A}" type="parTrans" cxnId="{F2E1C116-8687-45FD-B3DF-B2F87E9FE3BE}">
      <dgm:prSet/>
      <dgm:spPr/>
      <dgm:t>
        <a:bodyPr/>
        <a:lstStyle/>
        <a:p>
          <a:endParaRPr lang="id-ID"/>
        </a:p>
      </dgm:t>
    </dgm:pt>
    <dgm:pt modelId="{519BD500-7A1A-4166-87F0-3AD5AEF1205A}" type="sibTrans" cxnId="{F2E1C116-8687-45FD-B3DF-B2F87E9FE3BE}">
      <dgm:prSet/>
      <dgm:spPr/>
      <dgm:t>
        <a:bodyPr/>
        <a:lstStyle/>
        <a:p>
          <a:endParaRPr lang="id-ID"/>
        </a:p>
      </dgm:t>
    </dgm:pt>
    <dgm:pt modelId="{3E02AAE2-A25A-46B8-9F24-25BDC96154C7}">
      <dgm:prSet/>
      <dgm:spPr/>
      <dgm:t>
        <a:bodyPr/>
        <a:lstStyle/>
        <a:p>
          <a:r>
            <a:rPr lang="id-ID"/>
            <a:t>DBUnit</a:t>
          </a:r>
        </a:p>
      </dgm:t>
    </dgm:pt>
    <dgm:pt modelId="{DBADB9AF-0896-4924-BA64-2B43F5367B71}" type="parTrans" cxnId="{70303168-D5E6-471E-867E-7E3A1FFD2144}">
      <dgm:prSet/>
      <dgm:spPr/>
      <dgm:t>
        <a:bodyPr/>
        <a:lstStyle/>
        <a:p>
          <a:endParaRPr lang="id-ID"/>
        </a:p>
      </dgm:t>
    </dgm:pt>
    <dgm:pt modelId="{303E634A-EBC4-4E0A-8979-5AD2E510EA3F}" type="sibTrans" cxnId="{70303168-D5E6-471E-867E-7E3A1FFD2144}">
      <dgm:prSet/>
      <dgm:spPr/>
      <dgm:t>
        <a:bodyPr/>
        <a:lstStyle/>
        <a:p>
          <a:endParaRPr lang="id-ID"/>
        </a:p>
      </dgm:t>
    </dgm:pt>
    <dgm:pt modelId="{988B6968-6142-4325-8B2F-4038789D42CD}">
      <dgm:prSet/>
      <dgm:spPr/>
      <dgm:t>
        <a:bodyPr/>
        <a:lstStyle/>
        <a:p>
          <a:r>
            <a:rPr lang="id-ID"/>
            <a:t>DocTest (Python)</a:t>
          </a:r>
        </a:p>
      </dgm:t>
    </dgm:pt>
    <dgm:pt modelId="{4FADA240-3E3A-4DB7-AEC0-B673641D96C8}" type="parTrans" cxnId="{FC128A29-F274-4EA0-ACE9-CBAAE8B2F948}">
      <dgm:prSet/>
      <dgm:spPr/>
      <dgm:t>
        <a:bodyPr/>
        <a:lstStyle/>
        <a:p>
          <a:endParaRPr lang="id-ID"/>
        </a:p>
      </dgm:t>
    </dgm:pt>
    <dgm:pt modelId="{BD29B1E4-970C-4CF9-9ED3-1FFB87BF71B1}" type="sibTrans" cxnId="{FC128A29-F274-4EA0-ACE9-CBAAE8B2F948}">
      <dgm:prSet/>
      <dgm:spPr/>
      <dgm:t>
        <a:bodyPr/>
        <a:lstStyle/>
        <a:p>
          <a:endParaRPr lang="id-ID"/>
        </a:p>
      </dgm:t>
    </dgm:pt>
    <dgm:pt modelId="{7E2825B0-C518-429E-A674-50E5D6C467A8}">
      <dgm:prSet/>
      <dgm:spPr/>
      <dgm:t>
        <a:bodyPr/>
        <a:lstStyle/>
        <a:p>
          <a:r>
            <a:rPr lang="id-ID"/>
            <a:t>Googletest</a:t>
          </a:r>
        </a:p>
      </dgm:t>
    </dgm:pt>
    <dgm:pt modelId="{30DC6C13-E5EF-4977-A4E6-C517A8530654}" type="parTrans" cxnId="{207212B6-4B04-4A61-93B1-F71A2EFAF889}">
      <dgm:prSet/>
      <dgm:spPr/>
      <dgm:t>
        <a:bodyPr/>
        <a:lstStyle/>
        <a:p>
          <a:endParaRPr lang="id-ID"/>
        </a:p>
      </dgm:t>
    </dgm:pt>
    <dgm:pt modelId="{B8AFD228-9ACA-4BF3-8BEA-9AFDC43B4F1D}" type="sibTrans" cxnId="{207212B6-4B04-4A61-93B1-F71A2EFAF889}">
      <dgm:prSet/>
      <dgm:spPr/>
      <dgm:t>
        <a:bodyPr/>
        <a:lstStyle/>
        <a:p>
          <a:endParaRPr lang="id-ID"/>
        </a:p>
      </dgm:t>
    </dgm:pt>
    <dgm:pt modelId="{222F342C-520C-4D63-9CAB-40017C225CA8}">
      <dgm:prSet/>
      <dgm:spPr/>
      <dgm:t>
        <a:bodyPr/>
        <a:lstStyle/>
        <a:p>
          <a:r>
            <a:rPr lang="id-ID"/>
            <a:t>HTMLUnit</a:t>
          </a:r>
        </a:p>
      </dgm:t>
    </dgm:pt>
    <dgm:pt modelId="{4792EF34-755B-4B6B-887E-100243BBB5E2}" type="parTrans" cxnId="{67783449-C3CA-488E-A140-5B971F7672D2}">
      <dgm:prSet/>
      <dgm:spPr/>
      <dgm:t>
        <a:bodyPr/>
        <a:lstStyle/>
        <a:p>
          <a:endParaRPr lang="id-ID"/>
        </a:p>
      </dgm:t>
    </dgm:pt>
    <dgm:pt modelId="{C2C95756-2A09-4444-A4E2-BCB739D23BFD}" type="sibTrans" cxnId="{67783449-C3CA-488E-A140-5B971F7672D2}">
      <dgm:prSet/>
      <dgm:spPr/>
      <dgm:t>
        <a:bodyPr/>
        <a:lstStyle/>
        <a:p>
          <a:endParaRPr lang="id-ID"/>
        </a:p>
      </dgm:t>
    </dgm:pt>
    <dgm:pt modelId="{AD2A634C-0ACE-4A0B-9BBB-C7BC2304B1DA}">
      <dgm:prSet/>
      <dgm:spPr/>
      <dgm:t>
        <a:bodyPr/>
        <a:lstStyle/>
        <a:p>
          <a:r>
            <a:rPr lang="id-ID"/>
            <a:t>HTTPUnit</a:t>
          </a:r>
        </a:p>
      </dgm:t>
    </dgm:pt>
    <dgm:pt modelId="{7021EF3A-9E67-4C12-A43E-F4442CD084E5}" type="parTrans" cxnId="{13624410-5861-4C62-ACA9-76FEFF552BFC}">
      <dgm:prSet/>
      <dgm:spPr/>
      <dgm:t>
        <a:bodyPr/>
        <a:lstStyle/>
        <a:p>
          <a:endParaRPr lang="id-ID"/>
        </a:p>
      </dgm:t>
    </dgm:pt>
    <dgm:pt modelId="{B94524D1-7082-4726-AD3C-55F9BED53877}" type="sibTrans" cxnId="{13624410-5861-4C62-ACA9-76FEFF552BFC}">
      <dgm:prSet/>
      <dgm:spPr/>
      <dgm:t>
        <a:bodyPr/>
        <a:lstStyle/>
        <a:p>
          <a:endParaRPr lang="id-ID"/>
        </a:p>
      </dgm:t>
    </dgm:pt>
    <dgm:pt modelId="{C93A8E0F-9FC8-4225-8887-8A654389A21A}">
      <dgm:prSet/>
      <dgm:spPr/>
      <dgm:t>
        <a:bodyPr/>
        <a:lstStyle/>
        <a:p>
          <a:r>
            <a:rPr lang="id-ID"/>
            <a:t>JMock</a:t>
          </a:r>
        </a:p>
      </dgm:t>
    </dgm:pt>
    <dgm:pt modelId="{A8E95FDF-0453-4EA4-BEF0-A28BA8C60B8C}" type="parTrans" cxnId="{BE9CAFFD-57EE-4690-897D-1AED094649F0}">
      <dgm:prSet/>
      <dgm:spPr/>
      <dgm:t>
        <a:bodyPr/>
        <a:lstStyle/>
        <a:p>
          <a:endParaRPr lang="id-ID"/>
        </a:p>
      </dgm:t>
    </dgm:pt>
    <dgm:pt modelId="{6D19A2D0-07E2-4A5E-9D9D-F30C1AC5BA47}" type="sibTrans" cxnId="{BE9CAFFD-57EE-4690-897D-1AED094649F0}">
      <dgm:prSet/>
      <dgm:spPr/>
      <dgm:t>
        <a:bodyPr/>
        <a:lstStyle/>
        <a:p>
          <a:endParaRPr lang="id-ID"/>
        </a:p>
      </dgm:t>
    </dgm:pt>
    <dgm:pt modelId="{BD648F6D-8FFF-4EE8-B4CF-897CA6A28DFD}">
      <dgm:prSet/>
      <dgm:spPr/>
      <dgm:t>
        <a:bodyPr/>
        <a:lstStyle/>
        <a:p>
          <a:r>
            <a:rPr lang="id-ID"/>
            <a:t>JUnit</a:t>
          </a:r>
        </a:p>
      </dgm:t>
    </dgm:pt>
    <dgm:pt modelId="{3CCE046D-0A23-4199-8444-2EBFB6419C86}" type="parTrans" cxnId="{74AE5BA8-BC90-4243-857D-2F6D421144FC}">
      <dgm:prSet/>
      <dgm:spPr/>
      <dgm:t>
        <a:bodyPr/>
        <a:lstStyle/>
        <a:p>
          <a:endParaRPr lang="id-ID"/>
        </a:p>
      </dgm:t>
    </dgm:pt>
    <dgm:pt modelId="{97841632-DFC9-49F9-A90B-EBFDDFD9CCF8}" type="sibTrans" cxnId="{74AE5BA8-BC90-4243-857D-2F6D421144FC}">
      <dgm:prSet/>
      <dgm:spPr/>
      <dgm:t>
        <a:bodyPr/>
        <a:lstStyle/>
        <a:p>
          <a:endParaRPr lang="id-ID"/>
        </a:p>
      </dgm:t>
    </dgm:pt>
    <dgm:pt modelId="{B51A88C6-D696-45AF-A9B8-97DB88A6B744}">
      <dgm:prSet/>
      <dgm:spPr/>
      <dgm:t>
        <a:bodyPr/>
        <a:lstStyle/>
        <a:p>
          <a:r>
            <a:rPr lang="id-ID"/>
            <a:t>Moq</a:t>
          </a:r>
        </a:p>
      </dgm:t>
    </dgm:pt>
    <dgm:pt modelId="{3C7BC449-56DB-4582-A7D1-8F99473500B3}" type="parTrans" cxnId="{66D53ADF-1AEC-4D1B-BA6F-6A843624D7FD}">
      <dgm:prSet/>
      <dgm:spPr/>
      <dgm:t>
        <a:bodyPr/>
        <a:lstStyle/>
        <a:p>
          <a:endParaRPr lang="id-ID"/>
        </a:p>
      </dgm:t>
    </dgm:pt>
    <dgm:pt modelId="{8E198E86-0A39-4509-8CFA-EE3DB5FA2F36}" type="sibTrans" cxnId="{66D53ADF-1AEC-4D1B-BA6F-6A843624D7FD}">
      <dgm:prSet/>
      <dgm:spPr/>
      <dgm:t>
        <a:bodyPr/>
        <a:lstStyle/>
        <a:p>
          <a:endParaRPr lang="id-ID"/>
        </a:p>
      </dgm:t>
    </dgm:pt>
    <dgm:pt modelId="{EA21FE50-6713-4621-93F4-ADA553488B48}">
      <dgm:prSet/>
      <dgm:spPr/>
      <dgm:t>
        <a:bodyPr/>
        <a:lstStyle/>
        <a:p>
          <a:r>
            <a:rPr lang="id-ID"/>
            <a:t>NDbUnit</a:t>
          </a:r>
        </a:p>
      </dgm:t>
    </dgm:pt>
    <dgm:pt modelId="{A41CAB22-2C02-47E2-8869-4F8E41D449FD}" type="parTrans" cxnId="{91BB4825-AE6F-4ECE-9151-1DD3DDCF6B10}">
      <dgm:prSet/>
      <dgm:spPr/>
      <dgm:t>
        <a:bodyPr/>
        <a:lstStyle/>
        <a:p>
          <a:endParaRPr lang="id-ID"/>
        </a:p>
      </dgm:t>
    </dgm:pt>
    <dgm:pt modelId="{2F9653DE-922A-430F-B2D0-B631F190F10E}" type="sibTrans" cxnId="{91BB4825-AE6F-4ECE-9151-1DD3DDCF6B10}">
      <dgm:prSet/>
      <dgm:spPr/>
      <dgm:t>
        <a:bodyPr/>
        <a:lstStyle/>
        <a:p>
          <a:endParaRPr lang="id-ID"/>
        </a:p>
      </dgm:t>
    </dgm:pt>
    <dgm:pt modelId="{89B2F2B9-C85B-4B81-99ED-32D6EE84073C}">
      <dgm:prSet/>
      <dgm:spPr/>
      <dgm:t>
        <a:bodyPr/>
        <a:lstStyle/>
        <a:p>
          <a:r>
            <a:rPr lang="id-ID"/>
            <a:t>NUnit</a:t>
          </a:r>
        </a:p>
      </dgm:t>
    </dgm:pt>
    <dgm:pt modelId="{C2E98876-D492-4B82-B1EA-175BD037AE79}" type="parTrans" cxnId="{DB098275-1892-4724-83E8-389F54498F0C}">
      <dgm:prSet/>
      <dgm:spPr/>
      <dgm:t>
        <a:bodyPr/>
        <a:lstStyle/>
        <a:p>
          <a:endParaRPr lang="id-ID"/>
        </a:p>
      </dgm:t>
    </dgm:pt>
    <dgm:pt modelId="{2E5C1285-1240-4C9F-AFA0-E3BB02DFB5DF}" type="sibTrans" cxnId="{DB098275-1892-4724-83E8-389F54498F0C}">
      <dgm:prSet/>
      <dgm:spPr/>
      <dgm:t>
        <a:bodyPr/>
        <a:lstStyle/>
        <a:p>
          <a:endParaRPr lang="id-ID"/>
        </a:p>
      </dgm:t>
    </dgm:pt>
    <dgm:pt modelId="{57948F46-1CD0-48D3-85FE-6CC25F59C8E3}">
      <dgm:prSet/>
      <dgm:spPr/>
      <dgm:t>
        <a:bodyPr/>
        <a:lstStyle/>
        <a:p>
          <a:r>
            <a:rPr lang="id-ID"/>
            <a:t>OUnit</a:t>
          </a:r>
        </a:p>
      </dgm:t>
    </dgm:pt>
    <dgm:pt modelId="{601F8458-7542-4F57-AE55-048D46125CC3}" type="parTrans" cxnId="{1FE34F52-3AC6-42A5-99B9-0868DB01E8A5}">
      <dgm:prSet/>
      <dgm:spPr/>
      <dgm:t>
        <a:bodyPr/>
        <a:lstStyle/>
        <a:p>
          <a:endParaRPr lang="id-ID"/>
        </a:p>
      </dgm:t>
    </dgm:pt>
    <dgm:pt modelId="{2896469E-592B-42D1-8428-487413F49711}" type="sibTrans" cxnId="{1FE34F52-3AC6-42A5-99B9-0868DB01E8A5}">
      <dgm:prSet/>
      <dgm:spPr/>
      <dgm:t>
        <a:bodyPr/>
        <a:lstStyle/>
        <a:p>
          <a:endParaRPr lang="id-ID"/>
        </a:p>
      </dgm:t>
    </dgm:pt>
    <dgm:pt modelId="{09D7FAA4-BDAF-4962-BA7E-D6C223F6C015}">
      <dgm:prSet/>
      <dgm:spPr/>
      <dgm:t>
        <a:bodyPr/>
        <a:lstStyle/>
        <a:p>
          <a:r>
            <a:rPr lang="id-ID"/>
            <a:t>PHPUnit</a:t>
          </a:r>
        </a:p>
      </dgm:t>
    </dgm:pt>
    <dgm:pt modelId="{9C82A292-E787-40AA-A249-1A1AA8783680}" type="parTrans" cxnId="{86D8DA23-AF5E-4454-B083-45B40821CEAF}">
      <dgm:prSet/>
      <dgm:spPr/>
      <dgm:t>
        <a:bodyPr/>
        <a:lstStyle/>
        <a:p>
          <a:endParaRPr lang="id-ID"/>
        </a:p>
      </dgm:t>
    </dgm:pt>
    <dgm:pt modelId="{9ABBC928-A4EB-4731-A919-21E016FD5CC6}" type="sibTrans" cxnId="{86D8DA23-AF5E-4454-B083-45B40821CEAF}">
      <dgm:prSet/>
      <dgm:spPr/>
      <dgm:t>
        <a:bodyPr/>
        <a:lstStyle/>
        <a:p>
          <a:endParaRPr lang="id-ID"/>
        </a:p>
      </dgm:t>
    </dgm:pt>
    <dgm:pt modelId="{898F42BB-FC0A-4CCF-9BCF-A40FA83894DC}">
      <dgm:prSet/>
      <dgm:spPr/>
      <dgm:t>
        <a:bodyPr/>
        <a:lstStyle/>
        <a:p>
          <a:r>
            <a:rPr lang="id-ID"/>
            <a:t>PyUnit (Python)</a:t>
          </a:r>
        </a:p>
      </dgm:t>
    </dgm:pt>
    <dgm:pt modelId="{45E608F6-E11F-4EC9-A8B0-DC7E254983E0}" type="parTrans" cxnId="{82AD7616-51F6-4C97-981C-893B32F0F37C}">
      <dgm:prSet/>
      <dgm:spPr/>
      <dgm:t>
        <a:bodyPr/>
        <a:lstStyle/>
        <a:p>
          <a:endParaRPr lang="id-ID"/>
        </a:p>
      </dgm:t>
    </dgm:pt>
    <dgm:pt modelId="{233684AE-7317-4AE2-AE38-29AD0A98448E}" type="sibTrans" cxnId="{82AD7616-51F6-4C97-981C-893B32F0F37C}">
      <dgm:prSet/>
      <dgm:spPr/>
      <dgm:t>
        <a:bodyPr/>
        <a:lstStyle/>
        <a:p>
          <a:endParaRPr lang="id-ID"/>
        </a:p>
      </dgm:t>
    </dgm:pt>
    <dgm:pt modelId="{082CC0EC-3060-428F-BC16-C1CA9EF76886}">
      <dgm:prSet/>
      <dgm:spPr/>
      <dgm:t>
        <a:bodyPr/>
        <a:lstStyle/>
        <a:p>
          <a:r>
            <a:rPr lang="id-ID"/>
            <a:t>SimpleTest</a:t>
          </a:r>
        </a:p>
      </dgm:t>
    </dgm:pt>
    <dgm:pt modelId="{D0D809D6-70EB-4513-A394-8054893DE118}" type="parTrans" cxnId="{A2C30755-A7F6-4ACC-8D5B-7A3A0C0130E4}">
      <dgm:prSet/>
      <dgm:spPr/>
      <dgm:t>
        <a:bodyPr/>
        <a:lstStyle/>
        <a:p>
          <a:endParaRPr lang="id-ID"/>
        </a:p>
      </dgm:t>
    </dgm:pt>
    <dgm:pt modelId="{05D3D6C8-EB28-4950-8093-3AE9B9473237}" type="sibTrans" cxnId="{A2C30755-A7F6-4ACC-8D5B-7A3A0C0130E4}">
      <dgm:prSet/>
      <dgm:spPr/>
      <dgm:t>
        <a:bodyPr/>
        <a:lstStyle/>
        <a:p>
          <a:endParaRPr lang="id-ID"/>
        </a:p>
      </dgm:t>
    </dgm:pt>
    <dgm:pt modelId="{B17837A2-8EF8-4114-8202-48F4BFFFE1F7}">
      <dgm:prSet/>
      <dgm:spPr/>
      <dgm:t>
        <a:bodyPr/>
        <a:lstStyle/>
        <a:p>
          <a:r>
            <a:rPr lang="id-ID"/>
            <a:t>TestNG</a:t>
          </a:r>
        </a:p>
      </dgm:t>
    </dgm:pt>
    <dgm:pt modelId="{FB6A4CE5-D44C-41FC-900D-7788D4ECA917}" type="parTrans" cxnId="{97EBD64B-6720-43EA-BA31-E62A0B4C08D0}">
      <dgm:prSet/>
      <dgm:spPr/>
      <dgm:t>
        <a:bodyPr/>
        <a:lstStyle/>
        <a:p>
          <a:endParaRPr lang="id-ID"/>
        </a:p>
      </dgm:t>
    </dgm:pt>
    <dgm:pt modelId="{A0FE331F-6354-4D81-B33F-FF92C10CBB86}" type="sibTrans" cxnId="{97EBD64B-6720-43EA-BA31-E62A0B4C08D0}">
      <dgm:prSet/>
      <dgm:spPr/>
      <dgm:t>
        <a:bodyPr/>
        <a:lstStyle/>
        <a:p>
          <a:endParaRPr lang="id-ID"/>
        </a:p>
      </dgm:t>
    </dgm:pt>
    <dgm:pt modelId="{8A7D0841-8997-4324-A425-F788BAB625B8}">
      <dgm:prSet/>
      <dgm:spPr/>
      <dgm:t>
        <a:bodyPr/>
        <a:lstStyle/>
        <a:p>
          <a:r>
            <a:rPr lang="id-ID"/>
            <a:t>TestOoB (Python)</a:t>
          </a:r>
        </a:p>
      </dgm:t>
    </dgm:pt>
    <dgm:pt modelId="{34086769-5601-49C0-BCD4-3F2B33771F99}" type="parTrans" cxnId="{EF7D0F8C-235D-4EE8-B582-ACD58A8AD4A0}">
      <dgm:prSet/>
      <dgm:spPr/>
      <dgm:t>
        <a:bodyPr/>
        <a:lstStyle/>
        <a:p>
          <a:endParaRPr lang="id-ID"/>
        </a:p>
      </dgm:t>
    </dgm:pt>
    <dgm:pt modelId="{0994FFE2-F1A0-438A-97B9-790309D3F7F0}" type="sibTrans" cxnId="{EF7D0F8C-235D-4EE8-B582-ACD58A8AD4A0}">
      <dgm:prSet/>
      <dgm:spPr/>
      <dgm:t>
        <a:bodyPr/>
        <a:lstStyle/>
        <a:p>
          <a:endParaRPr lang="id-ID"/>
        </a:p>
      </dgm:t>
    </dgm:pt>
    <dgm:pt modelId="{DA0D2F74-724F-4DDF-9250-5747B36E8B73}">
      <dgm:prSet/>
      <dgm:spPr/>
      <dgm:t>
        <a:bodyPr/>
        <a:lstStyle/>
        <a:p>
          <a:r>
            <a:rPr lang="id-ID"/>
            <a:t>Test::Unit (Ruby)</a:t>
          </a:r>
        </a:p>
      </dgm:t>
    </dgm:pt>
    <dgm:pt modelId="{DF5F2E7F-5477-4101-A095-3D15D932B4A0}" type="parTrans" cxnId="{6CA64817-772C-4E5F-BFCC-DED942D57ACA}">
      <dgm:prSet/>
      <dgm:spPr/>
      <dgm:t>
        <a:bodyPr/>
        <a:lstStyle/>
        <a:p>
          <a:endParaRPr lang="id-ID"/>
        </a:p>
      </dgm:t>
    </dgm:pt>
    <dgm:pt modelId="{EB31144A-C881-4B89-9EA5-8F35C80919CF}" type="sibTrans" cxnId="{6CA64817-772C-4E5F-BFCC-DED942D57ACA}">
      <dgm:prSet/>
      <dgm:spPr/>
      <dgm:t>
        <a:bodyPr/>
        <a:lstStyle/>
        <a:p>
          <a:endParaRPr lang="id-ID"/>
        </a:p>
      </dgm:t>
    </dgm:pt>
    <dgm:pt modelId="{66E78DDE-71F6-452A-A4C1-09B3CA6468F2}">
      <dgm:prSet/>
      <dgm:spPr/>
      <dgm:t>
        <a:bodyPr/>
        <a:lstStyle/>
        <a:p>
          <a:r>
            <a:rPr lang="id-ID"/>
            <a:t>VBUnit</a:t>
          </a:r>
        </a:p>
      </dgm:t>
    </dgm:pt>
    <dgm:pt modelId="{82DD9F57-11C3-449A-93DC-A54682A4BE43}" type="parTrans" cxnId="{4DD00E6B-377A-43E4-B383-F5D8EE45F167}">
      <dgm:prSet/>
      <dgm:spPr/>
      <dgm:t>
        <a:bodyPr/>
        <a:lstStyle/>
        <a:p>
          <a:endParaRPr lang="id-ID"/>
        </a:p>
      </dgm:t>
    </dgm:pt>
    <dgm:pt modelId="{7325DAF1-E6BA-4172-BB0C-882DBF4B4B4C}" type="sibTrans" cxnId="{4DD00E6B-377A-43E4-B383-F5D8EE45F167}">
      <dgm:prSet/>
      <dgm:spPr/>
      <dgm:t>
        <a:bodyPr/>
        <a:lstStyle/>
        <a:p>
          <a:endParaRPr lang="id-ID"/>
        </a:p>
      </dgm:t>
    </dgm:pt>
    <dgm:pt modelId="{C866CD43-F4FB-45D1-88E2-1C5A5C6C990D}">
      <dgm:prSet/>
      <dgm:spPr/>
      <dgm:t>
        <a:bodyPr/>
        <a:lstStyle/>
        <a:p>
          <a:r>
            <a:rPr lang="id-ID"/>
            <a:t>XTUnit</a:t>
          </a:r>
        </a:p>
      </dgm:t>
    </dgm:pt>
    <dgm:pt modelId="{162A5438-48EE-48DA-AD5B-9FCC0427FABD}" type="parTrans" cxnId="{ED61A45C-33C7-4058-AD80-4E3CCFF823A1}">
      <dgm:prSet/>
      <dgm:spPr/>
      <dgm:t>
        <a:bodyPr/>
        <a:lstStyle/>
        <a:p>
          <a:endParaRPr lang="id-ID"/>
        </a:p>
      </dgm:t>
    </dgm:pt>
    <dgm:pt modelId="{5687C173-5800-4E8B-9A9C-9843804DC5AF}" type="sibTrans" cxnId="{ED61A45C-33C7-4058-AD80-4E3CCFF823A1}">
      <dgm:prSet/>
      <dgm:spPr/>
      <dgm:t>
        <a:bodyPr/>
        <a:lstStyle/>
        <a:p>
          <a:endParaRPr lang="id-ID"/>
        </a:p>
      </dgm:t>
    </dgm:pt>
    <dgm:pt modelId="{7A4E1B29-92C0-4A57-99F7-44377A08C475}">
      <dgm:prSet/>
      <dgm:spPr/>
      <dgm:t>
        <a:bodyPr/>
        <a:lstStyle/>
        <a:p>
          <a:r>
            <a:rPr lang="id-ID"/>
            <a:t>xUnit.net</a:t>
          </a:r>
        </a:p>
      </dgm:t>
    </dgm:pt>
    <dgm:pt modelId="{DAC66621-EFD8-4DA5-AF12-C36E03895481}" type="parTrans" cxnId="{06F320BF-E4C7-4A08-9065-8F3FCF60581A}">
      <dgm:prSet/>
      <dgm:spPr/>
      <dgm:t>
        <a:bodyPr/>
        <a:lstStyle/>
        <a:p>
          <a:endParaRPr lang="id-ID"/>
        </a:p>
      </dgm:t>
    </dgm:pt>
    <dgm:pt modelId="{17132FCF-104E-4DF5-AF2C-2F0E17CE96EB}" type="sibTrans" cxnId="{06F320BF-E4C7-4A08-9065-8F3FCF60581A}">
      <dgm:prSet/>
      <dgm:spPr/>
      <dgm:t>
        <a:bodyPr/>
        <a:lstStyle/>
        <a:p>
          <a:endParaRPr lang="id-ID"/>
        </a:p>
      </dgm:t>
    </dgm:pt>
    <dgm:pt modelId="{A16BF10F-B279-4293-A249-C1E99DDB01B3}" type="pres">
      <dgm:prSet presAssocID="{2DE14B11-A295-4A0C-89A5-4D6DF530CBD7}" presName="diagram" presStyleCnt="0">
        <dgm:presLayoutVars>
          <dgm:dir/>
          <dgm:resizeHandles val="exact"/>
        </dgm:presLayoutVars>
      </dgm:prSet>
      <dgm:spPr/>
    </dgm:pt>
    <dgm:pt modelId="{55153CA9-53E1-4A48-A8F3-4DE3F328F2B2}" type="pres">
      <dgm:prSet presAssocID="{460EF244-E0E3-4E2F-9A71-2BE7337AB55B}" presName="node" presStyleLbl="node1" presStyleIdx="0" presStyleCnt="25">
        <dgm:presLayoutVars>
          <dgm:bulletEnabled val="1"/>
        </dgm:presLayoutVars>
      </dgm:prSet>
      <dgm:spPr/>
    </dgm:pt>
    <dgm:pt modelId="{22F77909-623F-4A39-B2A3-93D81E94F1D8}" type="pres">
      <dgm:prSet presAssocID="{EACCBE53-4FE5-4325-8B17-D156C6339228}" presName="sibTrans" presStyleCnt="0"/>
      <dgm:spPr/>
    </dgm:pt>
    <dgm:pt modelId="{0F6B548A-BEA0-4243-A315-8B3B9513B816}" type="pres">
      <dgm:prSet presAssocID="{91CFF2EB-9F95-444B-8B70-11E0D4AD7220}" presName="node" presStyleLbl="node1" presStyleIdx="1" presStyleCnt="25">
        <dgm:presLayoutVars>
          <dgm:bulletEnabled val="1"/>
        </dgm:presLayoutVars>
      </dgm:prSet>
      <dgm:spPr/>
    </dgm:pt>
    <dgm:pt modelId="{3EDAE0D7-BDDB-49C3-AEAA-6B847962D818}" type="pres">
      <dgm:prSet presAssocID="{24963CCE-890A-4CFF-A07A-C1D5A6DABA4A}" presName="sibTrans" presStyleCnt="0"/>
      <dgm:spPr/>
    </dgm:pt>
    <dgm:pt modelId="{D5FE9CD5-7B45-47D1-9B17-DC70AE293DCD}" type="pres">
      <dgm:prSet presAssocID="{01926990-D504-41B0-BFEE-24531273849F}" presName="node" presStyleLbl="node1" presStyleIdx="2" presStyleCnt="25">
        <dgm:presLayoutVars>
          <dgm:bulletEnabled val="1"/>
        </dgm:presLayoutVars>
      </dgm:prSet>
      <dgm:spPr/>
    </dgm:pt>
    <dgm:pt modelId="{54E6F25E-421F-4249-9458-98D64276F83D}" type="pres">
      <dgm:prSet presAssocID="{9A1943FD-A3CC-4B1D-B856-EBF683B81906}" presName="sibTrans" presStyleCnt="0"/>
      <dgm:spPr/>
    </dgm:pt>
    <dgm:pt modelId="{A2A818D7-37E7-4AFC-A798-DF102E1A2254}" type="pres">
      <dgm:prSet presAssocID="{F5ED8A13-E168-41BC-A3DF-FAE3DF5DBD29}" presName="node" presStyleLbl="node1" presStyleIdx="3" presStyleCnt="25">
        <dgm:presLayoutVars>
          <dgm:bulletEnabled val="1"/>
        </dgm:presLayoutVars>
      </dgm:prSet>
      <dgm:spPr/>
    </dgm:pt>
    <dgm:pt modelId="{042D1AFF-5CF8-4979-AAE4-59016443FF83}" type="pres">
      <dgm:prSet presAssocID="{D08655D9-7F0C-4CB6-A746-01FF1998B9AE}" presName="sibTrans" presStyleCnt="0"/>
      <dgm:spPr/>
    </dgm:pt>
    <dgm:pt modelId="{B69DF186-9358-4E74-A122-13704B14851C}" type="pres">
      <dgm:prSet presAssocID="{4C4E6757-DBA6-4348-8651-5D9E8123FD30}" presName="node" presStyleLbl="node1" presStyleIdx="4" presStyleCnt="25">
        <dgm:presLayoutVars>
          <dgm:bulletEnabled val="1"/>
        </dgm:presLayoutVars>
      </dgm:prSet>
      <dgm:spPr/>
    </dgm:pt>
    <dgm:pt modelId="{39BE6EF1-2264-4194-9D21-5F89C47A3607}" type="pres">
      <dgm:prSet presAssocID="{519BD500-7A1A-4166-87F0-3AD5AEF1205A}" presName="sibTrans" presStyleCnt="0"/>
      <dgm:spPr/>
    </dgm:pt>
    <dgm:pt modelId="{471F032B-BE54-43AD-962E-BCD19420A385}" type="pres">
      <dgm:prSet presAssocID="{3E02AAE2-A25A-46B8-9F24-25BDC96154C7}" presName="node" presStyleLbl="node1" presStyleIdx="5" presStyleCnt="25">
        <dgm:presLayoutVars>
          <dgm:bulletEnabled val="1"/>
        </dgm:presLayoutVars>
      </dgm:prSet>
      <dgm:spPr/>
    </dgm:pt>
    <dgm:pt modelId="{21BEEEDC-6B6A-499F-9454-840837F4A1BE}" type="pres">
      <dgm:prSet presAssocID="{303E634A-EBC4-4E0A-8979-5AD2E510EA3F}" presName="sibTrans" presStyleCnt="0"/>
      <dgm:spPr/>
    </dgm:pt>
    <dgm:pt modelId="{867D53DC-B163-49B8-B9F7-58C0B53AD661}" type="pres">
      <dgm:prSet presAssocID="{988B6968-6142-4325-8B2F-4038789D42CD}" presName="node" presStyleLbl="node1" presStyleIdx="6" presStyleCnt="25">
        <dgm:presLayoutVars>
          <dgm:bulletEnabled val="1"/>
        </dgm:presLayoutVars>
      </dgm:prSet>
      <dgm:spPr/>
    </dgm:pt>
    <dgm:pt modelId="{66820A40-6E91-4342-931B-9FE8F3DE84E4}" type="pres">
      <dgm:prSet presAssocID="{BD29B1E4-970C-4CF9-9ED3-1FFB87BF71B1}" presName="sibTrans" presStyleCnt="0"/>
      <dgm:spPr/>
    </dgm:pt>
    <dgm:pt modelId="{F4D3C965-2602-499B-879E-8B7BBAD82053}" type="pres">
      <dgm:prSet presAssocID="{7E2825B0-C518-429E-A674-50E5D6C467A8}" presName="node" presStyleLbl="node1" presStyleIdx="7" presStyleCnt="25">
        <dgm:presLayoutVars>
          <dgm:bulletEnabled val="1"/>
        </dgm:presLayoutVars>
      </dgm:prSet>
      <dgm:spPr/>
    </dgm:pt>
    <dgm:pt modelId="{31C785DC-FE97-4D12-9766-FB0D614DB1E6}" type="pres">
      <dgm:prSet presAssocID="{B8AFD228-9ACA-4BF3-8BEA-9AFDC43B4F1D}" presName="sibTrans" presStyleCnt="0"/>
      <dgm:spPr/>
    </dgm:pt>
    <dgm:pt modelId="{66AE5689-00A9-4170-8821-05C05150E5F8}" type="pres">
      <dgm:prSet presAssocID="{222F342C-520C-4D63-9CAB-40017C225CA8}" presName="node" presStyleLbl="node1" presStyleIdx="8" presStyleCnt="25">
        <dgm:presLayoutVars>
          <dgm:bulletEnabled val="1"/>
        </dgm:presLayoutVars>
      </dgm:prSet>
      <dgm:spPr/>
    </dgm:pt>
    <dgm:pt modelId="{AEDE537A-4598-4D94-91F4-BFB686B15783}" type="pres">
      <dgm:prSet presAssocID="{C2C95756-2A09-4444-A4E2-BCB739D23BFD}" presName="sibTrans" presStyleCnt="0"/>
      <dgm:spPr/>
    </dgm:pt>
    <dgm:pt modelId="{0FA57DAA-366F-49E4-8DD6-B335BD83D8F6}" type="pres">
      <dgm:prSet presAssocID="{AD2A634C-0ACE-4A0B-9BBB-C7BC2304B1DA}" presName="node" presStyleLbl="node1" presStyleIdx="9" presStyleCnt="25">
        <dgm:presLayoutVars>
          <dgm:bulletEnabled val="1"/>
        </dgm:presLayoutVars>
      </dgm:prSet>
      <dgm:spPr/>
    </dgm:pt>
    <dgm:pt modelId="{E3FDC0DE-EB1A-456B-BD29-83EB9E785A74}" type="pres">
      <dgm:prSet presAssocID="{B94524D1-7082-4726-AD3C-55F9BED53877}" presName="sibTrans" presStyleCnt="0"/>
      <dgm:spPr/>
    </dgm:pt>
    <dgm:pt modelId="{884C2AB9-E770-4C16-875A-F4C95D7689FA}" type="pres">
      <dgm:prSet presAssocID="{C93A8E0F-9FC8-4225-8887-8A654389A21A}" presName="node" presStyleLbl="node1" presStyleIdx="10" presStyleCnt="25">
        <dgm:presLayoutVars>
          <dgm:bulletEnabled val="1"/>
        </dgm:presLayoutVars>
      </dgm:prSet>
      <dgm:spPr/>
    </dgm:pt>
    <dgm:pt modelId="{590D8DE7-5B9F-4738-8B61-B53CFD59419A}" type="pres">
      <dgm:prSet presAssocID="{6D19A2D0-07E2-4A5E-9D9D-F30C1AC5BA47}" presName="sibTrans" presStyleCnt="0"/>
      <dgm:spPr/>
    </dgm:pt>
    <dgm:pt modelId="{87C0FD3F-CD72-445C-9BA5-D11F060B89BD}" type="pres">
      <dgm:prSet presAssocID="{BD648F6D-8FFF-4EE8-B4CF-897CA6A28DFD}" presName="node" presStyleLbl="node1" presStyleIdx="11" presStyleCnt="25">
        <dgm:presLayoutVars>
          <dgm:bulletEnabled val="1"/>
        </dgm:presLayoutVars>
      </dgm:prSet>
      <dgm:spPr/>
    </dgm:pt>
    <dgm:pt modelId="{E9D52E86-E3CC-437E-8868-0BDAA8A3A489}" type="pres">
      <dgm:prSet presAssocID="{97841632-DFC9-49F9-A90B-EBFDDFD9CCF8}" presName="sibTrans" presStyleCnt="0"/>
      <dgm:spPr/>
    </dgm:pt>
    <dgm:pt modelId="{5762B8FB-3C0C-46B3-A849-4361A5CE2494}" type="pres">
      <dgm:prSet presAssocID="{B51A88C6-D696-45AF-A9B8-97DB88A6B744}" presName="node" presStyleLbl="node1" presStyleIdx="12" presStyleCnt="25">
        <dgm:presLayoutVars>
          <dgm:bulletEnabled val="1"/>
        </dgm:presLayoutVars>
      </dgm:prSet>
      <dgm:spPr/>
    </dgm:pt>
    <dgm:pt modelId="{5C64FEF6-2207-4DA8-8A45-C133077A8CF8}" type="pres">
      <dgm:prSet presAssocID="{8E198E86-0A39-4509-8CFA-EE3DB5FA2F36}" presName="sibTrans" presStyleCnt="0"/>
      <dgm:spPr/>
    </dgm:pt>
    <dgm:pt modelId="{443FFAC5-E46C-4937-A914-16064F7873C8}" type="pres">
      <dgm:prSet presAssocID="{EA21FE50-6713-4621-93F4-ADA553488B48}" presName="node" presStyleLbl="node1" presStyleIdx="13" presStyleCnt="25">
        <dgm:presLayoutVars>
          <dgm:bulletEnabled val="1"/>
        </dgm:presLayoutVars>
      </dgm:prSet>
      <dgm:spPr/>
    </dgm:pt>
    <dgm:pt modelId="{0892219D-049C-4921-BD90-EF823A8549BC}" type="pres">
      <dgm:prSet presAssocID="{2F9653DE-922A-430F-B2D0-B631F190F10E}" presName="sibTrans" presStyleCnt="0"/>
      <dgm:spPr/>
    </dgm:pt>
    <dgm:pt modelId="{AE57C821-3598-4E53-8455-8496E0E51AAF}" type="pres">
      <dgm:prSet presAssocID="{89B2F2B9-C85B-4B81-99ED-32D6EE84073C}" presName="node" presStyleLbl="node1" presStyleIdx="14" presStyleCnt="25">
        <dgm:presLayoutVars>
          <dgm:bulletEnabled val="1"/>
        </dgm:presLayoutVars>
      </dgm:prSet>
      <dgm:spPr/>
    </dgm:pt>
    <dgm:pt modelId="{E44DD802-7FE4-4770-AF9B-B683CDCE231E}" type="pres">
      <dgm:prSet presAssocID="{2E5C1285-1240-4C9F-AFA0-E3BB02DFB5DF}" presName="sibTrans" presStyleCnt="0"/>
      <dgm:spPr/>
    </dgm:pt>
    <dgm:pt modelId="{00DA6678-E205-4C14-BC22-8534243E7BF4}" type="pres">
      <dgm:prSet presAssocID="{57948F46-1CD0-48D3-85FE-6CC25F59C8E3}" presName="node" presStyleLbl="node1" presStyleIdx="15" presStyleCnt="25">
        <dgm:presLayoutVars>
          <dgm:bulletEnabled val="1"/>
        </dgm:presLayoutVars>
      </dgm:prSet>
      <dgm:spPr/>
    </dgm:pt>
    <dgm:pt modelId="{08457F4E-7E6F-4301-BDF7-48ABB1C3CDEE}" type="pres">
      <dgm:prSet presAssocID="{2896469E-592B-42D1-8428-487413F49711}" presName="sibTrans" presStyleCnt="0"/>
      <dgm:spPr/>
    </dgm:pt>
    <dgm:pt modelId="{19CFB2D1-45B2-49A1-A6B3-4B1AF1ACF011}" type="pres">
      <dgm:prSet presAssocID="{09D7FAA4-BDAF-4962-BA7E-D6C223F6C015}" presName="node" presStyleLbl="node1" presStyleIdx="16" presStyleCnt="25">
        <dgm:presLayoutVars>
          <dgm:bulletEnabled val="1"/>
        </dgm:presLayoutVars>
      </dgm:prSet>
      <dgm:spPr/>
    </dgm:pt>
    <dgm:pt modelId="{12E96968-84ED-45FB-B83E-E17C168D449F}" type="pres">
      <dgm:prSet presAssocID="{9ABBC928-A4EB-4731-A919-21E016FD5CC6}" presName="sibTrans" presStyleCnt="0"/>
      <dgm:spPr/>
    </dgm:pt>
    <dgm:pt modelId="{3607953D-BA50-450E-B948-8B75550EC8BD}" type="pres">
      <dgm:prSet presAssocID="{898F42BB-FC0A-4CCF-9BCF-A40FA83894DC}" presName="node" presStyleLbl="node1" presStyleIdx="17" presStyleCnt="25">
        <dgm:presLayoutVars>
          <dgm:bulletEnabled val="1"/>
        </dgm:presLayoutVars>
      </dgm:prSet>
      <dgm:spPr/>
    </dgm:pt>
    <dgm:pt modelId="{B46109C2-4B38-431D-8BCC-44E456081518}" type="pres">
      <dgm:prSet presAssocID="{233684AE-7317-4AE2-AE38-29AD0A98448E}" presName="sibTrans" presStyleCnt="0"/>
      <dgm:spPr/>
    </dgm:pt>
    <dgm:pt modelId="{BACFA558-D9E4-4EEE-8823-05E1AD6775DD}" type="pres">
      <dgm:prSet presAssocID="{082CC0EC-3060-428F-BC16-C1CA9EF76886}" presName="node" presStyleLbl="node1" presStyleIdx="18" presStyleCnt="25">
        <dgm:presLayoutVars>
          <dgm:bulletEnabled val="1"/>
        </dgm:presLayoutVars>
      </dgm:prSet>
      <dgm:spPr/>
    </dgm:pt>
    <dgm:pt modelId="{A1EF47B1-B0D5-4D12-9B6A-0AEE3CB46784}" type="pres">
      <dgm:prSet presAssocID="{05D3D6C8-EB28-4950-8093-3AE9B9473237}" presName="sibTrans" presStyleCnt="0"/>
      <dgm:spPr/>
    </dgm:pt>
    <dgm:pt modelId="{6CB127B3-08BD-41D6-BC7C-5F1623A7B87E}" type="pres">
      <dgm:prSet presAssocID="{B17837A2-8EF8-4114-8202-48F4BFFFE1F7}" presName="node" presStyleLbl="node1" presStyleIdx="19" presStyleCnt="25">
        <dgm:presLayoutVars>
          <dgm:bulletEnabled val="1"/>
        </dgm:presLayoutVars>
      </dgm:prSet>
      <dgm:spPr/>
    </dgm:pt>
    <dgm:pt modelId="{4DB82B3E-C8DF-4D9D-8198-965010C43B08}" type="pres">
      <dgm:prSet presAssocID="{A0FE331F-6354-4D81-B33F-FF92C10CBB86}" presName="sibTrans" presStyleCnt="0"/>
      <dgm:spPr/>
    </dgm:pt>
    <dgm:pt modelId="{B8D1F6DE-F91F-4CEB-912A-D8843837C3C9}" type="pres">
      <dgm:prSet presAssocID="{8A7D0841-8997-4324-A425-F788BAB625B8}" presName="node" presStyleLbl="node1" presStyleIdx="20" presStyleCnt="25">
        <dgm:presLayoutVars>
          <dgm:bulletEnabled val="1"/>
        </dgm:presLayoutVars>
      </dgm:prSet>
      <dgm:spPr/>
    </dgm:pt>
    <dgm:pt modelId="{99BA8E6C-50DC-4816-B942-D8B3720D977B}" type="pres">
      <dgm:prSet presAssocID="{0994FFE2-F1A0-438A-97B9-790309D3F7F0}" presName="sibTrans" presStyleCnt="0"/>
      <dgm:spPr/>
    </dgm:pt>
    <dgm:pt modelId="{6668D2FD-5B71-4785-820D-A2B944AB7F9E}" type="pres">
      <dgm:prSet presAssocID="{DA0D2F74-724F-4DDF-9250-5747B36E8B73}" presName="node" presStyleLbl="node1" presStyleIdx="21" presStyleCnt="25">
        <dgm:presLayoutVars>
          <dgm:bulletEnabled val="1"/>
        </dgm:presLayoutVars>
      </dgm:prSet>
      <dgm:spPr/>
    </dgm:pt>
    <dgm:pt modelId="{589D3EC2-E45F-4571-9444-E6CC8B57ECEC}" type="pres">
      <dgm:prSet presAssocID="{EB31144A-C881-4B89-9EA5-8F35C80919CF}" presName="sibTrans" presStyleCnt="0"/>
      <dgm:spPr/>
    </dgm:pt>
    <dgm:pt modelId="{FA58A740-580D-48A5-B187-3F472BAC5A2B}" type="pres">
      <dgm:prSet presAssocID="{66E78DDE-71F6-452A-A4C1-09B3CA6468F2}" presName="node" presStyleLbl="node1" presStyleIdx="22" presStyleCnt="25">
        <dgm:presLayoutVars>
          <dgm:bulletEnabled val="1"/>
        </dgm:presLayoutVars>
      </dgm:prSet>
      <dgm:spPr/>
    </dgm:pt>
    <dgm:pt modelId="{2D362381-2051-42D1-A69C-733AD057D2F4}" type="pres">
      <dgm:prSet presAssocID="{7325DAF1-E6BA-4172-BB0C-882DBF4B4B4C}" presName="sibTrans" presStyleCnt="0"/>
      <dgm:spPr/>
    </dgm:pt>
    <dgm:pt modelId="{3E782C8C-4FA6-4803-9711-F8915EC52DDF}" type="pres">
      <dgm:prSet presAssocID="{C866CD43-F4FB-45D1-88E2-1C5A5C6C990D}" presName="node" presStyleLbl="node1" presStyleIdx="23" presStyleCnt="25">
        <dgm:presLayoutVars>
          <dgm:bulletEnabled val="1"/>
        </dgm:presLayoutVars>
      </dgm:prSet>
      <dgm:spPr/>
    </dgm:pt>
    <dgm:pt modelId="{B6522292-B2D2-4817-808C-907C952F7B4D}" type="pres">
      <dgm:prSet presAssocID="{5687C173-5800-4E8B-9A9C-9843804DC5AF}" presName="sibTrans" presStyleCnt="0"/>
      <dgm:spPr/>
    </dgm:pt>
    <dgm:pt modelId="{DC6273F2-E866-4856-B406-1D43A667721C}" type="pres">
      <dgm:prSet presAssocID="{7A4E1B29-92C0-4A57-99F7-44377A08C475}" presName="node" presStyleLbl="node1" presStyleIdx="24" presStyleCnt="25">
        <dgm:presLayoutVars>
          <dgm:bulletEnabled val="1"/>
        </dgm:presLayoutVars>
      </dgm:prSet>
      <dgm:spPr/>
    </dgm:pt>
  </dgm:ptLst>
  <dgm:cxnLst>
    <dgm:cxn modelId="{4CCFB106-CB14-426C-91C1-7A6D83905E21}" type="presOf" srcId="{082CC0EC-3060-428F-BC16-C1CA9EF76886}" destId="{BACFA558-D9E4-4EEE-8823-05E1AD6775DD}" srcOrd="0" destOrd="0" presId="urn:microsoft.com/office/officeart/2005/8/layout/default"/>
    <dgm:cxn modelId="{13624410-5861-4C62-ACA9-76FEFF552BFC}" srcId="{2DE14B11-A295-4A0C-89A5-4D6DF530CBD7}" destId="{AD2A634C-0ACE-4A0B-9BBB-C7BC2304B1DA}" srcOrd="9" destOrd="0" parTransId="{7021EF3A-9E67-4C12-A43E-F4442CD084E5}" sibTransId="{B94524D1-7082-4726-AD3C-55F9BED53877}"/>
    <dgm:cxn modelId="{82AD7616-51F6-4C97-981C-893B32F0F37C}" srcId="{2DE14B11-A295-4A0C-89A5-4D6DF530CBD7}" destId="{898F42BB-FC0A-4CCF-9BCF-A40FA83894DC}" srcOrd="17" destOrd="0" parTransId="{45E608F6-E11F-4EC9-A8B0-DC7E254983E0}" sibTransId="{233684AE-7317-4AE2-AE38-29AD0A98448E}"/>
    <dgm:cxn modelId="{F2E1C116-8687-45FD-B3DF-B2F87E9FE3BE}" srcId="{2DE14B11-A295-4A0C-89A5-4D6DF530CBD7}" destId="{4C4E6757-DBA6-4348-8651-5D9E8123FD30}" srcOrd="4" destOrd="0" parTransId="{F26BEEB9-81EC-4293-8DF2-B89DDDCA7A8A}" sibTransId="{519BD500-7A1A-4166-87F0-3AD5AEF1205A}"/>
    <dgm:cxn modelId="{6CA64817-772C-4E5F-BFCC-DED942D57ACA}" srcId="{2DE14B11-A295-4A0C-89A5-4D6DF530CBD7}" destId="{DA0D2F74-724F-4DDF-9250-5747B36E8B73}" srcOrd="21" destOrd="0" parTransId="{DF5F2E7F-5477-4101-A095-3D15D932B4A0}" sibTransId="{EB31144A-C881-4B89-9EA5-8F35C80919CF}"/>
    <dgm:cxn modelId="{B7366A1B-E6CB-4A67-87CE-EC822FB8870F}" type="presOf" srcId="{01926990-D504-41B0-BFEE-24531273849F}" destId="{D5FE9CD5-7B45-47D1-9B17-DC70AE293DCD}" srcOrd="0" destOrd="0" presId="urn:microsoft.com/office/officeart/2005/8/layout/default"/>
    <dgm:cxn modelId="{2ABCCA1B-FB77-498E-9362-5E265335DAA2}" type="presOf" srcId="{222F342C-520C-4D63-9CAB-40017C225CA8}" destId="{66AE5689-00A9-4170-8821-05C05150E5F8}" srcOrd="0" destOrd="0" presId="urn:microsoft.com/office/officeart/2005/8/layout/default"/>
    <dgm:cxn modelId="{86D8DA23-AF5E-4454-B083-45B40821CEAF}" srcId="{2DE14B11-A295-4A0C-89A5-4D6DF530CBD7}" destId="{09D7FAA4-BDAF-4962-BA7E-D6C223F6C015}" srcOrd="16" destOrd="0" parTransId="{9C82A292-E787-40AA-A249-1A1AA8783680}" sibTransId="{9ABBC928-A4EB-4731-A919-21E016FD5CC6}"/>
    <dgm:cxn modelId="{91BB4825-AE6F-4ECE-9151-1DD3DDCF6B10}" srcId="{2DE14B11-A295-4A0C-89A5-4D6DF530CBD7}" destId="{EA21FE50-6713-4621-93F4-ADA553488B48}" srcOrd="13" destOrd="0" parTransId="{A41CAB22-2C02-47E2-8869-4F8E41D449FD}" sibTransId="{2F9653DE-922A-430F-B2D0-B631F190F10E}"/>
    <dgm:cxn modelId="{FC128A29-F274-4EA0-ACE9-CBAAE8B2F948}" srcId="{2DE14B11-A295-4A0C-89A5-4D6DF530CBD7}" destId="{988B6968-6142-4325-8B2F-4038789D42CD}" srcOrd="6" destOrd="0" parTransId="{4FADA240-3E3A-4DB7-AEC0-B673641D96C8}" sibTransId="{BD29B1E4-970C-4CF9-9ED3-1FFB87BF71B1}"/>
    <dgm:cxn modelId="{AEB00B2C-2398-43E2-A395-01C04BB4AB80}" type="presOf" srcId="{898F42BB-FC0A-4CCF-9BCF-A40FA83894DC}" destId="{3607953D-BA50-450E-B948-8B75550EC8BD}" srcOrd="0" destOrd="0" presId="urn:microsoft.com/office/officeart/2005/8/layout/default"/>
    <dgm:cxn modelId="{879A3F2F-6DDE-4825-9F20-E658BB118667}" srcId="{2DE14B11-A295-4A0C-89A5-4D6DF530CBD7}" destId="{01926990-D504-41B0-BFEE-24531273849F}" srcOrd="2" destOrd="0" parTransId="{AC87E25A-2B37-4139-B97B-48DAEF424C45}" sibTransId="{9A1943FD-A3CC-4B1D-B856-EBF683B81906}"/>
    <dgm:cxn modelId="{9C931A34-3486-4DBB-B943-0AD3355B9CA3}" type="presOf" srcId="{AD2A634C-0ACE-4A0B-9BBB-C7BC2304B1DA}" destId="{0FA57DAA-366F-49E4-8DD6-B335BD83D8F6}" srcOrd="0" destOrd="0" presId="urn:microsoft.com/office/officeart/2005/8/layout/default"/>
    <dgm:cxn modelId="{ED61A45C-33C7-4058-AD80-4E3CCFF823A1}" srcId="{2DE14B11-A295-4A0C-89A5-4D6DF530CBD7}" destId="{C866CD43-F4FB-45D1-88E2-1C5A5C6C990D}" srcOrd="23" destOrd="0" parTransId="{162A5438-48EE-48DA-AD5B-9FCC0427FABD}" sibTransId="{5687C173-5800-4E8B-9A9C-9843804DC5AF}"/>
    <dgm:cxn modelId="{FD5E9260-2626-45F3-A2D8-BF6340627E8C}" type="presOf" srcId="{8A7D0841-8997-4324-A425-F788BAB625B8}" destId="{B8D1F6DE-F91F-4CEB-912A-D8843837C3C9}" srcOrd="0" destOrd="0" presId="urn:microsoft.com/office/officeart/2005/8/layout/default"/>
    <dgm:cxn modelId="{70303168-D5E6-471E-867E-7E3A1FFD2144}" srcId="{2DE14B11-A295-4A0C-89A5-4D6DF530CBD7}" destId="{3E02AAE2-A25A-46B8-9F24-25BDC96154C7}" srcOrd="5" destOrd="0" parTransId="{DBADB9AF-0896-4924-BA64-2B43F5367B71}" sibTransId="{303E634A-EBC4-4E0A-8979-5AD2E510EA3F}"/>
    <dgm:cxn modelId="{67783449-C3CA-488E-A140-5B971F7672D2}" srcId="{2DE14B11-A295-4A0C-89A5-4D6DF530CBD7}" destId="{222F342C-520C-4D63-9CAB-40017C225CA8}" srcOrd="8" destOrd="0" parTransId="{4792EF34-755B-4B6B-887E-100243BBB5E2}" sibTransId="{C2C95756-2A09-4444-A4E2-BCB739D23BFD}"/>
    <dgm:cxn modelId="{57E6476A-8B14-4893-9A4A-64D8956A684C}" type="presOf" srcId="{C93A8E0F-9FC8-4225-8887-8A654389A21A}" destId="{884C2AB9-E770-4C16-875A-F4C95D7689FA}" srcOrd="0" destOrd="0" presId="urn:microsoft.com/office/officeart/2005/8/layout/default"/>
    <dgm:cxn modelId="{5CBACE4A-6675-4ED2-AA0C-397F15BB404F}" type="presOf" srcId="{4C4E6757-DBA6-4348-8651-5D9E8123FD30}" destId="{B69DF186-9358-4E74-A122-13704B14851C}" srcOrd="0" destOrd="0" presId="urn:microsoft.com/office/officeart/2005/8/layout/default"/>
    <dgm:cxn modelId="{4DD00E6B-377A-43E4-B383-F5D8EE45F167}" srcId="{2DE14B11-A295-4A0C-89A5-4D6DF530CBD7}" destId="{66E78DDE-71F6-452A-A4C1-09B3CA6468F2}" srcOrd="22" destOrd="0" parTransId="{82DD9F57-11C3-449A-93DC-A54682A4BE43}" sibTransId="{7325DAF1-E6BA-4172-BB0C-882DBF4B4B4C}"/>
    <dgm:cxn modelId="{5863826B-869F-47A6-90CA-335B03D4455E}" type="presOf" srcId="{C866CD43-F4FB-45D1-88E2-1C5A5C6C990D}" destId="{3E782C8C-4FA6-4803-9711-F8915EC52DDF}" srcOrd="0" destOrd="0" presId="urn:microsoft.com/office/officeart/2005/8/layout/default"/>
    <dgm:cxn modelId="{97EBD64B-6720-43EA-BA31-E62A0B4C08D0}" srcId="{2DE14B11-A295-4A0C-89A5-4D6DF530CBD7}" destId="{B17837A2-8EF8-4114-8202-48F4BFFFE1F7}" srcOrd="19" destOrd="0" parTransId="{FB6A4CE5-D44C-41FC-900D-7788D4ECA917}" sibTransId="{A0FE331F-6354-4D81-B33F-FF92C10CBB86}"/>
    <dgm:cxn modelId="{2B23D86C-8FBA-4289-988D-225664A36DA7}" type="presOf" srcId="{B17837A2-8EF8-4114-8202-48F4BFFFE1F7}" destId="{6CB127B3-08BD-41D6-BC7C-5F1623A7B87E}" srcOrd="0" destOrd="0" presId="urn:microsoft.com/office/officeart/2005/8/layout/default"/>
    <dgm:cxn modelId="{6AC51672-71CD-4694-9B3B-119AEE85E8C9}" type="presOf" srcId="{2DE14B11-A295-4A0C-89A5-4D6DF530CBD7}" destId="{A16BF10F-B279-4293-A249-C1E99DDB01B3}" srcOrd="0" destOrd="0" presId="urn:microsoft.com/office/officeart/2005/8/layout/default"/>
    <dgm:cxn modelId="{1FE34F52-3AC6-42A5-99B9-0868DB01E8A5}" srcId="{2DE14B11-A295-4A0C-89A5-4D6DF530CBD7}" destId="{57948F46-1CD0-48D3-85FE-6CC25F59C8E3}" srcOrd="15" destOrd="0" parTransId="{601F8458-7542-4F57-AE55-048D46125CC3}" sibTransId="{2896469E-592B-42D1-8428-487413F49711}"/>
    <dgm:cxn modelId="{A2C30755-A7F6-4ACC-8D5B-7A3A0C0130E4}" srcId="{2DE14B11-A295-4A0C-89A5-4D6DF530CBD7}" destId="{082CC0EC-3060-428F-BC16-C1CA9EF76886}" srcOrd="18" destOrd="0" parTransId="{D0D809D6-70EB-4513-A394-8054893DE118}" sibTransId="{05D3D6C8-EB28-4950-8093-3AE9B9473237}"/>
    <dgm:cxn modelId="{DB098275-1892-4724-83E8-389F54498F0C}" srcId="{2DE14B11-A295-4A0C-89A5-4D6DF530CBD7}" destId="{89B2F2B9-C85B-4B81-99ED-32D6EE84073C}" srcOrd="14" destOrd="0" parTransId="{C2E98876-D492-4B82-B1EA-175BD037AE79}" sibTransId="{2E5C1285-1240-4C9F-AFA0-E3BB02DFB5DF}"/>
    <dgm:cxn modelId="{AF285B57-26E5-4678-8211-FE1AF7526A4C}" type="presOf" srcId="{B51A88C6-D696-45AF-A9B8-97DB88A6B744}" destId="{5762B8FB-3C0C-46B3-A849-4361A5CE2494}" srcOrd="0" destOrd="0" presId="urn:microsoft.com/office/officeart/2005/8/layout/default"/>
    <dgm:cxn modelId="{2645187E-D0C6-4178-8377-78C36EC54F26}" type="presOf" srcId="{09D7FAA4-BDAF-4962-BA7E-D6C223F6C015}" destId="{19CFB2D1-45B2-49A1-A6B3-4B1AF1ACF011}" srcOrd="0" destOrd="0" presId="urn:microsoft.com/office/officeart/2005/8/layout/default"/>
    <dgm:cxn modelId="{C55C2A8A-257A-4A12-8463-99B778296B93}" type="presOf" srcId="{91CFF2EB-9F95-444B-8B70-11E0D4AD7220}" destId="{0F6B548A-BEA0-4243-A315-8B3B9513B816}" srcOrd="0" destOrd="0" presId="urn:microsoft.com/office/officeart/2005/8/layout/default"/>
    <dgm:cxn modelId="{EF7D0F8C-235D-4EE8-B582-ACD58A8AD4A0}" srcId="{2DE14B11-A295-4A0C-89A5-4D6DF530CBD7}" destId="{8A7D0841-8997-4324-A425-F788BAB625B8}" srcOrd="20" destOrd="0" parTransId="{34086769-5601-49C0-BCD4-3F2B33771F99}" sibTransId="{0994FFE2-F1A0-438A-97B9-790309D3F7F0}"/>
    <dgm:cxn modelId="{A795F494-C062-47F3-85E8-E5F2FF57A955}" type="presOf" srcId="{3E02AAE2-A25A-46B8-9F24-25BDC96154C7}" destId="{471F032B-BE54-43AD-962E-BCD19420A385}" srcOrd="0" destOrd="0" presId="urn:microsoft.com/office/officeart/2005/8/layout/default"/>
    <dgm:cxn modelId="{DF7A4F9B-79EB-4C47-81CD-E1D9B63E66C7}" type="presOf" srcId="{57948F46-1CD0-48D3-85FE-6CC25F59C8E3}" destId="{00DA6678-E205-4C14-BC22-8534243E7BF4}" srcOrd="0" destOrd="0" presId="urn:microsoft.com/office/officeart/2005/8/layout/default"/>
    <dgm:cxn modelId="{2E37179E-BC8B-47B0-9AF0-1658C2C6268F}" srcId="{2DE14B11-A295-4A0C-89A5-4D6DF530CBD7}" destId="{91CFF2EB-9F95-444B-8B70-11E0D4AD7220}" srcOrd="1" destOrd="0" parTransId="{9F1C7D9B-7995-42AC-9296-E2C25ED9BFCE}" sibTransId="{24963CCE-890A-4CFF-A07A-C1D5A6DABA4A}"/>
    <dgm:cxn modelId="{ED2936A1-4263-40FE-8F65-27E439B43A81}" type="presOf" srcId="{EA21FE50-6713-4621-93F4-ADA553488B48}" destId="{443FFAC5-E46C-4937-A914-16064F7873C8}" srcOrd="0" destOrd="0" presId="urn:microsoft.com/office/officeart/2005/8/layout/default"/>
    <dgm:cxn modelId="{49644EA4-5F71-41F4-A467-07926AEE47C6}" type="presOf" srcId="{BD648F6D-8FFF-4EE8-B4CF-897CA6A28DFD}" destId="{87C0FD3F-CD72-445C-9BA5-D11F060B89BD}" srcOrd="0" destOrd="0" presId="urn:microsoft.com/office/officeart/2005/8/layout/default"/>
    <dgm:cxn modelId="{74AE5BA8-BC90-4243-857D-2F6D421144FC}" srcId="{2DE14B11-A295-4A0C-89A5-4D6DF530CBD7}" destId="{BD648F6D-8FFF-4EE8-B4CF-897CA6A28DFD}" srcOrd="11" destOrd="0" parTransId="{3CCE046D-0A23-4199-8444-2EBFB6419C86}" sibTransId="{97841632-DFC9-49F9-A90B-EBFDDFD9CCF8}"/>
    <dgm:cxn modelId="{F55449AE-759E-48FF-8B14-AAD58CF917B7}" srcId="{2DE14B11-A295-4A0C-89A5-4D6DF530CBD7}" destId="{F5ED8A13-E168-41BC-A3DF-FAE3DF5DBD29}" srcOrd="3" destOrd="0" parTransId="{CC3E079C-0408-4D61-A33C-E7087BE513C2}" sibTransId="{D08655D9-7F0C-4CB6-A746-01FF1998B9AE}"/>
    <dgm:cxn modelId="{15984AB1-5691-422A-91E3-D4FF384AFF1C}" srcId="{2DE14B11-A295-4A0C-89A5-4D6DF530CBD7}" destId="{460EF244-E0E3-4E2F-9A71-2BE7337AB55B}" srcOrd="0" destOrd="0" parTransId="{0E72FE8F-DF04-4785-8DB5-12A74530A162}" sibTransId="{EACCBE53-4FE5-4325-8B17-D156C6339228}"/>
    <dgm:cxn modelId="{207212B6-4B04-4A61-93B1-F71A2EFAF889}" srcId="{2DE14B11-A295-4A0C-89A5-4D6DF530CBD7}" destId="{7E2825B0-C518-429E-A674-50E5D6C467A8}" srcOrd="7" destOrd="0" parTransId="{30DC6C13-E5EF-4977-A4E6-C517A8530654}" sibTransId="{B8AFD228-9ACA-4BF3-8BEA-9AFDC43B4F1D}"/>
    <dgm:cxn modelId="{06F320BF-E4C7-4A08-9065-8F3FCF60581A}" srcId="{2DE14B11-A295-4A0C-89A5-4D6DF530CBD7}" destId="{7A4E1B29-92C0-4A57-99F7-44377A08C475}" srcOrd="24" destOrd="0" parTransId="{DAC66621-EFD8-4DA5-AF12-C36E03895481}" sibTransId="{17132FCF-104E-4DF5-AF2C-2F0E17CE96EB}"/>
    <dgm:cxn modelId="{891E0DC1-D466-441B-B7C5-5B34E2E16354}" type="presOf" srcId="{89B2F2B9-C85B-4B81-99ED-32D6EE84073C}" destId="{AE57C821-3598-4E53-8455-8496E0E51AAF}" srcOrd="0" destOrd="0" presId="urn:microsoft.com/office/officeart/2005/8/layout/default"/>
    <dgm:cxn modelId="{5CAE0BC9-DF9A-4B01-8A9D-EA429743F52C}" type="presOf" srcId="{F5ED8A13-E168-41BC-A3DF-FAE3DF5DBD29}" destId="{A2A818D7-37E7-4AFC-A798-DF102E1A2254}" srcOrd="0" destOrd="0" presId="urn:microsoft.com/office/officeart/2005/8/layout/default"/>
    <dgm:cxn modelId="{BEF619CD-2BFA-4062-9F85-2E56503447F9}" type="presOf" srcId="{7E2825B0-C518-429E-A674-50E5D6C467A8}" destId="{F4D3C965-2602-499B-879E-8B7BBAD82053}" srcOrd="0" destOrd="0" presId="urn:microsoft.com/office/officeart/2005/8/layout/default"/>
    <dgm:cxn modelId="{66D53ADF-1AEC-4D1B-BA6F-6A843624D7FD}" srcId="{2DE14B11-A295-4A0C-89A5-4D6DF530CBD7}" destId="{B51A88C6-D696-45AF-A9B8-97DB88A6B744}" srcOrd="12" destOrd="0" parTransId="{3C7BC449-56DB-4582-A7D1-8F99473500B3}" sibTransId="{8E198E86-0A39-4509-8CFA-EE3DB5FA2F36}"/>
    <dgm:cxn modelId="{52FF42DF-D5C1-4018-9E0F-73B1FA0C8866}" type="presOf" srcId="{7A4E1B29-92C0-4A57-99F7-44377A08C475}" destId="{DC6273F2-E866-4856-B406-1D43A667721C}" srcOrd="0" destOrd="0" presId="urn:microsoft.com/office/officeart/2005/8/layout/default"/>
    <dgm:cxn modelId="{0F1FB0E0-82C7-4058-8222-2DE04F944085}" type="presOf" srcId="{988B6968-6142-4325-8B2F-4038789D42CD}" destId="{867D53DC-B163-49B8-B9F7-58C0B53AD661}" srcOrd="0" destOrd="0" presId="urn:microsoft.com/office/officeart/2005/8/layout/default"/>
    <dgm:cxn modelId="{AD6AF1E4-22E0-4E59-AFCC-161739CF97BA}" type="presOf" srcId="{66E78DDE-71F6-452A-A4C1-09B3CA6468F2}" destId="{FA58A740-580D-48A5-B187-3F472BAC5A2B}" srcOrd="0" destOrd="0" presId="urn:microsoft.com/office/officeart/2005/8/layout/default"/>
    <dgm:cxn modelId="{71E83DE7-4119-4AC9-B7E6-1797254E3FD4}" type="presOf" srcId="{460EF244-E0E3-4E2F-9A71-2BE7337AB55B}" destId="{55153CA9-53E1-4A48-A8F3-4DE3F328F2B2}" srcOrd="0" destOrd="0" presId="urn:microsoft.com/office/officeart/2005/8/layout/default"/>
    <dgm:cxn modelId="{05CE31F9-D4F1-4857-827A-1BBAD0A70E2A}" type="presOf" srcId="{DA0D2F74-724F-4DDF-9250-5747B36E8B73}" destId="{6668D2FD-5B71-4785-820D-A2B944AB7F9E}" srcOrd="0" destOrd="0" presId="urn:microsoft.com/office/officeart/2005/8/layout/default"/>
    <dgm:cxn modelId="{BE9CAFFD-57EE-4690-897D-1AED094649F0}" srcId="{2DE14B11-A295-4A0C-89A5-4D6DF530CBD7}" destId="{C93A8E0F-9FC8-4225-8887-8A654389A21A}" srcOrd="10" destOrd="0" parTransId="{A8E95FDF-0453-4EA4-BEF0-A28BA8C60B8C}" sibTransId="{6D19A2D0-07E2-4A5E-9D9D-F30C1AC5BA47}"/>
    <dgm:cxn modelId="{57F6ECA0-30CE-42F3-ACF0-E411356A7DF8}" type="presParOf" srcId="{A16BF10F-B279-4293-A249-C1E99DDB01B3}" destId="{55153CA9-53E1-4A48-A8F3-4DE3F328F2B2}" srcOrd="0" destOrd="0" presId="urn:microsoft.com/office/officeart/2005/8/layout/default"/>
    <dgm:cxn modelId="{521DEEE9-A0B8-4559-A8C4-4472ACDD7D5D}" type="presParOf" srcId="{A16BF10F-B279-4293-A249-C1E99DDB01B3}" destId="{22F77909-623F-4A39-B2A3-93D81E94F1D8}" srcOrd="1" destOrd="0" presId="urn:microsoft.com/office/officeart/2005/8/layout/default"/>
    <dgm:cxn modelId="{F818AE85-C5F6-42DA-BDDF-DEE924E4BA1D}" type="presParOf" srcId="{A16BF10F-B279-4293-A249-C1E99DDB01B3}" destId="{0F6B548A-BEA0-4243-A315-8B3B9513B816}" srcOrd="2" destOrd="0" presId="urn:microsoft.com/office/officeart/2005/8/layout/default"/>
    <dgm:cxn modelId="{62BAA61A-4913-4598-B1D0-B2D06AD8D766}" type="presParOf" srcId="{A16BF10F-B279-4293-A249-C1E99DDB01B3}" destId="{3EDAE0D7-BDDB-49C3-AEAA-6B847962D818}" srcOrd="3" destOrd="0" presId="urn:microsoft.com/office/officeart/2005/8/layout/default"/>
    <dgm:cxn modelId="{EE4FE579-EE72-436B-B613-17E2CC32C5E7}" type="presParOf" srcId="{A16BF10F-B279-4293-A249-C1E99DDB01B3}" destId="{D5FE9CD5-7B45-47D1-9B17-DC70AE293DCD}" srcOrd="4" destOrd="0" presId="urn:microsoft.com/office/officeart/2005/8/layout/default"/>
    <dgm:cxn modelId="{E3524152-E400-4A49-933F-07C83E26D0B9}" type="presParOf" srcId="{A16BF10F-B279-4293-A249-C1E99DDB01B3}" destId="{54E6F25E-421F-4249-9458-98D64276F83D}" srcOrd="5" destOrd="0" presId="urn:microsoft.com/office/officeart/2005/8/layout/default"/>
    <dgm:cxn modelId="{9F44B8A8-058E-4191-80FB-632A824E7689}" type="presParOf" srcId="{A16BF10F-B279-4293-A249-C1E99DDB01B3}" destId="{A2A818D7-37E7-4AFC-A798-DF102E1A2254}" srcOrd="6" destOrd="0" presId="urn:microsoft.com/office/officeart/2005/8/layout/default"/>
    <dgm:cxn modelId="{9584DBFE-C42E-4CDC-A473-32FE79EDA33D}" type="presParOf" srcId="{A16BF10F-B279-4293-A249-C1E99DDB01B3}" destId="{042D1AFF-5CF8-4979-AAE4-59016443FF83}" srcOrd="7" destOrd="0" presId="urn:microsoft.com/office/officeart/2005/8/layout/default"/>
    <dgm:cxn modelId="{78C0DA5C-3A03-456D-A418-819404969658}" type="presParOf" srcId="{A16BF10F-B279-4293-A249-C1E99DDB01B3}" destId="{B69DF186-9358-4E74-A122-13704B14851C}" srcOrd="8" destOrd="0" presId="urn:microsoft.com/office/officeart/2005/8/layout/default"/>
    <dgm:cxn modelId="{CDFCDBAD-27D7-42F2-B0E0-257E44860400}" type="presParOf" srcId="{A16BF10F-B279-4293-A249-C1E99DDB01B3}" destId="{39BE6EF1-2264-4194-9D21-5F89C47A3607}" srcOrd="9" destOrd="0" presId="urn:microsoft.com/office/officeart/2005/8/layout/default"/>
    <dgm:cxn modelId="{D2A3E787-A7A7-4F9F-B588-721DE20139B9}" type="presParOf" srcId="{A16BF10F-B279-4293-A249-C1E99DDB01B3}" destId="{471F032B-BE54-43AD-962E-BCD19420A385}" srcOrd="10" destOrd="0" presId="urn:microsoft.com/office/officeart/2005/8/layout/default"/>
    <dgm:cxn modelId="{F8D9F576-D853-485E-A70E-E2A8CAADFBD8}" type="presParOf" srcId="{A16BF10F-B279-4293-A249-C1E99DDB01B3}" destId="{21BEEEDC-6B6A-499F-9454-840837F4A1BE}" srcOrd="11" destOrd="0" presId="urn:microsoft.com/office/officeart/2005/8/layout/default"/>
    <dgm:cxn modelId="{F1813F00-7E31-4C54-B6D7-59E7CC46C226}" type="presParOf" srcId="{A16BF10F-B279-4293-A249-C1E99DDB01B3}" destId="{867D53DC-B163-49B8-B9F7-58C0B53AD661}" srcOrd="12" destOrd="0" presId="urn:microsoft.com/office/officeart/2005/8/layout/default"/>
    <dgm:cxn modelId="{AC9B687F-F9CD-4391-A557-6F0B79736E9B}" type="presParOf" srcId="{A16BF10F-B279-4293-A249-C1E99DDB01B3}" destId="{66820A40-6E91-4342-931B-9FE8F3DE84E4}" srcOrd="13" destOrd="0" presId="urn:microsoft.com/office/officeart/2005/8/layout/default"/>
    <dgm:cxn modelId="{03657B01-21EE-4861-B065-8F56B187279F}" type="presParOf" srcId="{A16BF10F-B279-4293-A249-C1E99DDB01B3}" destId="{F4D3C965-2602-499B-879E-8B7BBAD82053}" srcOrd="14" destOrd="0" presId="urn:microsoft.com/office/officeart/2005/8/layout/default"/>
    <dgm:cxn modelId="{4890E701-0F71-4FF5-BD2B-BBA975219F50}" type="presParOf" srcId="{A16BF10F-B279-4293-A249-C1E99DDB01B3}" destId="{31C785DC-FE97-4D12-9766-FB0D614DB1E6}" srcOrd="15" destOrd="0" presId="urn:microsoft.com/office/officeart/2005/8/layout/default"/>
    <dgm:cxn modelId="{10A3E5F4-B8B0-4711-BB5D-155BF3C37DB0}" type="presParOf" srcId="{A16BF10F-B279-4293-A249-C1E99DDB01B3}" destId="{66AE5689-00A9-4170-8821-05C05150E5F8}" srcOrd="16" destOrd="0" presId="urn:microsoft.com/office/officeart/2005/8/layout/default"/>
    <dgm:cxn modelId="{6F51F647-2344-458A-9559-5D413208A121}" type="presParOf" srcId="{A16BF10F-B279-4293-A249-C1E99DDB01B3}" destId="{AEDE537A-4598-4D94-91F4-BFB686B15783}" srcOrd="17" destOrd="0" presId="urn:microsoft.com/office/officeart/2005/8/layout/default"/>
    <dgm:cxn modelId="{6CF3BBA5-5D96-406B-8CBA-299D102E9F3B}" type="presParOf" srcId="{A16BF10F-B279-4293-A249-C1E99DDB01B3}" destId="{0FA57DAA-366F-49E4-8DD6-B335BD83D8F6}" srcOrd="18" destOrd="0" presId="urn:microsoft.com/office/officeart/2005/8/layout/default"/>
    <dgm:cxn modelId="{F85CDDCF-AC0E-489E-A646-467069CFA2D7}" type="presParOf" srcId="{A16BF10F-B279-4293-A249-C1E99DDB01B3}" destId="{E3FDC0DE-EB1A-456B-BD29-83EB9E785A74}" srcOrd="19" destOrd="0" presId="urn:microsoft.com/office/officeart/2005/8/layout/default"/>
    <dgm:cxn modelId="{C419AAB4-DDE5-4160-8CAB-A4B2039A0479}" type="presParOf" srcId="{A16BF10F-B279-4293-A249-C1E99DDB01B3}" destId="{884C2AB9-E770-4C16-875A-F4C95D7689FA}" srcOrd="20" destOrd="0" presId="urn:microsoft.com/office/officeart/2005/8/layout/default"/>
    <dgm:cxn modelId="{E90752EA-4239-4531-A656-70628C0AFF02}" type="presParOf" srcId="{A16BF10F-B279-4293-A249-C1E99DDB01B3}" destId="{590D8DE7-5B9F-4738-8B61-B53CFD59419A}" srcOrd="21" destOrd="0" presId="urn:microsoft.com/office/officeart/2005/8/layout/default"/>
    <dgm:cxn modelId="{1AC2AC0A-BBEC-4EC1-BEF5-DC426794891E}" type="presParOf" srcId="{A16BF10F-B279-4293-A249-C1E99DDB01B3}" destId="{87C0FD3F-CD72-445C-9BA5-D11F060B89BD}" srcOrd="22" destOrd="0" presId="urn:microsoft.com/office/officeart/2005/8/layout/default"/>
    <dgm:cxn modelId="{2800D5E0-AE75-4D92-B9CA-5A8492CCD562}" type="presParOf" srcId="{A16BF10F-B279-4293-A249-C1E99DDB01B3}" destId="{E9D52E86-E3CC-437E-8868-0BDAA8A3A489}" srcOrd="23" destOrd="0" presId="urn:microsoft.com/office/officeart/2005/8/layout/default"/>
    <dgm:cxn modelId="{CBD8C095-32D9-4B96-A66A-CD8E4427A89A}" type="presParOf" srcId="{A16BF10F-B279-4293-A249-C1E99DDB01B3}" destId="{5762B8FB-3C0C-46B3-A849-4361A5CE2494}" srcOrd="24" destOrd="0" presId="urn:microsoft.com/office/officeart/2005/8/layout/default"/>
    <dgm:cxn modelId="{3EC7387E-AD40-49E3-B533-FB4749DFFD6A}" type="presParOf" srcId="{A16BF10F-B279-4293-A249-C1E99DDB01B3}" destId="{5C64FEF6-2207-4DA8-8A45-C133077A8CF8}" srcOrd="25" destOrd="0" presId="urn:microsoft.com/office/officeart/2005/8/layout/default"/>
    <dgm:cxn modelId="{06E956A3-2378-47AC-8BD5-05BB75704EBA}" type="presParOf" srcId="{A16BF10F-B279-4293-A249-C1E99DDB01B3}" destId="{443FFAC5-E46C-4937-A914-16064F7873C8}" srcOrd="26" destOrd="0" presId="urn:microsoft.com/office/officeart/2005/8/layout/default"/>
    <dgm:cxn modelId="{CF605BBA-857B-4ED2-934C-9A5C9FB678D7}" type="presParOf" srcId="{A16BF10F-B279-4293-A249-C1E99DDB01B3}" destId="{0892219D-049C-4921-BD90-EF823A8549BC}" srcOrd="27" destOrd="0" presId="urn:microsoft.com/office/officeart/2005/8/layout/default"/>
    <dgm:cxn modelId="{81FD9E15-3B13-45DB-8A54-807545A3A9AF}" type="presParOf" srcId="{A16BF10F-B279-4293-A249-C1E99DDB01B3}" destId="{AE57C821-3598-4E53-8455-8496E0E51AAF}" srcOrd="28" destOrd="0" presId="urn:microsoft.com/office/officeart/2005/8/layout/default"/>
    <dgm:cxn modelId="{E1469849-35B0-4FEA-8086-19BB970E5EEA}" type="presParOf" srcId="{A16BF10F-B279-4293-A249-C1E99DDB01B3}" destId="{E44DD802-7FE4-4770-AF9B-B683CDCE231E}" srcOrd="29" destOrd="0" presId="urn:microsoft.com/office/officeart/2005/8/layout/default"/>
    <dgm:cxn modelId="{D48896D0-F006-41FB-8F90-887FC130AD33}" type="presParOf" srcId="{A16BF10F-B279-4293-A249-C1E99DDB01B3}" destId="{00DA6678-E205-4C14-BC22-8534243E7BF4}" srcOrd="30" destOrd="0" presId="urn:microsoft.com/office/officeart/2005/8/layout/default"/>
    <dgm:cxn modelId="{3DFDF6AB-5E91-46A7-A429-F9104F27F194}" type="presParOf" srcId="{A16BF10F-B279-4293-A249-C1E99DDB01B3}" destId="{08457F4E-7E6F-4301-BDF7-48ABB1C3CDEE}" srcOrd="31" destOrd="0" presId="urn:microsoft.com/office/officeart/2005/8/layout/default"/>
    <dgm:cxn modelId="{3E6B67BD-24B7-4070-B41B-00C3AF0C0D5F}" type="presParOf" srcId="{A16BF10F-B279-4293-A249-C1E99DDB01B3}" destId="{19CFB2D1-45B2-49A1-A6B3-4B1AF1ACF011}" srcOrd="32" destOrd="0" presId="urn:microsoft.com/office/officeart/2005/8/layout/default"/>
    <dgm:cxn modelId="{579F6187-A58A-4A1A-9A45-E856C463A0BD}" type="presParOf" srcId="{A16BF10F-B279-4293-A249-C1E99DDB01B3}" destId="{12E96968-84ED-45FB-B83E-E17C168D449F}" srcOrd="33" destOrd="0" presId="urn:microsoft.com/office/officeart/2005/8/layout/default"/>
    <dgm:cxn modelId="{3FED2A76-3125-4F3A-BE5A-6318E8A3768F}" type="presParOf" srcId="{A16BF10F-B279-4293-A249-C1E99DDB01B3}" destId="{3607953D-BA50-450E-B948-8B75550EC8BD}" srcOrd="34" destOrd="0" presId="urn:microsoft.com/office/officeart/2005/8/layout/default"/>
    <dgm:cxn modelId="{87F02944-BFCD-4304-A7E4-4B60B81A4EB9}" type="presParOf" srcId="{A16BF10F-B279-4293-A249-C1E99DDB01B3}" destId="{B46109C2-4B38-431D-8BCC-44E456081518}" srcOrd="35" destOrd="0" presId="urn:microsoft.com/office/officeart/2005/8/layout/default"/>
    <dgm:cxn modelId="{7D5E1CF5-8684-491A-BD36-193C2D8AF019}" type="presParOf" srcId="{A16BF10F-B279-4293-A249-C1E99DDB01B3}" destId="{BACFA558-D9E4-4EEE-8823-05E1AD6775DD}" srcOrd="36" destOrd="0" presId="urn:microsoft.com/office/officeart/2005/8/layout/default"/>
    <dgm:cxn modelId="{00F49E04-9688-4F7A-AEAD-62710A5B46E7}" type="presParOf" srcId="{A16BF10F-B279-4293-A249-C1E99DDB01B3}" destId="{A1EF47B1-B0D5-4D12-9B6A-0AEE3CB46784}" srcOrd="37" destOrd="0" presId="urn:microsoft.com/office/officeart/2005/8/layout/default"/>
    <dgm:cxn modelId="{318A6467-5D3E-4B98-82E8-BD78F30C9D0B}" type="presParOf" srcId="{A16BF10F-B279-4293-A249-C1E99DDB01B3}" destId="{6CB127B3-08BD-41D6-BC7C-5F1623A7B87E}" srcOrd="38" destOrd="0" presId="urn:microsoft.com/office/officeart/2005/8/layout/default"/>
    <dgm:cxn modelId="{34E51899-9965-4DD6-BA3E-6833BBCDD227}" type="presParOf" srcId="{A16BF10F-B279-4293-A249-C1E99DDB01B3}" destId="{4DB82B3E-C8DF-4D9D-8198-965010C43B08}" srcOrd="39" destOrd="0" presId="urn:microsoft.com/office/officeart/2005/8/layout/default"/>
    <dgm:cxn modelId="{0D59F471-1C2F-4724-9650-156F7B190D41}" type="presParOf" srcId="{A16BF10F-B279-4293-A249-C1E99DDB01B3}" destId="{B8D1F6DE-F91F-4CEB-912A-D8843837C3C9}" srcOrd="40" destOrd="0" presId="urn:microsoft.com/office/officeart/2005/8/layout/default"/>
    <dgm:cxn modelId="{0AC386ED-4A59-40AD-A64E-7F3D3FB57DD8}" type="presParOf" srcId="{A16BF10F-B279-4293-A249-C1E99DDB01B3}" destId="{99BA8E6C-50DC-4816-B942-D8B3720D977B}" srcOrd="41" destOrd="0" presId="urn:microsoft.com/office/officeart/2005/8/layout/default"/>
    <dgm:cxn modelId="{284C3579-55BD-4FD9-BCA5-8BDB436E163D}" type="presParOf" srcId="{A16BF10F-B279-4293-A249-C1E99DDB01B3}" destId="{6668D2FD-5B71-4785-820D-A2B944AB7F9E}" srcOrd="42" destOrd="0" presId="urn:microsoft.com/office/officeart/2005/8/layout/default"/>
    <dgm:cxn modelId="{6F19EBF4-F817-4BBB-9DF1-B0B409266DFF}" type="presParOf" srcId="{A16BF10F-B279-4293-A249-C1E99DDB01B3}" destId="{589D3EC2-E45F-4571-9444-E6CC8B57ECEC}" srcOrd="43" destOrd="0" presId="urn:microsoft.com/office/officeart/2005/8/layout/default"/>
    <dgm:cxn modelId="{4C582B2B-301E-475F-BE61-05EBECA60C9A}" type="presParOf" srcId="{A16BF10F-B279-4293-A249-C1E99DDB01B3}" destId="{FA58A740-580D-48A5-B187-3F472BAC5A2B}" srcOrd="44" destOrd="0" presId="urn:microsoft.com/office/officeart/2005/8/layout/default"/>
    <dgm:cxn modelId="{FB50BDF5-68A9-4C6F-A55F-8A567B6E5746}" type="presParOf" srcId="{A16BF10F-B279-4293-A249-C1E99DDB01B3}" destId="{2D362381-2051-42D1-A69C-733AD057D2F4}" srcOrd="45" destOrd="0" presId="urn:microsoft.com/office/officeart/2005/8/layout/default"/>
    <dgm:cxn modelId="{B29DD87C-766A-4324-8C9C-E882C9945CBD}" type="presParOf" srcId="{A16BF10F-B279-4293-A249-C1E99DDB01B3}" destId="{3E782C8C-4FA6-4803-9711-F8915EC52DDF}" srcOrd="46" destOrd="0" presId="urn:microsoft.com/office/officeart/2005/8/layout/default"/>
    <dgm:cxn modelId="{454CB8D9-D4AC-46B4-B714-DF35F4CF7A87}" type="presParOf" srcId="{A16BF10F-B279-4293-A249-C1E99DDB01B3}" destId="{B6522292-B2D2-4817-808C-907C952F7B4D}" srcOrd="47" destOrd="0" presId="urn:microsoft.com/office/officeart/2005/8/layout/default"/>
    <dgm:cxn modelId="{EC1E40C1-593D-43E2-915F-449C5698AE3A}" type="presParOf" srcId="{A16BF10F-B279-4293-A249-C1E99DDB01B3}" destId="{DC6273F2-E866-4856-B406-1D43A667721C}" srcOrd="48"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23C94D6-835F-4987-BD5A-B4CE946AF01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id-ID"/>
        </a:p>
      </dgm:t>
    </dgm:pt>
    <dgm:pt modelId="{5BB71971-395A-4814-92A3-53A651F1E764}">
      <dgm:prSet phldrT="[Text]"/>
      <dgm:spPr/>
      <dgm:t>
        <a:bodyPr/>
        <a:lstStyle/>
        <a:p>
          <a:r>
            <a:rPr lang="id-ID" b="1" dirty="0" err="1"/>
            <a:t>QuerySurge</a:t>
          </a:r>
          <a:endParaRPr lang="id-ID" b="1" dirty="0"/>
        </a:p>
      </dgm:t>
    </dgm:pt>
    <dgm:pt modelId="{DB22F34B-5B85-4EDD-B953-601C819BCCDA}" type="parTrans" cxnId="{68B9EE8B-0A6E-4DDC-A137-C1D83F9A7C15}">
      <dgm:prSet/>
      <dgm:spPr/>
      <dgm:t>
        <a:bodyPr/>
        <a:lstStyle/>
        <a:p>
          <a:endParaRPr lang="id-ID"/>
        </a:p>
      </dgm:t>
    </dgm:pt>
    <dgm:pt modelId="{83F0EF3B-3E3B-4993-8755-22298D097030}" type="sibTrans" cxnId="{68B9EE8B-0A6E-4DDC-A137-C1D83F9A7C15}">
      <dgm:prSet/>
      <dgm:spPr/>
      <dgm:t>
        <a:bodyPr/>
        <a:lstStyle/>
        <a:p>
          <a:endParaRPr lang="id-ID"/>
        </a:p>
      </dgm:t>
    </dgm:pt>
    <dgm:pt modelId="{832B1B30-61EC-4190-8A21-00F6B380AFD7}">
      <dgm:prSet/>
      <dgm:spPr/>
      <dgm:t>
        <a:bodyPr/>
        <a:lstStyle/>
        <a:p>
          <a:r>
            <a:rPr lang="id-ID" b="1" dirty="0" err="1"/>
            <a:t>Jenkins</a:t>
          </a:r>
          <a:endParaRPr lang="id-ID" b="1" dirty="0"/>
        </a:p>
      </dgm:t>
    </dgm:pt>
    <dgm:pt modelId="{B13AF1FC-555C-4962-8B1E-525ED0C53609}" type="parTrans" cxnId="{29156CD8-BE60-441B-82BE-D4799F4310B7}">
      <dgm:prSet/>
      <dgm:spPr/>
      <dgm:t>
        <a:bodyPr/>
        <a:lstStyle/>
        <a:p>
          <a:endParaRPr lang="id-ID"/>
        </a:p>
      </dgm:t>
    </dgm:pt>
    <dgm:pt modelId="{D6076AF5-3FF7-4296-A943-922B00B86866}" type="sibTrans" cxnId="{29156CD8-BE60-441B-82BE-D4799F4310B7}">
      <dgm:prSet/>
      <dgm:spPr/>
      <dgm:t>
        <a:bodyPr/>
        <a:lstStyle/>
        <a:p>
          <a:endParaRPr lang="id-ID"/>
        </a:p>
      </dgm:t>
    </dgm:pt>
    <dgm:pt modelId="{E5CB95AA-97B1-4E95-996D-63B671BEF5D2}">
      <dgm:prSet/>
      <dgm:spPr/>
      <dgm:t>
        <a:bodyPr/>
        <a:lstStyle/>
        <a:p>
          <a:r>
            <a:rPr lang="id-ID" b="1"/>
            <a:t>Travis</a:t>
          </a:r>
        </a:p>
      </dgm:t>
    </dgm:pt>
    <dgm:pt modelId="{E439CB91-DD0D-41B8-8CF5-AACB5DF5A5F8}" type="parTrans" cxnId="{A2983C53-4FB1-475A-9146-2C5B21247C53}">
      <dgm:prSet/>
      <dgm:spPr/>
      <dgm:t>
        <a:bodyPr/>
        <a:lstStyle/>
        <a:p>
          <a:endParaRPr lang="id-ID"/>
        </a:p>
      </dgm:t>
    </dgm:pt>
    <dgm:pt modelId="{21D3CC66-5524-44FA-8986-631CBB343A82}" type="sibTrans" cxnId="{A2983C53-4FB1-475A-9146-2C5B21247C53}">
      <dgm:prSet/>
      <dgm:spPr/>
      <dgm:t>
        <a:bodyPr/>
        <a:lstStyle/>
        <a:p>
          <a:endParaRPr lang="id-ID"/>
        </a:p>
      </dgm:t>
    </dgm:pt>
    <dgm:pt modelId="{00E53457-30D9-490F-B90D-35E504646F86}">
      <dgm:prSet/>
      <dgm:spPr/>
      <dgm:t>
        <a:bodyPr/>
        <a:lstStyle/>
        <a:p>
          <a:r>
            <a:rPr lang="id-ID" b="1"/>
            <a:t>Selenium</a:t>
          </a:r>
        </a:p>
      </dgm:t>
    </dgm:pt>
    <dgm:pt modelId="{BD4599CD-2F34-466D-82A1-363E2B2C5756}" type="parTrans" cxnId="{F7220A4A-D5CC-4238-B282-44E2F7912CB9}">
      <dgm:prSet/>
      <dgm:spPr/>
      <dgm:t>
        <a:bodyPr/>
        <a:lstStyle/>
        <a:p>
          <a:endParaRPr lang="id-ID"/>
        </a:p>
      </dgm:t>
    </dgm:pt>
    <dgm:pt modelId="{7460E93D-3D4E-419E-A317-88FFC5311B75}" type="sibTrans" cxnId="{F7220A4A-D5CC-4238-B282-44E2F7912CB9}">
      <dgm:prSet/>
      <dgm:spPr/>
      <dgm:t>
        <a:bodyPr/>
        <a:lstStyle/>
        <a:p>
          <a:endParaRPr lang="id-ID"/>
        </a:p>
      </dgm:t>
    </dgm:pt>
    <dgm:pt modelId="{E1A497CA-33DD-4BB3-BC89-D4C629680E87}">
      <dgm:prSet/>
      <dgm:spPr/>
      <dgm:t>
        <a:bodyPr/>
        <a:lstStyle/>
        <a:p>
          <a:r>
            <a:rPr lang="id-ID" b="1" dirty="0"/>
            <a:t>Azure </a:t>
          </a:r>
          <a:r>
            <a:rPr lang="id-ID" b="1" dirty="0" err="1"/>
            <a:t>DevOps</a:t>
          </a:r>
          <a:endParaRPr lang="id-ID" b="1" dirty="0"/>
        </a:p>
      </dgm:t>
    </dgm:pt>
    <dgm:pt modelId="{FC950BD2-2392-462D-9205-2B963CCC4893}" type="parTrans" cxnId="{9E892218-06CF-42EB-A028-5FC6A77F1904}">
      <dgm:prSet/>
      <dgm:spPr/>
      <dgm:t>
        <a:bodyPr/>
        <a:lstStyle/>
        <a:p>
          <a:endParaRPr lang="id-ID"/>
        </a:p>
      </dgm:t>
    </dgm:pt>
    <dgm:pt modelId="{13E2272E-1534-4AF5-B28F-4A2744E86FB1}" type="sibTrans" cxnId="{9E892218-06CF-42EB-A028-5FC6A77F1904}">
      <dgm:prSet/>
      <dgm:spPr/>
      <dgm:t>
        <a:bodyPr/>
        <a:lstStyle/>
        <a:p>
          <a:endParaRPr lang="id-ID"/>
        </a:p>
      </dgm:t>
    </dgm:pt>
    <dgm:pt modelId="{6E7B8FEA-6816-4745-B491-29037212A63E}">
      <dgm:prSet/>
      <dgm:spPr/>
      <dgm:t>
        <a:bodyPr/>
        <a:lstStyle/>
        <a:p>
          <a:r>
            <a:rPr lang="id-ID" b="1"/>
            <a:t>TestProject</a:t>
          </a:r>
        </a:p>
      </dgm:t>
    </dgm:pt>
    <dgm:pt modelId="{A70B7D2B-C463-4777-BB03-FC5017EFC25D}" type="parTrans" cxnId="{DA485D60-2325-43D2-B93E-C66B9D5E58B6}">
      <dgm:prSet/>
      <dgm:spPr/>
      <dgm:t>
        <a:bodyPr/>
        <a:lstStyle/>
        <a:p>
          <a:endParaRPr lang="id-ID"/>
        </a:p>
      </dgm:t>
    </dgm:pt>
    <dgm:pt modelId="{D55F948D-0EF6-4757-812B-81BD5ADED788}" type="sibTrans" cxnId="{DA485D60-2325-43D2-B93E-C66B9D5E58B6}">
      <dgm:prSet/>
      <dgm:spPr/>
      <dgm:t>
        <a:bodyPr/>
        <a:lstStyle/>
        <a:p>
          <a:endParaRPr lang="id-ID"/>
        </a:p>
      </dgm:t>
    </dgm:pt>
    <dgm:pt modelId="{1B0B4884-C9A5-4321-B864-ED3B44621EB6}">
      <dgm:prSet/>
      <dgm:spPr/>
      <dgm:t>
        <a:bodyPr/>
        <a:lstStyle/>
        <a:p>
          <a:r>
            <a:rPr lang="id-ID" b="1" dirty="0" err="1"/>
            <a:t>Buddy</a:t>
          </a:r>
          <a:endParaRPr lang="id-ID" b="1" dirty="0"/>
        </a:p>
      </dgm:t>
    </dgm:pt>
    <dgm:pt modelId="{E81873F3-30F1-4529-8942-9F98C57FCE65}" type="parTrans" cxnId="{D5430763-402A-4BD8-90AA-5BEEFF7FDA5B}">
      <dgm:prSet/>
      <dgm:spPr/>
      <dgm:t>
        <a:bodyPr/>
        <a:lstStyle/>
        <a:p>
          <a:endParaRPr lang="id-ID"/>
        </a:p>
      </dgm:t>
    </dgm:pt>
    <dgm:pt modelId="{4E0D3EE0-BF25-45C8-8D80-DC8A4981E8B5}" type="sibTrans" cxnId="{D5430763-402A-4BD8-90AA-5BEEFF7FDA5B}">
      <dgm:prSet/>
      <dgm:spPr/>
      <dgm:t>
        <a:bodyPr/>
        <a:lstStyle/>
        <a:p>
          <a:endParaRPr lang="id-ID"/>
        </a:p>
      </dgm:t>
    </dgm:pt>
    <dgm:pt modelId="{5915B57F-2A94-4C5B-AAD3-21F073045EA3}">
      <dgm:prSet/>
      <dgm:spPr/>
      <dgm:t>
        <a:bodyPr/>
        <a:lstStyle/>
        <a:p>
          <a:r>
            <a:rPr lang="id-ID" b="1" dirty="0" err="1"/>
            <a:t>Bamboo</a:t>
          </a:r>
          <a:endParaRPr lang="id-ID" b="1" dirty="0"/>
        </a:p>
      </dgm:t>
    </dgm:pt>
    <dgm:pt modelId="{97DE8938-DE7D-42C5-98EF-BE343B86D711}" type="parTrans" cxnId="{F2C5A889-55C0-4903-927E-0892B8385C2C}">
      <dgm:prSet/>
      <dgm:spPr/>
      <dgm:t>
        <a:bodyPr/>
        <a:lstStyle/>
        <a:p>
          <a:endParaRPr lang="id-ID"/>
        </a:p>
      </dgm:t>
    </dgm:pt>
    <dgm:pt modelId="{5E55A234-DEB6-479E-888B-2F140954B49C}" type="sibTrans" cxnId="{F2C5A889-55C0-4903-927E-0892B8385C2C}">
      <dgm:prSet/>
      <dgm:spPr/>
      <dgm:t>
        <a:bodyPr/>
        <a:lstStyle/>
        <a:p>
          <a:endParaRPr lang="id-ID"/>
        </a:p>
      </dgm:t>
    </dgm:pt>
    <dgm:pt modelId="{1C84B2C3-495B-4CB7-8342-4DAE6DA8ABAC}">
      <dgm:prSet/>
      <dgm:spPr/>
      <dgm:t>
        <a:bodyPr/>
        <a:lstStyle/>
        <a:p>
          <a:r>
            <a:rPr lang="id-ID" b="1"/>
            <a:t>Jmeter</a:t>
          </a:r>
        </a:p>
      </dgm:t>
    </dgm:pt>
    <dgm:pt modelId="{A5E8B006-179D-427C-A0F1-1E3B7F533E92}" type="parTrans" cxnId="{D8389823-3D8C-4077-94A7-C8F4551A5E21}">
      <dgm:prSet/>
      <dgm:spPr/>
      <dgm:t>
        <a:bodyPr/>
        <a:lstStyle/>
        <a:p>
          <a:endParaRPr lang="id-ID"/>
        </a:p>
      </dgm:t>
    </dgm:pt>
    <dgm:pt modelId="{D3D2E48C-915B-4F6B-819C-53A038C302A0}" type="sibTrans" cxnId="{D8389823-3D8C-4077-94A7-C8F4551A5E21}">
      <dgm:prSet/>
      <dgm:spPr/>
      <dgm:t>
        <a:bodyPr/>
        <a:lstStyle/>
        <a:p>
          <a:endParaRPr lang="id-ID"/>
        </a:p>
      </dgm:t>
    </dgm:pt>
    <dgm:pt modelId="{C5146BE5-2A08-4040-AD81-57B91907DEB0}">
      <dgm:prSet/>
      <dgm:spPr/>
      <dgm:t>
        <a:bodyPr/>
        <a:lstStyle/>
        <a:p>
          <a:r>
            <a:rPr lang="id-ID" b="1"/>
            <a:t>Appium</a:t>
          </a:r>
        </a:p>
      </dgm:t>
    </dgm:pt>
    <dgm:pt modelId="{B4695BB0-2692-43E4-BBD8-1CB387917095}" type="parTrans" cxnId="{9EE11788-FFC4-4A53-BFFF-244CDAE15646}">
      <dgm:prSet/>
      <dgm:spPr/>
      <dgm:t>
        <a:bodyPr/>
        <a:lstStyle/>
        <a:p>
          <a:endParaRPr lang="id-ID"/>
        </a:p>
      </dgm:t>
    </dgm:pt>
    <dgm:pt modelId="{381EBE44-0BF1-4FCF-BDCA-1352E1A034DE}" type="sibTrans" cxnId="{9EE11788-FFC4-4A53-BFFF-244CDAE15646}">
      <dgm:prSet/>
      <dgm:spPr/>
      <dgm:t>
        <a:bodyPr/>
        <a:lstStyle/>
        <a:p>
          <a:endParaRPr lang="id-ID"/>
        </a:p>
      </dgm:t>
    </dgm:pt>
    <dgm:pt modelId="{B4CC1045-6E54-49DE-A9BA-BC8968D39898}">
      <dgm:prSet/>
      <dgm:spPr/>
      <dgm:t>
        <a:bodyPr/>
        <a:lstStyle/>
        <a:p>
          <a:r>
            <a:rPr lang="id-ID" b="1"/>
            <a:t>SoapUI</a:t>
          </a:r>
        </a:p>
      </dgm:t>
    </dgm:pt>
    <dgm:pt modelId="{B3805A91-D6E5-4EC8-8794-81CA5432CC96}" type="parTrans" cxnId="{AF64DFDE-E2A4-4E02-AE83-B8ED214AFAAA}">
      <dgm:prSet/>
      <dgm:spPr/>
      <dgm:t>
        <a:bodyPr/>
        <a:lstStyle/>
        <a:p>
          <a:endParaRPr lang="id-ID"/>
        </a:p>
      </dgm:t>
    </dgm:pt>
    <dgm:pt modelId="{ABB6B14D-EF5F-41DA-998E-E57AA026D3B2}" type="sibTrans" cxnId="{AF64DFDE-E2A4-4E02-AE83-B8ED214AFAAA}">
      <dgm:prSet/>
      <dgm:spPr/>
      <dgm:t>
        <a:bodyPr/>
        <a:lstStyle/>
        <a:p>
          <a:endParaRPr lang="id-ID"/>
        </a:p>
      </dgm:t>
    </dgm:pt>
    <dgm:pt modelId="{E4DE7EEC-E361-41F7-B590-9C7B987D072F}">
      <dgm:prSet/>
      <dgm:spPr/>
      <dgm:t>
        <a:bodyPr/>
        <a:lstStyle/>
        <a:p>
          <a:r>
            <a:rPr lang="id-ID" b="1"/>
            <a:t>CruiseControl</a:t>
          </a:r>
        </a:p>
      </dgm:t>
    </dgm:pt>
    <dgm:pt modelId="{63A9DF5C-9613-4C66-896F-CA4E49D6AA43}" type="parTrans" cxnId="{136805A9-C79D-4260-9F7D-E47085AF7BD2}">
      <dgm:prSet/>
      <dgm:spPr/>
      <dgm:t>
        <a:bodyPr/>
        <a:lstStyle/>
        <a:p>
          <a:endParaRPr lang="id-ID"/>
        </a:p>
      </dgm:t>
    </dgm:pt>
    <dgm:pt modelId="{B1048AFE-F8CD-4B76-83C9-6288D5FEF957}" type="sibTrans" cxnId="{136805A9-C79D-4260-9F7D-E47085AF7BD2}">
      <dgm:prSet/>
      <dgm:spPr/>
      <dgm:t>
        <a:bodyPr/>
        <a:lstStyle/>
        <a:p>
          <a:endParaRPr lang="id-ID"/>
        </a:p>
      </dgm:t>
    </dgm:pt>
    <dgm:pt modelId="{A6842835-659D-4840-B7F1-309E8AC66533}">
      <dgm:prSet/>
      <dgm:spPr/>
      <dgm:t>
        <a:bodyPr/>
        <a:lstStyle/>
        <a:p>
          <a:r>
            <a:rPr lang="id-ID" b="1"/>
            <a:t>Vagrant</a:t>
          </a:r>
        </a:p>
      </dgm:t>
    </dgm:pt>
    <dgm:pt modelId="{E946A647-731F-4835-A39C-1EBE4B2A8189}" type="parTrans" cxnId="{671A6F01-E8A6-4389-83A6-1E2E8477CC3B}">
      <dgm:prSet/>
      <dgm:spPr/>
      <dgm:t>
        <a:bodyPr/>
        <a:lstStyle/>
        <a:p>
          <a:endParaRPr lang="id-ID"/>
        </a:p>
      </dgm:t>
    </dgm:pt>
    <dgm:pt modelId="{2658A259-B2E8-4C8B-BCA2-CAE068B96079}" type="sibTrans" cxnId="{671A6F01-E8A6-4389-83A6-1E2E8477CC3B}">
      <dgm:prSet/>
      <dgm:spPr/>
      <dgm:t>
        <a:bodyPr/>
        <a:lstStyle/>
        <a:p>
          <a:endParaRPr lang="id-ID"/>
        </a:p>
      </dgm:t>
    </dgm:pt>
    <dgm:pt modelId="{F91E245D-9D50-4880-836B-73C1B30D69A5}">
      <dgm:prSet/>
      <dgm:spPr/>
      <dgm:t>
        <a:bodyPr/>
        <a:lstStyle/>
        <a:p>
          <a:r>
            <a:rPr lang="id-ID" b="1"/>
            <a:t>PagerDuty</a:t>
          </a:r>
        </a:p>
      </dgm:t>
    </dgm:pt>
    <dgm:pt modelId="{BEA39435-ED02-4E94-AB3E-388DC4C7463B}" type="parTrans" cxnId="{F47F9E0D-0532-4528-BE38-5AC549C01C61}">
      <dgm:prSet/>
      <dgm:spPr/>
      <dgm:t>
        <a:bodyPr/>
        <a:lstStyle/>
        <a:p>
          <a:endParaRPr lang="id-ID"/>
        </a:p>
      </dgm:t>
    </dgm:pt>
    <dgm:pt modelId="{1CCDC765-84E4-4A96-9744-6965C571AF94}" type="sibTrans" cxnId="{F47F9E0D-0532-4528-BE38-5AC549C01C61}">
      <dgm:prSet/>
      <dgm:spPr/>
      <dgm:t>
        <a:bodyPr/>
        <a:lstStyle/>
        <a:p>
          <a:endParaRPr lang="id-ID"/>
        </a:p>
      </dgm:t>
    </dgm:pt>
    <dgm:pt modelId="{CE9B1B11-B630-41BE-86F0-9B5A7B519C46}">
      <dgm:prSet/>
      <dgm:spPr/>
      <dgm:t>
        <a:bodyPr/>
        <a:lstStyle/>
        <a:p>
          <a:r>
            <a:rPr lang="id-ID" b="1"/>
            <a:t>Snort</a:t>
          </a:r>
        </a:p>
      </dgm:t>
    </dgm:pt>
    <dgm:pt modelId="{91ECFA9C-9509-427F-883B-FD489A3F73E1}" type="parTrans" cxnId="{F4243346-1E86-4AA2-A1D9-6D43D6F9F455}">
      <dgm:prSet/>
      <dgm:spPr/>
      <dgm:t>
        <a:bodyPr/>
        <a:lstStyle/>
        <a:p>
          <a:endParaRPr lang="id-ID"/>
        </a:p>
      </dgm:t>
    </dgm:pt>
    <dgm:pt modelId="{4AAF2CD3-1056-4050-9D16-BB7BC508AC45}" type="sibTrans" cxnId="{F4243346-1E86-4AA2-A1D9-6D43D6F9F455}">
      <dgm:prSet/>
      <dgm:spPr/>
      <dgm:t>
        <a:bodyPr/>
        <a:lstStyle/>
        <a:p>
          <a:endParaRPr lang="id-ID"/>
        </a:p>
      </dgm:t>
    </dgm:pt>
    <dgm:pt modelId="{C1B57F8A-21EC-428C-ABFB-3510520E3E8F}">
      <dgm:prSet/>
      <dgm:spPr/>
      <dgm:t>
        <a:bodyPr/>
        <a:lstStyle/>
        <a:p>
          <a:r>
            <a:rPr lang="id-ID" b="1"/>
            <a:t>Docker</a:t>
          </a:r>
        </a:p>
      </dgm:t>
    </dgm:pt>
    <dgm:pt modelId="{80CA4155-6F00-490E-8815-664B31147D35}" type="parTrans" cxnId="{CC1968C4-C54B-4245-8816-307854AF6F89}">
      <dgm:prSet/>
      <dgm:spPr/>
      <dgm:t>
        <a:bodyPr/>
        <a:lstStyle/>
        <a:p>
          <a:endParaRPr lang="id-ID"/>
        </a:p>
      </dgm:t>
    </dgm:pt>
    <dgm:pt modelId="{9ED21EF3-AD28-4B9A-9BE4-18EF19E3838C}" type="sibTrans" cxnId="{CC1968C4-C54B-4245-8816-307854AF6F89}">
      <dgm:prSet/>
      <dgm:spPr/>
      <dgm:t>
        <a:bodyPr/>
        <a:lstStyle/>
        <a:p>
          <a:endParaRPr lang="id-ID"/>
        </a:p>
      </dgm:t>
    </dgm:pt>
    <dgm:pt modelId="{6C2F40CC-3899-4B6F-80C2-2B57982CFD26}">
      <dgm:prSet/>
      <dgm:spPr/>
      <dgm:t>
        <a:bodyPr/>
        <a:lstStyle/>
        <a:p>
          <a:r>
            <a:rPr lang="id-ID" b="1"/>
            <a:t>Stackify</a:t>
          </a:r>
        </a:p>
      </dgm:t>
    </dgm:pt>
    <dgm:pt modelId="{B5F285AC-4B4C-4661-9209-88CA4E6F4C57}" type="parTrans" cxnId="{A34A5B01-A439-4902-AB0B-CD2323330A3F}">
      <dgm:prSet/>
      <dgm:spPr/>
      <dgm:t>
        <a:bodyPr/>
        <a:lstStyle/>
        <a:p>
          <a:endParaRPr lang="id-ID"/>
        </a:p>
      </dgm:t>
    </dgm:pt>
    <dgm:pt modelId="{241D98C7-4D4C-4E81-9111-9722D3FC7C25}" type="sibTrans" cxnId="{A34A5B01-A439-4902-AB0B-CD2323330A3F}">
      <dgm:prSet/>
      <dgm:spPr/>
      <dgm:t>
        <a:bodyPr/>
        <a:lstStyle/>
        <a:p>
          <a:endParaRPr lang="id-ID"/>
        </a:p>
      </dgm:t>
    </dgm:pt>
    <dgm:pt modelId="{FCA52409-35E0-465E-BCEC-93D18F7CA78D}">
      <dgm:prSet/>
      <dgm:spPr/>
      <dgm:t>
        <a:bodyPr/>
        <a:lstStyle/>
        <a:p>
          <a:r>
            <a:rPr lang="id-ID" b="1"/>
            <a:t>Puppet</a:t>
          </a:r>
        </a:p>
      </dgm:t>
    </dgm:pt>
    <dgm:pt modelId="{92540D9D-2B15-44BE-B22E-5B7E0F36DF43}" type="parTrans" cxnId="{D4A064F7-F673-4B78-905B-5B2809E7BF84}">
      <dgm:prSet/>
      <dgm:spPr/>
      <dgm:t>
        <a:bodyPr/>
        <a:lstStyle/>
        <a:p>
          <a:endParaRPr lang="id-ID"/>
        </a:p>
      </dgm:t>
    </dgm:pt>
    <dgm:pt modelId="{D29E44FA-7EBF-4201-B314-3873ABBD22C2}" type="sibTrans" cxnId="{D4A064F7-F673-4B78-905B-5B2809E7BF84}">
      <dgm:prSet/>
      <dgm:spPr/>
      <dgm:t>
        <a:bodyPr/>
        <a:lstStyle/>
        <a:p>
          <a:endParaRPr lang="id-ID"/>
        </a:p>
      </dgm:t>
    </dgm:pt>
    <dgm:pt modelId="{6F2BBCC4-E465-47C5-973E-FE037AF39DD2}">
      <dgm:prSet/>
      <dgm:spPr/>
      <dgm:t>
        <a:bodyPr/>
        <a:lstStyle/>
        <a:p>
          <a:r>
            <a:rPr lang="id-ID" b="1"/>
            <a:t>UpGuard</a:t>
          </a:r>
        </a:p>
      </dgm:t>
    </dgm:pt>
    <dgm:pt modelId="{CDD62ABD-CA2E-4677-A16B-9EBCED1777AD}" type="parTrans" cxnId="{2058CD28-4B34-43CF-9347-9DFE9C7739D5}">
      <dgm:prSet/>
      <dgm:spPr/>
      <dgm:t>
        <a:bodyPr/>
        <a:lstStyle/>
        <a:p>
          <a:endParaRPr lang="id-ID"/>
        </a:p>
      </dgm:t>
    </dgm:pt>
    <dgm:pt modelId="{0AA946BE-FA8B-45EE-BDCF-293DD182F425}" type="sibTrans" cxnId="{2058CD28-4B34-43CF-9347-9DFE9C7739D5}">
      <dgm:prSet/>
      <dgm:spPr/>
      <dgm:t>
        <a:bodyPr/>
        <a:lstStyle/>
        <a:p>
          <a:endParaRPr lang="id-ID"/>
        </a:p>
      </dgm:t>
    </dgm:pt>
    <dgm:pt modelId="{DC98D60E-3939-41FD-B51D-E89F2257A74C}">
      <dgm:prSet/>
      <dgm:spPr/>
      <dgm:t>
        <a:bodyPr/>
        <a:lstStyle/>
        <a:p>
          <a:r>
            <a:rPr lang="id-ID" b="1" dirty="0" err="1"/>
            <a:t>AppVerify</a:t>
          </a:r>
          <a:endParaRPr lang="id-ID" b="1" dirty="0"/>
        </a:p>
      </dgm:t>
    </dgm:pt>
    <dgm:pt modelId="{35CE6A11-85BC-491E-B6C7-BBDBCFE47DDA}" type="parTrans" cxnId="{BA4A4618-EAF3-4514-A428-4AC6847EED8D}">
      <dgm:prSet/>
      <dgm:spPr/>
      <dgm:t>
        <a:bodyPr/>
        <a:lstStyle/>
        <a:p>
          <a:endParaRPr lang="id-ID"/>
        </a:p>
      </dgm:t>
    </dgm:pt>
    <dgm:pt modelId="{47584B99-1B9F-40D0-B6AF-6CD833751B5F}" type="sibTrans" cxnId="{BA4A4618-EAF3-4514-A428-4AC6847EED8D}">
      <dgm:prSet/>
      <dgm:spPr/>
      <dgm:t>
        <a:bodyPr/>
        <a:lstStyle/>
        <a:p>
          <a:endParaRPr lang="id-ID"/>
        </a:p>
      </dgm:t>
    </dgm:pt>
    <dgm:pt modelId="{76143313-413E-482D-97FF-5ECC5EC118C2}" type="pres">
      <dgm:prSet presAssocID="{923C94D6-835F-4987-BD5A-B4CE946AF017}" presName="diagram" presStyleCnt="0">
        <dgm:presLayoutVars>
          <dgm:dir/>
          <dgm:resizeHandles val="exact"/>
        </dgm:presLayoutVars>
      </dgm:prSet>
      <dgm:spPr/>
    </dgm:pt>
    <dgm:pt modelId="{EC883999-D1BA-49CB-A4E9-1308D8E7FAC8}" type="pres">
      <dgm:prSet presAssocID="{5BB71971-395A-4814-92A3-53A651F1E764}" presName="node" presStyleLbl="node1" presStyleIdx="0" presStyleCnt="20">
        <dgm:presLayoutVars>
          <dgm:bulletEnabled val="1"/>
        </dgm:presLayoutVars>
      </dgm:prSet>
      <dgm:spPr/>
    </dgm:pt>
    <dgm:pt modelId="{A31BE4FA-7EF0-4DC2-A4F6-9C27937B2249}" type="pres">
      <dgm:prSet presAssocID="{83F0EF3B-3E3B-4993-8755-22298D097030}" presName="sibTrans" presStyleCnt="0"/>
      <dgm:spPr/>
    </dgm:pt>
    <dgm:pt modelId="{CC8282CD-F679-48B6-BB5E-C257A5B415E6}" type="pres">
      <dgm:prSet presAssocID="{832B1B30-61EC-4190-8A21-00F6B380AFD7}" presName="node" presStyleLbl="node1" presStyleIdx="1" presStyleCnt="20">
        <dgm:presLayoutVars>
          <dgm:bulletEnabled val="1"/>
        </dgm:presLayoutVars>
      </dgm:prSet>
      <dgm:spPr/>
    </dgm:pt>
    <dgm:pt modelId="{DEE83DE3-148F-4FAA-BD3E-FEBA2EEB74F2}" type="pres">
      <dgm:prSet presAssocID="{D6076AF5-3FF7-4296-A943-922B00B86866}" presName="sibTrans" presStyleCnt="0"/>
      <dgm:spPr/>
    </dgm:pt>
    <dgm:pt modelId="{BC8F0F1D-7756-485B-BB27-45330188ADA2}" type="pres">
      <dgm:prSet presAssocID="{E5CB95AA-97B1-4E95-996D-63B671BEF5D2}" presName="node" presStyleLbl="node1" presStyleIdx="2" presStyleCnt="20">
        <dgm:presLayoutVars>
          <dgm:bulletEnabled val="1"/>
        </dgm:presLayoutVars>
      </dgm:prSet>
      <dgm:spPr/>
    </dgm:pt>
    <dgm:pt modelId="{6F3A7488-DDA4-4C10-9797-FB9F1004DADA}" type="pres">
      <dgm:prSet presAssocID="{21D3CC66-5524-44FA-8986-631CBB343A82}" presName="sibTrans" presStyleCnt="0"/>
      <dgm:spPr/>
    </dgm:pt>
    <dgm:pt modelId="{B03EC552-D9EB-430C-A1BC-81476D9BA80D}" type="pres">
      <dgm:prSet presAssocID="{00E53457-30D9-490F-B90D-35E504646F86}" presName="node" presStyleLbl="node1" presStyleIdx="3" presStyleCnt="20">
        <dgm:presLayoutVars>
          <dgm:bulletEnabled val="1"/>
        </dgm:presLayoutVars>
      </dgm:prSet>
      <dgm:spPr/>
    </dgm:pt>
    <dgm:pt modelId="{60326D24-9F45-4E55-9EF8-B3EFB4E620FD}" type="pres">
      <dgm:prSet presAssocID="{7460E93D-3D4E-419E-A317-88FFC5311B75}" presName="sibTrans" presStyleCnt="0"/>
      <dgm:spPr/>
    </dgm:pt>
    <dgm:pt modelId="{F71F57C9-DA28-40A1-8833-C4B45F594C23}" type="pres">
      <dgm:prSet presAssocID="{E1A497CA-33DD-4BB3-BC89-D4C629680E87}" presName="node" presStyleLbl="node1" presStyleIdx="4" presStyleCnt="20">
        <dgm:presLayoutVars>
          <dgm:bulletEnabled val="1"/>
        </dgm:presLayoutVars>
      </dgm:prSet>
      <dgm:spPr/>
    </dgm:pt>
    <dgm:pt modelId="{35A62D45-970C-497D-A5ED-1FEA31C68340}" type="pres">
      <dgm:prSet presAssocID="{13E2272E-1534-4AF5-B28F-4A2744E86FB1}" presName="sibTrans" presStyleCnt="0"/>
      <dgm:spPr/>
    </dgm:pt>
    <dgm:pt modelId="{1666EBD5-AA5E-41CA-B828-8C5FCE9BDB40}" type="pres">
      <dgm:prSet presAssocID="{6E7B8FEA-6816-4745-B491-29037212A63E}" presName="node" presStyleLbl="node1" presStyleIdx="5" presStyleCnt="20">
        <dgm:presLayoutVars>
          <dgm:bulletEnabled val="1"/>
        </dgm:presLayoutVars>
      </dgm:prSet>
      <dgm:spPr/>
    </dgm:pt>
    <dgm:pt modelId="{C8A86471-E97A-43F1-ACA1-634445A46744}" type="pres">
      <dgm:prSet presAssocID="{D55F948D-0EF6-4757-812B-81BD5ADED788}" presName="sibTrans" presStyleCnt="0"/>
      <dgm:spPr/>
    </dgm:pt>
    <dgm:pt modelId="{674E0875-546E-4175-9488-7F46C871980C}" type="pres">
      <dgm:prSet presAssocID="{1B0B4884-C9A5-4321-B864-ED3B44621EB6}" presName="node" presStyleLbl="node1" presStyleIdx="6" presStyleCnt="20">
        <dgm:presLayoutVars>
          <dgm:bulletEnabled val="1"/>
        </dgm:presLayoutVars>
      </dgm:prSet>
      <dgm:spPr/>
    </dgm:pt>
    <dgm:pt modelId="{866E257D-B5BA-45E0-8AC3-CDBF038E1582}" type="pres">
      <dgm:prSet presAssocID="{4E0D3EE0-BF25-45C8-8D80-DC8A4981E8B5}" presName="sibTrans" presStyleCnt="0"/>
      <dgm:spPr/>
    </dgm:pt>
    <dgm:pt modelId="{CB696E9B-424A-4924-990C-16045821165A}" type="pres">
      <dgm:prSet presAssocID="{5915B57F-2A94-4C5B-AAD3-21F073045EA3}" presName="node" presStyleLbl="node1" presStyleIdx="7" presStyleCnt="20">
        <dgm:presLayoutVars>
          <dgm:bulletEnabled val="1"/>
        </dgm:presLayoutVars>
      </dgm:prSet>
      <dgm:spPr/>
    </dgm:pt>
    <dgm:pt modelId="{75FD0420-D706-4BE0-B071-2913F0546916}" type="pres">
      <dgm:prSet presAssocID="{5E55A234-DEB6-479E-888B-2F140954B49C}" presName="sibTrans" presStyleCnt="0"/>
      <dgm:spPr/>
    </dgm:pt>
    <dgm:pt modelId="{C500F755-C7C0-4178-A67D-AB6EAA6DB72A}" type="pres">
      <dgm:prSet presAssocID="{1C84B2C3-495B-4CB7-8342-4DAE6DA8ABAC}" presName="node" presStyleLbl="node1" presStyleIdx="8" presStyleCnt="20">
        <dgm:presLayoutVars>
          <dgm:bulletEnabled val="1"/>
        </dgm:presLayoutVars>
      </dgm:prSet>
      <dgm:spPr/>
    </dgm:pt>
    <dgm:pt modelId="{F44C4BD5-3ECA-4DF3-8523-35225D51726E}" type="pres">
      <dgm:prSet presAssocID="{D3D2E48C-915B-4F6B-819C-53A038C302A0}" presName="sibTrans" presStyleCnt="0"/>
      <dgm:spPr/>
    </dgm:pt>
    <dgm:pt modelId="{97447F16-043B-42D4-B2DE-F07C3DF6DA29}" type="pres">
      <dgm:prSet presAssocID="{C5146BE5-2A08-4040-AD81-57B91907DEB0}" presName="node" presStyleLbl="node1" presStyleIdx="9" presStyleCnt="20">
        <dgm:presLayoutVars>
          <dgm:bulletEnabled val="1"/>
        </dgm:presLayoutVars>
      </dgm:prSet>
      <dgm:spPr/>
    </dgm:pt>
    <dgm:pt modelId="{4EFF079B-556A-4052-9A30-4D43DC5E5DDE}" type="pres">
      <dgm:prSet presAssocID="{381EBE44-0BF1-4FCF-BDCA-1352E1A034DE}" presName="sibTrans" presStyleCnt="0"/>
      <dgm:spPr/>
    </dgm:pt>
    <dgm:pt modelId="{C0D94D4B-FE28-467C-BF9A-F979AB13D238}" type="pres">
      <dgm:prSet presAssocID="{B4CC1045-6E54-49DE-A9BA-BC8968D39898}" presName="node" presStyleLbl="node1" presStyleIdx="10" presStyleCnt="20">
        <dgm:presLayoutVars>
          <dgm:bulletEnabled val="1"/>
        </dgm:presLayoutVars>
      </dgm:prSet>
      <dgm:spPr/>
    </dgm:pt>
    <dgm:pt modelId="{45DB74E5-099B-41E4-B080-9C36F3270F58}" type="pres">
      <dgm:prSet presAssocID="{ABB6B14D-EF5F-41DA-998E-E57AA026D3B2}" presName="sibTrans" presStyleCnt="0"/>
      <dgm:spPr/>
    </dgm:pt>
    <dgm:pt modelId="{8AD8056D-2108-41CE-B919-605EFE97EADA}" type="pres">
      <dgm:prSet presAssocID="{E4DE7EEC-E361-41F7-B590-9C7B987D072F}" presName="node" presStyleLbl="node1" presStyleIdx="11" presStyleCnt="20">
        <dgm:presLayoutVars>
          <dgm:bulletEnabled val="1"/>
        </dgm:presLayoutVars>
      </dgm:prSet>
      <dgm:spPr/>
    </dgm:pt>
    <dgm:pt modelId="{35181D3A-133F-44B0-8009-33562DE679A9}" type="pres">
      <dgm:prSet presAssocID="{B1048AFE-F8CD-4B76-83C9-6288D5FEF957}" presName="sibTrans" presStyleCnt="0"/>
      <dgm:spPr/>
    </dgm:pt>
    <dgm:pt modelId="{CF4A9E04-31F5-4784-8DAB-338FDB3EF471}" type="pres">
      <dgm:prSet presAssocID="{A6842835-659D-4840-B7F1-309E8AC66533}" presName="node" presStyleLbl="node1" presStyleIdx="12" presStyleCnt="20">
        <dgm:presLayoutVars>
          <dgm:bulletEnabled val="1"/>
        </dgm:presLayoutVars>
      </dgm:prSet>
      <dgm:spPr/>
    </dgm:pt>
    <dgm:pt modelId="{D95FBE6D-9595-4AC5-9B38-678F95785E49}" type="pres">
      <dgm:prSet presAssocID="{2658A259-B2E8-4C8B-BCA2-CAE068B96079}" presName="sibTrans" presStyleCnt="0"/>
      <dgm:spPr/>
    </dgm:pt>
    <dgm:pt modelId="{A42F9E10-A77B-493E-A696-A7E05B4DF28C}" type="pres">
      <dgm:prSet presAssocID="{F91E245D-9D50-4880-836B-73C1B30D69A5}" presName="node" presStyleLbl="node1" presStyleIdx="13" presStyleCnt="20">
        <dgm:presLayoutVars>
          <dgm:bulletEnabled val="1"/>
        </dgm:presLayoutVars>
      </dgm:prSet>
      <dgm:spPr/>
    </dgm:pt>
    <dgm:pt modelId="{6C63EFBE-F27F-4824-8D19-2DDD9D025FBC}" type="pres">
      <dgm:prSet presAssocID="{1CCDC765-84E4-4A96-9744-6965C571AF94}" presName="sibTrans" presStyleCnt="0"/>
      <dgm:spPr/>
    </dgm:pt>
    <dgm:pt modelId="{F181F03A-DB52-4416-85DF-D81BC9FBA8E3}" type="pres">
      <dgm:prSet presAssocID="{CE9B1B11-B630-41BE-86F0-9B5A7B519C46}" presName="node" presStyleLbl="node1" presStyleIdx="14" presStyleCnt="20">
        <dgm:presLayoutVars>
          <dgm:bulletEnabled val="1"/>
        </dgm:presLayoutVars>
      </dgm:prSet>
      <dgm:spPr/>
    </dgm:pt>
    <dgm:pt modelId="{567E5BAB-94AA-4532-A9E3-75233D99E197}" type="pres">
      <dgm:prSet presAssocID="{4AAF2CD3-1056-4050-9D16-BB7BC508AC45}" presName="sibTrans" presStyleCnt="0"/>
      <dgm:spPr/>
    </dgm:pt>
    <dgm:pt modelId="{23219D79-A9F7-4490-946D-3B9BEA6DC6D3}" type="pres">
      <dgm:prSet presAssocID="{C1B57F8A-21EC-428C-ABFB-3510520E3E8F}" presName="node" presStyleLbl="node1" presStyleIdx="15" presStyleCnt="20">
        <dgm:presLayoutVars>
          <dgm:bulletEnabled val="1"/>
        </dgm:presLayoutVars>
      </dgm:prSet>
      <dgm:spPr/>
    </dgm:pt>
    <dgm:pt modelId="{6AF1D281-018B-4402-B0D8-5C8FF69C7504}" type="pres">
      <dgm:prSet presAssocID="{9ED21EF3-AD28-4B9A-9BE4-18EF19E3838C}" presName="sibTrans" presStyleCnt="0"/>
      <dgm:spPr/>
    </dgm:pt>
    <dgm:pt modelId="{6355C076-04FE-48B0-9557-F8C066D1FAE0}" type="pres">
      <dgm:prSet presAssocID="{6C2F40CC-3899-4B6F-80C2-2B57982CFD26}" presName="node" presStyleLbl="node1" presStyleIdx="16" presStyleCnt="20">
        <dgm:presLayoutVars>
          <dgm:bulletEnabled val="1"/>
        </dgm:presLayoutVars>
      </dgm:prSet>
      <dgm:spPr/>
    </dgm:pt>
    <dgm:pt modelId="{0A3C694C-8183-40E9-9579-E1F5158F6509}" type="pres">
      <dgm:prSet presAssocID="{241D98C7-4D4C-4E81-9111-9722D3FC7C25}" presName="sibTrans" presStyleCnt="0"/>
      <dgm:spPr/>
    </dgm:pt>
    <dgm:pt modelId="{D67D8CF1-C70F-477C-8BC1-D72D5B05DC38}" type="pres">
      <dgm:prSet presAssocID="{FCA52409-35E0-465E-BCEC-93D18F7CA78D}" presName="node" presStyleLbl="node1" presStyleIdx="17" presStyleCnt="20">
        <dgm:presLayoutVars>
          <dgm:bulletEnabled val="1"/>
        </dgm:presLayoutVars>
      </dgm:prSet>
      <dgm:spPr/>
    </dgm:pt>
    <dgm:pt modelId="{396E761F-0615-49CD-94BF-A19C2F124A08}" type="pres">
      <dgm:prSet presAssocID="{D29E44FA-7EBF-4201-B314-3873ABBD22C2}" presName="sibTrans" presStyleCnt="0"/>
      <dgm:spPr/>
    </dgm:pt>
    <dgm:pt modelId="{319121BC-1D00-42E8-A7B3-F4FCA4F3105E}" type="pres">
      <dgm:prSet presAssocID="{6F2BBCC4-E465-47C5-973E-FE037AF39DD2}" presName="node" presStyleLbl="node1" presStyleIdx="18" presStyleCnt="20">
        <dgm:presLayoutVars>
          <dgm:bulletEnabled val="1"/>
        </dgm:presLayoutVars>
      </dgm:prSet>
      <dgm:spPr/>
    </dgm:pt>
    <dgm:pt modelId="{E34C0E76-F5C3-4659-B938-882B0BB42E83}" type="pres">
      <dgm:prSet presAssocID="{0AA946BE-FA8B-45EE-BDCF-293DD182F425}" presName="sibTrans" presStyleCnt="0"/>
      <dgm:spPr/>
    </dgm:pt>
    <dgm:pt modelId="{465BC559-4B5C-47F4-840B-35D6998909D2}" type="pres">
      <dgm:prSet presAssocID="{DC98D60E-3939-41FD-B51D-E89F2257A74C}" presName="node" presStyleLbl="node1" presStyleIdx="19" presStyleCnt="20">
        <dgm:presLayoutVars>
          <dgm:bulletEnabled val="1"/>
        </dgm:presLayoutVars>
      </dgm:prSet>
      <dgm:spPr/>
    </dgm:pt>
  </dgm:ptLst>
  <dgm:cxnLst>
    <dgm:cxn modelId="{A34A5B01-A439-4902-AB0B-CD2323330A3F}" srcId="{923C94D6-835F-4987-BD5A-B4CE946AF017}" destId="{6C2F40CC-3899-4B6F-80C2-2B57982CFD26}" srcOrd="16" destOrd="0" parTransId="{B5F285AC-4B4C-4661-9209-88CA4E6F4C57}" sibTransId="{241D98C7-4D4C-4E81-9111-9722D3FC7C25}"/>
    <dgm:cxn modelId="{671A6F01-E8A6-4389-83A6-1E2E8477CC3B}" srcId="{923C94D6-835F-4987-BD5A-B4CE946AF017}" destId="{A6842835-659D-4840-B7F1-309E8AC66533}" srcOrd="12" destOrd="0" parTransId="{E946A647-731F-4835-A39C-1EBE4B2A8189}" sibTransId="{2658A259-B2E8-4C8B-BCA2-CAE068B96079}"/>
    <dgm:cxn modelId="{802B630B-23CB-4BC1-A61B-FDB58DCF395D}" type="presOf" srcId="{F91E245D-9D50-4880-836B-73C1B30D69A5}" destId="{A42F9E10-A77B-493E-A696-A7E05B4DF28C}" srcOrd="0" destOrd="0" presId="urn:microsoft.com/office/officeart/2005/8/layout/default"/>
    <dgm:cxn modelId="{AA6EBF0B-13C3-4684-ABD9-32569FF835B0}" type="presOf" srcId="{E1A497CA-33DD-4BB3-BC89-D4C629680E87}" destId="{F71F57C9-DA28-40A1-8833-C4B45F594C23}" srcOrd="0" destOrd="0" presId="urn:microsoft.com/office/officeart/2005/8/layout/default"/>
    <dgm:cxn modelId="{F47F9E0D-0532-4528-BE38-5AC549C01C61}" srcId="{923C94D6-835F-4987-BD5A-B4CE946AF017}" destId="{F91E245D-9D50-4880-836B-73C1B30D69A5}" srcOrd="13" destOrd="0" parTransId="{BEA39435-ED02-4E94-AB3E-388DC4C7463B}" sibTransId="{1CCDC765-84E4-4A96-9744-6965C571AF94}"/>
    <dgm:cxn modelId="{9E892218-06CF-42EB-A028-5FC6A77F1904}" srcId="{923C94D6-835F-4987-BD5A-B4CE946AF017}" destId="{E1A497CA-33DD-4BB3-BC89-D4C629680E87}" srcOrd="4" destOrd="0" parTransId="{FC950BD2-2392-462D-9205-2B963CCC4893}" sibTransId="{13E2272E-1534-4AF5-B28F-4A2744E86FB1}"/>
    <dgm:cxn modelId="{BA4A4618-EAF3-4514-A428-4AC6847EED8D}" srcId="{923C94D6-835F-4987-BD5A-B4CE946AF017}" destId="{DC98D60E-3939-41FD-B51D-E89F2257A74C}" srcOrd="19" destOrd="0" parTransId="{35CE6A11-85BC-491E-B6C7-BBDBCFE47DDA}" sibTransId="{47584B99-1B9F-40D0-B6AF-6CD833751B5F}"/>
    <dgm:cxn modelId="{8BA38418-29FE-4073-9B71-7101AA1F3D20}" type="presOf" srcId="{1C84B2C3-495B-4CB7-8342-4DAE6DA8ABAC}" destId="{C500F755-C7C0-4178-A67D-AB6EAA6DB72A}" srcOrd="0" destOrd="0" presId="urn:microsoft.com/office/officeart/2005/8/layout/default"/>
    <dgm:cxn modelId="{186F4A21-94C8-418A-B3A3-4C76458337F1}" type="presOf" srcId="{6E7B8FEA-6816-4745-B491-29037212A63E}" destId="{1666EBD5-AA5E-41CA-B828-8C5FCE9BDB40}" srcOrd="0" destOrd="0" presId="urn:microsoft.com/office/officeart/2005/8/layout/default"/>
    <dgm:cxn modelId="{B5477823-68D8-4EFE-A149-D792CDE22488}" type="presOf" srcId="{C1B57F8A-21EC-428C-ABFB-3510520E3E8F}" destId="{23219D79-A9F7-4490-946D-3B9BEA6DC6D3}" srcOrd="0" destOrd="0" presId="urn:microsoft.com/office/officeart/2005/8/layout/default"/>
    <dgm:cxn modelId="{D8389823-3D8C-4077-94A7-C8F4551A5E21}" srcId="{923C94D6-835F-4987-BD5A-B4CE946AF017}" destId="{1C84B2C3-495B-4CB7-8342-4DAE6DA8ABAC}" srcOrd="8" destOrd="0" parTransId="{A5E8B006-179D-427C-A0F1-1E3B7F533E92}" sibTransId="{D3D2E48C-915B-4F6B-819C-53A038C302A0}"/>
    <dgm:cxn modelId="{A7321D24-BFA7-40F8-86A7-C8DBE47F8CC4}" type="presOf" srcId="{B4CC1045-6E54-49DE-A9BA-BC8968D39898}" destId="{C0D94D4B-FE28-467C-BF9A-F979AB13D238}" srcOrd="0" destOrd="0" presId="urn:microsoft.com/office/officeart/2005/8/layout/default"/>
    <dgm:cxn modelId="{2058CD28-4B34-43CF-9347-9DFE9C7739D5}" srcId="{923C94D6-835F-4987-BD5A-B4CE946AF017}" destId="{6F2BBCC4-E465-47C5-973E-FE037AF39DD2}" srcOrd="18" destOrd="0" parTransId="{CDD62ABD-CA2E-4677-A16B-9EBCED1777AD}" sibTransId="{0AA946BE-FA8B-45EE-BDCF-293DD182F425}"/>
    <dgm:cxn modelId="{DA485D60-2325-43D2-B93E-C66B9D5E58B6}" srcId="{923C94D6-835F-4987-BD5A-B4CE946AF017}" destId="{6E7B8FEA-6816-4745-B491-29037212A63E}" srcOrd="5" destOrd="0" parTransId="{A70B7D2B-C463-4777-BB03-FC5017EFC25D}" sibTransId="{D55F948D-0EF6-4757-812B-81BD5ADED788}"/>
    <dgm:cxn modelId="{D5430763-402A-4BD8-90AA-5BEEFF7FDA5B}" srcId="{923C94D6-835F-4987-BD5A-B4CE946AF017}" destId="{1B0B4884-C9A5-4321-B864-ED3B44621EB6}" srcOrd="6" destOrd="0" parTransId="{E81873F3-30F1-4529-8942-9F98C57FCE65}" sibTransId="{4E0D3EE0-BF25-45C8-8D80-DC8A4981E8B5}"/>
    <dgm:cxn modelId="{CC09EE63-E79E-4790-82B1-3BCEBB901E6D}" type="presOf" srcId="{CE9B1B11-B630-41BE-86F0-9B5A7B519C46}" destId="{F181F03A-DB52-4416-85DF-D81BC9FBA8E3}" srcOrd="0" destOrd="0" presId="urn:microsoft.com/office/officeart/2005/8/layout/default"/>
    <dgm:cxn modelId="{F4243346-1E86-4AA2-A1D9-6D43D6F9F455}" srcId="{923C94D6-835F-4987-BD5A-B4CE946AF017}" destId="{CE9B1B11-B630-41BE-86F0-9B5A7B519C46}" srcOrd="14" destOrd="0" parTransId="{91ECFA9C-9509-427F-883B-FD489A3F73E1}" sibTransId="{4AAF2CD3-1056-4050-9D16-BB7BC508AC45}"/>
    <dgm:cxn modelId="{F7220A4A-D5CC-4238-B282-44E2F7912CB9}" srcId="{923C94D6-835F-4987-BD5A-B4CE946AF017}" destId="{00E53457-30D9-490F-B90D-35E504646F86}" srcOrd="3" destOrd="0" parTransId="{BD4599CD-2F34-466D-82A1-363E2B2C5756}" sibTransId="{7460E93D-3D4E-419E-A317-88FFC5311B75}"/>
    <dgm:cxn modelId="{3398344E-6507-46E6-881E-75D5BCFB264F}" type="presOf" srcId="{5BB71971-395A-4814-92A3-53A651F1E764}" destId="{EC883999-D1BA-49CB-A4E9-1308D8E7FAC8}" srcOrd="0" destOrd="0" presId="urn:microsoft.com/office/officeart/2005/8/layout/default"/>
    <dgm:cxn modelId="{A854B36F-D25B-491F-98CD-8ABFF1718E2F}" type="presOf" srcId="{6C2F40CC-3899-4B6F-80C2-2B57982CFD26}" destId="{6355C076-04FE-48B0-9557-F8C066D1FAE0}" srcOrd="0" destOrd="0" presId="urn:microsoft.com/office/officeart/2005/8/layout/default"/>
    <dgm:cxn modelId="{A2983C53-4FB1-475A-9146-2C5B21247C53}" srcId="{923C94D6-835F-4987-BD5A-B4CE946AF017}" destId="{E5CB95AA-97B1-4E95-996D-63B671BEF5D2}" srcOrd="2" destOrd="0" parTransId="{E439CB91-DD0D-41B8-8CF5-AACB5DF5A5F8}" sibTransId="{21D3CC66-5524-44FA-8986-631CBB343A82}"/>
    <dgm:cxn modelId="{D6A06B7F-DAC8-45F9-9F9D-732921437A76}" type="presOf" srcId="{1B0B4884-C9A5-4321-B864-ED3B44621EB6}" destId="{674E0875-546E-4175-9488-7F46C871980C}" srcOrd="0" destOrd="0" presId="urn:microsoft.com/office/officeart/2005/8/layout/default"/>
    <dgm:cxn modelId="{9EE11788-FFC4-4A53-BFFF-244CDAE15646}" srcId="{923C94D6-835F-4987-BD5A-B4CE946AF017}" destId="{C5146BE5-2A08-4040-AD81-57B91907DEB0}" srcOrd="9" destOrd="0" parTransId="{B4695BB0-2692-43E4-BBD8-1CB387917095}" sibTransId="{381EBE44-0BF1-4FCF-BDCA-1352E1A034DE}"/>
    <dgm:cxn modelId="{F2C5A889-55C0-4903-927E-0892B8385C2C}" srcId="{923C94D6-835F-4987-BD5A-B4CE946AF017}" destId="{5915B57F-2A94-4C5B-AAD3-21F073045EA3}" srcOrd="7" destOrd="0" parTransId="{97DE8938-DE7D-42C5-98EF-BE343B86D711}" sibTransId="{5E55A234-DEB6-479E-888B-2F140954B49C}"/>
    <dgm:cxn modelId="{68B9EE8B-0A6E-4DDC-A137-C1D83F9A7C15}" srcId="{923C94D6-835F-4987-BD5A-B4CE946AF017}" destId="{5BB71971-395A-4814-92A3-53A651F1E764}" srcOrd="0" destOrd="0" parTransId="{DB22F34B-5B85-4EDD-B953-601C819BCCDA}" sibTransId="{83F0EF3B-3E3B-4993-8755-22298D097030}"/>
    <dgm:cxn modelId="{6D062A8C-9A9E-4BCF-A1BB-FF26A72682C3}" type="presOf" srcId="{5915B57F-2A94-4C5B-AAD3-21F073045EA3}" destId="{CB696E9B-424A-4924-990C-16045821165A}" srcOrd="0" destOrd="0" presId="urn:microsoft.com/office/officeart/2005/8/layout/default"/>
    <dgm:cxn modelId="{FEE53992-D0BF-400C-A840-A23DF7CE057D}" type="presOf" srcId="{E5CB95AA-97B1-4E95-996D-63B671BEF5D2}" destId="{BC8F0F1D-7756-485B-BB27-45330188ADA2}" srcOrd="0" destOrd="0" presId="urn:microsoft.com/office/officeart/2005/8/layout/default"/>
    <dgm:cxn modelId="{5DED3494-1C2C-41E4-8D70-D4ABCE3ECE1D}" type="presOf" srcId="{A6842835-659D-4840-B7F1-309E8AC66533}" destId="{CF4A9E04-31F5-4784-8DAB-338FDB3EF471}" srcOrd="0" destOrd="0" presId="urn:microsoft.com/office/officeart/2005/8/layout/default"/>
    <dgm:cxn modelId="{59543C98-48B0-419A-9DBF-C769C68ACF4C}" type="presOf" srcId="{6F2BBCC4-E465-47C5-973E-FE037AF39DD2}" destId="{319121BC-1D00-42E8-A7B3-F4FCA4F3105E}" srcOrd="0" destOrd="0" presId="urn:microsoft.com/office/officeart/2005/8/layout/default"/>
    <dgm:cxn modelId="{89E35098-4D85-4937-84A0-2DF666B4BA92}" type="presOf" srcId="{E4DE7EEC-E361-41F7-B590-9C7B987D072F}" destId="{8AD8056D-2108-41CE-B919-605EFE97EADA}" srcOrd="0" destOrd="0" presId="urn:microsoft.com/office/officeart/2005/8/layout/default"/>
    <dgm:cxn modelId="{8CF3A7A2-1AF5-4958-9E48-75EDC5913910}" type="presOf" srcId="{832B1B30-61EC-4190-8A21-00F6B380AFD7}" destId="{CC8282CD-F679-48B6-BB5E-C257A5B415E6}" srcOrd="0" destOrd="0" presId="urn:microsoft.com/office/officeart/2005/8/layout/default"/>
    <dgm:cxn modelId="{0364D9A6-96FD-4202-BBCA-97567C87ED16}" type="presOf" srcId="{00E53457-30D9-490F-B90D-35E504646F86}" destId="{B03EC552-D9EB-430C-A1BC-81476D9BA80D}" srcOrd="0" destOrd="0" presId="urn:microsoft.com/office/officeart/2005/8/layout/default"/>
    <dgm:cxn modelId="{136805A9-C79D-4260-9F7D-E47085AF7BD2}" srcId="{923C94D6-835F-4987-BD5A-B4CE946AF017}" destId="{E4DE7EEC-E361-41F7-B590-9C7B987D072F}" srcOrd="11" destOrd="0" parTransId="{63A9DF5C-9613-4C66-896F-CA4E49D6AA43}" sibTransId="{B1048AFE-F8CD-4B76-83C9-6288D5FEF957}"/>
    <dgm:cxn modelId="{C8D2B3B0-2BA2-45AA-9721-6ABD19866681}" type="presOf" srcId="{923C94D6-835F-4987-BD5A-B4CE946AF017}" destId="{76143313-413E-482D-97FF-5ECC5EC118C2}" srcOrd="0" destOrd="0" presId="urn:microsoft.com/office/officeart/2005/8/layout/default"/>
    <dgm:cxn modelId="{CC1968C4-C54B-4245-8816-307854AF6F89}" srcId="{923C94D6-835F-4987-BD5A-B4CE946AF017}" destId="{C1B57F8A-21EC-428C-ABFB-3510520E3E8F}" srcOrd="15" destOrd="0" parTransId="{80CA4155-6F00-490E-8815-664B31147D35}" sibTransId="{9ED21EF3-AD28-4B9A-9BE4-18EF19E3838C}"/>
    <dgm:cxn modelId="{29156CD8-BE60-441B-82BE-D4799F4310B7}" srcId="{923C94D6-835F-4987-BD5A-B4CE946AF017}" destId="{832B1B30-61EC-4190-8A21-00F6B380AFD7}" srcOrd="1" destOrd="0" parTransId="{B13AF1FC-555C-4962-8B1E-525ED0C53609}" sibTransId="{D6076AF5-3FF7-4296-A943-922B00B86866}"/>
    <dgm:cxn modelId="{AF64DFDE-E2A4-4E02-AE83-B8ED214AFAAA}" srcId="{923C94D6-835F-4987-BD5A-B4CE946AF017}" destId="{B4CC1045-6E54-49DE-A9BA-BC8968D39898}" srcOrd="10" destOrd="0" parTransId="{B3805A91-D6E5-4EC8-8794-81CA5432CC96}" sibTransId="{ABB6B14D-EF5F-41DA-998E-E57AA026D3B2}"/>
    <dgm:cxn modelId="{E4405BF0-64F0-4F44-BEF8-6993D0359FB8}" type="presOf" srcId="{DC98D60E-3939-41FD-B51D-E89F2257A74C}" destId="{465BC559-4B5C-47F4-840B-35D6998909D2}" srcOrd="0" destOrd="0" presId="urn:microsoft.com/office/officeart/2005/8/layout/default"/>
    <dgm:cxn modelId="{D4A064F7-F673-4B78-905B-5B2809E7BF84}" srcId="{923C94D6-835F-4987-BD5A-B4CE946AF017}" destId="{FCA52409-35E0-465E-BCEC-93D18F7CA78D}" srcOrd="17" destOrd="0" parTransId="{92540D9D-2B15-44BE-B22E-5B7E0F36DF43}" sibTransId="{D29E44FA-7EBF-4201-B314-3873ABBD22C2}"/>
    <dgm:cxn modelId="{05A272FD-84C1-4F53-A072-884F596BA156}" type="presOf" srcId="{FCA52409-35E0-465E-BCEC-93D18F7CA78D}" destId="{D67D8CF1-C70F-477C-8BC1-D72D5B05DC38}" srcOrd="0" destOrd="0" presId="urn:microsoft.com/office/officeart/2005/8/layout/default"/>
    <dgm:cxn modelId="{FF26D1FE-EBE4-4250-9C8A-9E3A46CE4ECA}" type="presOf" srcId="{C5146BE5-2A08-4040-AD81-57B91907DEB0}" destId="{97447F16-043B-42D4-B2DE-F07C3DF6DA29}" srcOrd="0" destOrd="0" presId="urn:microsoft.com/office/officeart/2005/8/layout/default"/>
    <dgm:cxn modelId="{AAF1C1A2-4539-4D07-ABBB-8DBB295A4CAD}" type="presParOf" srcId="{76143313-413E-482D-97FF-5ECC5EC118C2}" destId="{EC883999-D1BA-49CB-A4E9-1308D8E7FAC8}" srcOrd="0" destOrd="0" presId="urn:microsoft.com/office/officeart/2005/8/layout/default"/>
    <dgm:cxn modelId="{76A7192A-95EA-4E2A-95F4-93D5640DB382}" type="presParOf" srcId="{76143313-413E-482D-97FF-5ECC5EC118C2}" destId="{A31BE4FA-7EF0-4DC2-A4F6-9C27937B2249}" srcOrd="1" destOrd="0" presId="urn:microsoft.com/office/officeart/2005/8/layout/default"/>
    <dgm:cxn modelId="{AA9CD206-8507-46CD-90D2-4C4C6A00D6B9}" type="presParOf" srcId="{76143313-413E-482D-97FF-5ECC5EC118C2}" destId="{CC8282CD-F679-48B6-BB5E-C257A5B415E6}" srcOrd="2" destOrd="0" presId="urn:microsoft.com/office/officeart/2005/8/layout/default"/>
    <dgm:cxn modelId="{DD6C58C9-D88C-436B-BC61-A01FE4B92735}" type="presParOf" srcId="{76143313-413E-482D-97FF-5ECC5EC118C2}" destId="{DEE83DE3-148F-4FAA-BD3E-FEBA2EEB74F2}" srcOrd="3" destOrd="0" presId="urn:microsoft.com/office/officeart/2005/8/layout/default"/>
    <dgm:cxn modelId="{28A80C6B-4A92-473A-8E3B-8C0AFAE227FF}" type="presParOf" srcId="{76143313-413E-482D-97FF-5ECC5EC118C2}" destId="{BC8F0F1D-7756-485B-BB27-45330188ADA2}" srcOrd="4" destOrd="0" presId="urn:microsoft.com/office/officeart/2005/8/layout/default"/>
    <dgm:cxn modelId="{839AB49D-21C7-4FA3-ABE6-EC239D59184A}" type="presParOf" srcId="{76143313-413E-482D-97FF-5ECC5EC118C2}" destId="{6F3A7488-DDA4-4C10-9797-FB9F1004DADA}" srcOrd="5" destOrd="0" presId="urn:microsoft.com/office/officeart/2005/8/layout/default"/>
    <dgm:cxn modelId="{CC75A97C-D3E0-4195-9D72-B7AC22889108}" type="presParOf" srcId="{76143313-413E-482D-97FF-5ECC5EC118C2}" destId="{B03EC552-D9EB-430C-A1BC-81476D9BA80D}" srcOrd="6" destOrd="0" presId="urn:microsoft.com/office/officeart/2005/8/layout/default"/>
    <dgm:cxn modelId="{F2A1D831-4664-4B27-BCB0-1AA6590DCB4F}" type="presParOf" srcId="{76143313-413E-482D-97FF-5ECC5EC118C2}" destId="{60326D24-9F45-4E55-9EF8-B3EFB4E620FD}" srcOrd="7" destOrd="0" presId="urn:microsoft.com/office/officeart/2005/8/layout/default"/>
    <dgm:cxn modelId="{87DFA98B-9793-4E4E-8E3B-7F3409F4854A}" type="presParOf" srcId="{76143313-413E-482D-97FF-5ECC5EC118C2}" destId="{F71F57C9-DA28-40A1-8833-C4B45F594C23}" srcOrd="8" destOrd="0" presId="urn:microsoft.com/office/officeart/2005/8/layout/default"/>
    <dgm:cxn modelId="{7E7F44DB-821E-40AF-B548-2E2F6A2ABF25}" type="presParOf" srcId="{76143313-413E-482D-97FF-5ECC5EC118C2}" destId="{35A62D45-970C-497D-A5ED-1FEA31C68340}" srcOrd="9" destOrd="0" presId="urn:microsoft.com/office/officeart/2005/8/layout/default"/>
    <dgm:cxn modelId="{C2A0CBA4-3319-45D9-B6A9-1BEA403E5065}" type="presParOf" srcId="{76143313-413E-482D-97FF-5ECC5EC118C2}" destId="{1666EBD5-AA5E-41CA-B828-8C5FCE9BDB40}" srcOrd="10" destOrd="0" presId="urn:microsoft.com/office/officeart/2005/8/layout/default"/>
    <dgm:cxn modelId="{A2072BD5-4F3D-4482-8C9B-2F8DCF03775C}" type="presParOf" srcId="{76143313-413E-482D-97FF-5ECC5EC118C2}" destId="{C8A86471-E97A-43F1-ACA1-634445A46744}" srcOrd="11" destOrd="0" presId="urn:microsoft.com/office/officeart/2005/8/layout/default"/>
    <dgm:cxn modelId="{CDC2499C-20E9-4D4A-80F2-86C4A201B391}" type="presParOf" srcId="{76143313-413E-482D-97FF-5ECC5EC118C2}" destId="{674E0875-546E-4175-9488-7F46C871980C}" srcOrd="12" destOrd="0" presId="urn:microsoft.com/office/officeart/2005/8/layout/default"/>
    <dgm:cxn modelId="{A97A3CAD-CC82-4B46-8723-EB6A44F2F021}" type="presParOf" srcId="{76143313-413E-482D-97FF-5ECC5EC118C2}" destId="{866E257D-B5BA-45E0-8AC3-CDBF038E1582}" srcOrd="13" destOrd="0" presId="urn:microsoft.com/office/officeart/2005/8/layout/default"/>
    <dgm:cxn modelId="{D1FA17CA-3300-4C7C-9E3B-F2EA006A86FD}" type="presParOf" srcId="{76143313-413E-482D-97FF-5ECC5EC118C2}" destId="{CB696E9B-424A-4924-990C-16045821165A}" srcOrd="14" destOrd="0" presId="urn:microsoft.com/office/officeart/2005/8/layout/default"/>
    <dgm:cxn modelId="{DE5B9249-2286-41EC-BBCD-C478D6BB7AD0}" type="presParOf" srcId="{76143313-413E-482D-97FF-5ECC5EC118C2}" destId="{75FD0420-D706-4BE0-B071-2913F0546916}" srcOrd="15" destOrd="0" presId="urn:microsoft.com/office/officeart/2005/8/layout/default"/>
    <dgm:cxn modelId="{BEC85C94-E7D1-4C0F-8F91-9A2AC5D6B841}" type="presParOf" srcId="{76143313-413E-482D-97FF-5ECC5EC118C2}" destId="{C500F755-C7C0-4178-A67D-AB6EAA6DB72A}" srcOrd="16" destOrd="0" presId="urn:microsoft.com/office/officeart/2005/8/layout/default"/>
    <dgm:cxn modelId="{624AB5E8-4E11-4F22-9024-F5DCA6B643DA}" type="presParOf" srcId="{76143313-413E-482D-97FF-5ECC5EC118C2}" destId="{F44C4BD5-3ECA-4DF3-8523-35225D51726E}" srcOrd="17" destOrd="0" presId="urn:microsoft.com/office/officeart/2005/8/layout/default"/>
    <dgm:cxn modelId="{884D96CD-D95C-48FC-910B-C5F13FDABFCD}" type="presParOf" srcId="{76143313-413E-482D-97FF-5ECC5EC118C2}" destId="{97447F16-043B-42D4-B2DE-F07C3DF6DA29}" srcOrd="18" destOrd="0" presId="urn:microsoft.com/office/officeart/2005/8/layout/default"/>
    <dgm:cxn modelId="{C94236FE-169C-4D48-BB0E-4C128171E3B7}" type="presParOf" srcId="{76143313-413E-482D-97FF-5ECC5EC118C2}" destId="{4EFF079B-556A-4052-9A30-4D43DC5E5DDE}" srcOrd="19" destOrd="0" presId="urn:microsoft.com/office/officeart/2005/8/layout/default"/>
    <dgm:cxn modelId="{E3B10460-2F3F-4674-B8A4-BC533A819930}" type="presParOf" srcId="{76143313-413E-482D-97FF-5ECC5EC118C2}" destId="{C0D94D4B-FE28-467C-BF9A-F979AB13D238}" srcOrd="20" destOrd="0" presId="urn:microsoft.com/office/officeart/2005/8/layout/default"/>
    <dgm:cxn modelId="{B7FFDAB8-413D-4886-B45D-41F840D750F4}" type="presParOf" srcId="{76143313-413E-482D-97FF-5ECC5EC118C2}" destId="{45DB74E5-099B-41E4-B080-9C36F3270F58}" srcOrd="21" destOrd="0" presId="urn:microsoft.com/office/officeart/2005/8/layout/default"/>
    <dgm:cxn modelId="{78A22169-9334-4C41-A906-16F2A61506BF}" type="presParOf" srcId="{76143313-413E-482D-97FF-5ECC5EC118C2}" destId="{8AD8056D-2108-41CE-B919-605EFE97EADA}" srcOrd="22" destOrd="0" presId="urn:microsoft.com/office/officeart/2005/8/layout/default"/>
    <dgm:cxn modelId="{C4CB124A-A70A-4D3D-9B14-5BEA6412E32D}" type="presParOf" srcId="{76143313-413E-482D-97FF-5ECC5EC118C2}" destId="{35181D3A-133F-44B0-8009-33562DE679A9}" srcOrd="23" destOrd="0" presId="urn:microsoft.com/office/officeart/2005/8/layout/default"/>
    <dgm:cxn modelId="{42334FA8-515A-4B4F-88FB-A7489DD8574A}" type="presParOf" srcId="{76143313-413E-482D-97FF-5ECC5EC118C2}" destId="{CF4A9E04-31F5-4784-8DAB-338FDB3EF471}" srcOrd="24" destOrd="0" presId="urn:microsoft.com/office/officeart/2005/8/layout/default"/>
    <dgm:cxn modelId="{4D35DEE9-FBA6-4B42-BE0C-60122AE19832}" type="presParOf" srcId="{76143313-413E-482D-97FF-5ECC5EC118C2}" destId="{D95FBE6D-9595-4AC5-9B38-678F95785E49}" srcOrd="25" destOrd="0" presId="urn:microsoft.com/office/officeart/2005/8/layout/default"/>
    <dgm:cxn modelId="{BBD8575F-1ED0-4E19-957C-DAB509A9A8CB}" type="presParOf" srcId="{76143313-413E-482D-97FF-5ECC5EC118C2}" destId="{A42F9E10-A77B-493E-A696-A7E05B4DF28C}" srcOrd="26" destOrd="0" presId="urn:microsoft.com/office/officeart/2005/8/layout/default"/>
    <dgm:cxn modelId="{5A61C09C-37AD-46A6-8922-F600FFB71AA8}" type="presParOf" srcId="{76143313-413E-482D-97FF-5ECC5EC118C2}" destId="{6C63EFBE-F27F-4824-8D19-2DDD9D025FBC}" srcOrd="27" destOrd="0" presId="urn:microsoft.com/office/officeart/2005/8/layout/default"/>
    <dgm:cxn modelId="{B674992D-690C-4478-B51A-B2C23FFE1937}" type="presParOf" srcId="{76143313-413E-482D-97FF-5ECC5EC118C2}" destId="{F181F03A-DB52-4416-85DF-D81BC9FBA8E3}" srcOrd="28" destOrd="0" presId="urn:microsoft.com/office/officeart/2005/8/layout/default"/>
    <dgm:cxn modelId="{A1DCFF3D-D8A9-4BC1-8897-3E1849D54D1C}" type="presParOf" srcId="{76143313-413E-482D-97FF-5ECC5EC118C2}" destId="{567E5BAB-94AA-4532-A9E3-75233D99E197}" srcOrd="29" destOrd="0" presId="urn:microsoft.com/office/officeart/2005/8/layout/default"/>
    <dgm:cxn modelId="{FFF78EAD-4646-4D45-9B89-10B9A0C3725F}" type="presParOf" srcId="{76143313-413E-482D-97FF-5ECC5EC118C2}" destId="{23219D79-A9F7-4490-946D-3B9BEA6DC6D3}" srcOrd="30" destOrd="0" presId="urn:microsoft.com/office/officeart/2005/8/layout/default"/>
    <dgm:cxn modelId="{0D59EE00-1EEF-4D4D-8964-730A04A071F1}" type="presParOf" srcId="{76143313-413E-482D-97FF-5ECC5EC118C2}" destId="{6AF1D281-018B-4402-B0D8-5C8FF69C7504}" srcOrd="31" destOrd="0" presId="urn:microsoft.com/office/officeart/2005/8/layout/default"/>
    <dgm:cxn modelId="{A2DF6F96-F3C5-4908-9FB8-499A521E5A1C}" type="presParOf" srcId="{76143313-413E-482D-97FF-5ECC5EC118C2}" destId="{6355C076-04FE-48B0-9557-F8C066D1FAE0}" srcOrd="32" destOrd="0" presId="urn:microsoft.com/office/officeart/2005/8/layout/default"/>
    <dgm:cxn modelId="{2C1D5743-781C-4445-9D94-9A658E7B4F79}" type="presParOf" srcId="{76143313-413E-482D-97FF-5ECC5EC118C2}" destId="{0A3C694C-8183-40E9-9579-E1F5158F6509}" srcOrd="33" destOrd="0" presId="urn:microsoft.com/office/officeart/2005/8/layout/default"/>
    <dgm:cxn modelId="{73BF3C52-9396-49AD-839C-BCA00A3E0B22}" type="presParOf" srcId="{76143313-413E-482D-97FF-5ECC5EC118C2}" destId="{D67D8CF1-C70F-477C-8BC1-D72D5B05DC38}" srcOrd="34" destOrd="0" presId="urn:microsoft.com/office/officeart/2005/8/layout/default"/>
    <dgm:cxn modelId="{254C4209-B150-43C0-B608-A69F39310FA0}" type="presParOf" srcId="{76143313-413E-482D-97FF-5ECC5EC118C2}" destId="{396E761F-0615-49CD-94BF-A19C2F124A08}" srcOrd="35" destOrd="0" presId="urn:microsoft.com/office/officeart/2005/8/layout/default"/>
    <dgm:cxn modelId="{E2BD9B6D-3288-4796-A775-36342F751C93}" type="presParOf" srcId="{76143313-413E-482D-97FF-5ECC5EC118C2}" destId="{319121BC-1D00-42E8-A7B3-F4FCA4F3105E}" srcOrd="36" destOrd="0" presId="urn:microsoft.com/office/officeart/2005/8/layout/default"/>
    <dgm:cxn modelId="{0AADEBEC-E07E-4EEC-A9BF-3A9556D7FDF4}" type="presParOf" srcId="{76143313-413E-482D-97FF-5ECC5EC118C2}" destId="{E34C0E76-F5C3-4659-B938-882B0BB42E83}" srcOrd="37" destOrd="0" presId="urn:microsoft.com/office/officeart/2005/8/layout/default"/>
    <dgm:cxn modelId="{3FF570B8-0871-4CE0-9EB2-170E94E14EB6}" type="presParOf" srcId="{76143313-413E-482D-97FF-5ECC5EC118C2}" destId="{465BC559-4B5C-47F4-840B-35D6998909D2}" srcOrd="38"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2BF98-98AB-4132-8051-91513E56B0A3}">
      <dsp:nvSpPr>
        <dsp:cNvPr id="0" name=""/>
        <dsp:cNvSpPr/>
      </dsp:nvSpPr>
      <dsp:spPr>
        <a:xfrm>
          <a:off x="0" y="422434"/>
          <a:ext cx="980160" cy="588096"/>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id-ID" sz="1100" b="0" kern="1200" dirty="0" err="1"/>
            <a:t>Requirement</a:t>
          </a:r>
          <a:r>
            <a:rPr lang="id-ID" sz="1100" b="0" kern="1200" dirty="0"/>
            <a:t> </a:t>
          </a:r>
          <a:r>
            <a:rPr lang="id-ID" sz="1100" b="0" kern="1200" dirty="0" err="1"/>
            <a:t>Analysis</a:t>
          </a:r>
          <a:endParaRPr lang="id-ID" sz="1100" b="0" kern="1200" dirty="0"/>
        </a:p>
      </dsp:txBody>
      <dsp:txXfrm>
        <a:off x="17225" y="439659"/>
        <a:ext cx="945710" cy="553646"/>
      </dsp:txXfrm>
    </dsp:sp>
    <dsp:sp modelId="{20FB280C-5E1D-40C0-829E-538290C8B8C5}">
      <dsp:nvSpPr>
        <dsp:cNvPr id="0" name=""/>
        <dsp:cNvSpPr/>
      </dsp:nvSpPr>
      <dsp:spPr>
        <a:xfrm>
          <a:off x="1078176" y="594943"/>
          <a:ext cx="207794" cy="24307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id-ID" sz="900" b="1" kern="1200"/>
        </a:p>
      </dsp:txBody>
      <dsp:txXfrm>
        <a:off x="1078176" y="643559"/>
        <a:ext cx="145456" cy="145847"/>
      </dsp:txXfrm>
    </dsp:sp>
    <dsp:sp modelId="{E7C76126-D9A7-415E-AAF3-F9AF77232A58}">
      <dsp:nvSpPr>
        <dsp:cNvPr id="0" name=""/>
        <dsp:cNvSpPr/>
      </dsp:nvSpPr>
      <dsp:spPr>
        <a:xfrm>
          <a:off x="1372225" y="422434"/>
          <a:ext cx="980160" cy="588096"/>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id-ID" sz="1100" b="0" kern="1200" dirty="0" err="1"/>
            <a:t>Test</a:t>
          </a:r>
          <a:r>
            <a:rPr lang="id-ID" sz="1100" b="0" kern="1200" dirty="0"/>
            <a:t> </a:t>
          </a:r>
          <a:r>
            <a:rPr lang="id-ID" sz="1100" b="0" kern="1200" dirty="0" err="1"/>
            <a:t>Planning</a:t>
          </a:r>
          <a:endParaRPr lang="id-ID" sz="1100" b="0" kern="1200" dirty="0"/>
        </a:p>
      </dsp:txBody>
      <dsp:txXfrm>
        <a:off x="1389450" y="439659"/>
        <a:ext cx="945710" cy="553646"/>
      </dsp:txXfrm>
    </dsp:sp>
    <dsp:sp modelId="{C66DBF1D-084A-4F02-A51D-EBAC03F4BA92}">
      <dsp:nvSpPr>
        <dsp:cNvPr id="0" name=""/>
        <dsp:cNvSpPr/>
      </dsp:nvSpPr>
      <dsp:spPr>
        <a:xfrm>
          <a:off x="2450401" y="594943"/>
          <a:ext cx="207794" cy="24307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id-ID" sz="900" b="1" kern="1200"/>
        </a:p>
      </dsp:txBody>
      <dsp:txXfrm>
        <a:off x="2450401" y="643559"/>
        <a:ext cx="145456" cy="145847"/>
      </dsp:txXfrm>
    </dsp:sp>
    <dsp:sp modelId="{45771E78-D766-496C-B1B6-B00F97A5C30B}">
      <dsp:nvSpPr>
        <dsp:cNvPr id="0" name=""/>
        <dsp:cNvSpPr/>
      </dsp:nvSpPr>
      <dsp:spPr>
        <a:xfrm>
          <a:off x="2744450" y="422434"/>
          <a:ext cx="980160" cy="588096"/>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id-ID" sz="1100" b="0" kern="1200"/>
            <a:t>Test Case Development</a:t>
          </a:r>
        </a:p>
      </dsp:txBody>
      <dsp:txXfrm>
        <a:off x="2761675" y="439659"/>
        <a:ext cx="945710" cy="553646"/>
      </dsp:txXfrm>
    </dsp:sp>
    <dsp:sp modelId="{91456A8D-FEDD-452B-9DDD-38CAB21B8D82}">
      <dsp:nvSpPr>
        <dsp:cNvPr id="0" name=""/>
        <dsp:cNvSpPr/>
      </dsp:nvSpPr>
      <dsp:spPr>
        <a:xfrm>
          <a:off x="3822626" y="594943"/>
          <a:ext cx="207794" cy="24307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id-ID" sz="900" b="1" kern="1200"/>
        </a:p>
      </dsp:txBody>
      <dsp:txXfrm>
        <a:off x="3822626" y="643559"/>
        <a:ext cx="145456" cy="145847"/>
      </dsp:txXfrm>
    </dsp:sp>
    <dsp:sp modelId="{62EFCF24-C9E2-40B8-9065-969FA003CB80}">
      <dsp:nvSpPr>
        <dsp:cNvPr id="0" name=""/>
        <dsp:cNvSpPr/>
      </dsp:nvSpPr>
      <dsp:spPr>
        <a:xfrm>
          <a:off x="4116675" y="422434"/>
          <a:ext cx="980160" cy="588096"/>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id-ID" sz="1100" b="0" kern="1200"/>
            <a:t>Test Environment Setup</a:t>
          </a:r>
        </a:p>
      </dsp:txBody>
      <dsp:txXfrm>
        <a:off x="4133900" y="439659"/>
        <a:ext cx="945710" cy="553646"/>
      </dsp:txXfrm>
    </dsp:sp>
    <dsp:sp modelId="{B8D9CD12-2937-4BC0-AB31-5F5B77FF8518}">
      <dsp:nvSpPr>
        <dsp:cNvPr id="0" name=""/>
        <dsp:cNvSpPr/>
      </dsp:nvSpPr>
      <dsp:spPr>
        <a:xfrm>
          <a:off x="5194851" y="594943"/>
          <a:ext cx="207794" cy="24307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id-ID" sz="900" b="1" kern="1200"/>
        </a:p>
      </dsp:txBody>
      <dsp:txXfrm>
        <a:off x="5194851" y="643559"/>
        <a:ext cx="145456" cy="145847"/>
      </dsp:txXfrm>
    </dsp:sp>
    <dsp:sp modelId="{192BB895-269B-4683-9B3D-B200D08F028A}">
      <dsp:nvSpPr>
        <dsp:cNvPr id="0" name=""/>
        <dsp:cNvSpPr/>
      </dsp:nvSpPr>
      <dsp:spPr>
        <a:xfrm>
          <a:off x="5488900" y="422434"/>
          <a:ext cx="980160" cy="588096"/>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id-ID" sz="1100" b="0" kern="1200"/>
            <a:t>Test Execution</a:t>
          </a:r>
        </a:p>
      </dsp:txBody>
      <dsp:txXfrm>
        <a:off x="5506125" y="439659"/>
        <a:ext cx="945710" cy="553646"/>
      </dsp:txXfrm>
    </dsp:sp>
    <dsp:sp modelId="{A1D49DE5-ED7A-4274-844E-F2CA2370A7C5}">
      <dsp:nvSpPr>
        <dsp:cNvPr id="0" name=""/>
        <dsp:cNvSpPr/>
      </dsp:nvSpPr>
      <dsp:spPr>
        <a:xfrm>
          <a:off x="6567077" y="594943"/>
          <a:ext cx="207794" cy="24307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id-ID" sz="900" b="1" kern="1200"/>
        </a:p>
      </dsp:txBody>
      <dsp:txXfrm>
        <a:off x="6567077" y="643559"/>
        <a:ext cx="145456" cy="145847"/>
      </dsp:txXfrm>
    </dsp:sp>
    <dsp:sp modelId="{94566E0C-D8A5-49BB-ABBC-04E79E017D88}">
      <dsp:nvSpPr>
        <dsp:cNvPr id="0" name=""/>
        <dsp:cNvSpPr/>
      </dsp:nvSpPr>
      <dsp:spPr>
        <a:xfrm>
          <a:off x="6861125" y="422434"/>
          <a:ext cx="980160" cy="588096"/>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id-ID" sz="1100" b="0" kern="1200" dirty="0" err="1"/>
            <a:t>Test</a:t>
          </a:r>
          <a:r>
            <a:rPr lang="id-ID" sz="1100" b="0" kern="1200" dirty="0"/>
            <a:t> </a:t>
          </a:r>
          <a:r>
            <a:rPr lang="id-ID" sz="1100" b="0" kern="1200" dirty="0" err="1"/>
            <a:t>Closure</a:t>
          </a:r>
          <a:endParaRPr lang="id-ID" sz="1100" b="0" kern="1200" dirty="0"/>
        </a:p>
      </dsp:txBody>
      <dsp:txXfrm>
        <a:off x="6878350" y="439659"/>
        <a:ext cx="945710" cy="5536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FE630F-CFE4-4C6D-891D-1DC21AA232A1}">
      <dsp:nvSpPr>
        <dsp:cNvPr id="0" name=""/>
        <dsp:cNvSpPr/>
      </dsp:nvSpPr>
      <dsp:spPr>
        <a:xfrm>
          <a:off x="1050929" y="275"/>
          <a:ext cx="1914249" cy="114854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SG" sz="1600" b="0" kern="1200"/>
            <a:t>Regression </a:t>
          </a:r>
          <a:endParaRPr lang="en-US" sz="1600" kern="1200"/>
        </a:p>
        <a:p>
          <a:pPr marL="114300" lvl="1" indent="-114300" algn="l" defTabSz="533400" rtl="0">
            <a:lnSpc>
              <a:spcPct val="90000"/>
            </a:lnSpc>
            <a:spcBef>
              <a:spcPct val="0"/>
            </a:spcBef>
            <a:spcAft>
              <a:spcPct val="15000"/>
            </a:spcAft>
            <a:buChar char="•"/>
          </a:pPr>
          <a:r>
            <a:rPr lang="en-ID" sz="1200" kern="1200" dirty="0"/>
            <a:t>Ada </a:t>
          </a:r>
          <a:r>
            <a:rPr lang="en-ID" sz="1200" kern="1200" dirty="0" err="1"/>
            <a:t>perubahan</a:t>
          </a:r>
          <a:r>
            <a:rPr lang="en-ID" sz="1200" kern="1200" dirty="0"/>
            <a:t>, </a:t>
          </a:r>
          <a:r>
            <a:rPr lang="en-ID" sz="1200" kern="1200" dirty="0" err="1"/>
            <a:t>aplikasi</a:t>
          </a:r>
          <a:r>
            <a:rPr lang="en-ID" sz="1200" kern="1200" dirty="0"/>
            <a:t> </a:t>
          </a:r>
          <a:r>
            <a:rPr lang="en-ID" sz="1200" kern="1200" dirty="0" err="1"/>
            <a:t>harus</a:t>
          </a:r>
          <a:r>
            <a:rPr lang="en-ID" sz="1200" kern="1200" dirty="0"/>
            <a:t> </a:t>
          </a:r>
          <a:r>
            <a:rPr lang="en-ID" sz="1200" kern="1200" dirty="0" err="1"/>
            <a:t>mengevaluasi</a:t>
          </a:r>
          <a:r>
            <a:rPr lang="en-ID" sz="1200" kern="1200" dirty="0"/>
            <a:t> </a:t>
          </a:r>
          <a:r>
            <a:rPr lang="en-ID" sz="1200" kern="1200" dirty="0" err="1"/>
            <a:t>melalui</a:t>
          </a:r>
          <a:r>
            <a:rPr lang="en-ID" sz="1200" kern="1200" dirty="0"/>
            <a:t> </a:t>
          </a:r>
          <a:r>
            <a:rPr lang="en-ID" sz="1200" kern="1200" dirty="0" err="1"/>
            <a:t>pengujian</a:t>
          </a:r>
          <a:r>
            <a:rPr lang="en-ID" sz="1200" kern="1200" dirty="0"/>
            <a:t> </a:t>
          </a:r>
          <a:r>
            <a:rPr lang="en-ID" sz="1200" kern="1200" dirty="0" err="1"/>
            <a:t>regresi</a:t>
          </a:r>
          <a:endParaRPr lang="en-US" sz="1200" kern="1200" dirty="0"/>
        </a:p>
      </dsp:txBody>
      <dsp:txXfrm>
        <a:off x="1050929" y="275"/>
        <a:ext cx="1914249" cy="1148549"/>
      </dsp:txXfrm>
    </dsp:sp>
    <dsp:sp modelId="{05687B9C-0389-46AC-BA4E-7BBF6EFEA06C}">
      <dsp:nvSpPr>
        <dsp:cNvPr id="0" name=""/>
        <dsp:cNvSpPr/>
      </dsp:nvSpPr>
      <dsp:spPr>
        <a:xfrm>
          <a:off x="3156603" y="275"/>
          <a:ext cx="1914249" cy="114854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SG" sz="1600" b="0" kern="1200" dirty="0"/>
            <a:t>Stress / Load Testing </a:t>
          </a:r>
          <a:endParaRPr lang="en-US" sz="1600" kern="1200" dirty="0"/>
        </a:p>
        <a:p>
          <a:pPr marL="114300" lvl="1" indent="-114300" algn="l" defTabSz="533400" rtl="0">
            <a:lnSpc>
              <a:spcPct val="90000"/>
            </a:lnSpc>
            <a:spcBef>
              <a:spcPct val="0"/>
            </a:spcBef>
            <a:spcAft>
              <a:spcPct val="15000"/>
            </a:spcAft>
            <a:buChar char="•"/>
          </a:pPr>
          <a:r>
            <a:rPr lang="en-ID" sz="1200" kern="1200" dirty="0" err="1"/>
            <a:t>Menekan</a:t>
          </a:r>
          <a:r>
            <a:rPr lang="en-ID" sz="1200" kern="1200" dirty="0"/>
            <a:t> Batasan </a:t>
          </a:r>
          <a:r>
            <a:rPr lang="en-ID" sz="1200" kern="1200" dirty="0" err="1"/>
            <a:t>fungsional</a:t>
          </a:r>
          <a:r>
            <a:rPr lang="en-ID" sz="1200" kern="1200" dirty="0"/>
            <a:t> </a:t>
          </a:r>
          <a:r>
            <a:rPr lang="en-ID" sz="1200" kern="1200" dirty="0" err="1"/>
            <a:t>sistem</a:t>
          </a:r>
          <a:r>
            <a:rPr lang="en-ID" sz="1200" kern="1200" dirty="0"/>
            <a:t>, </a:t>
          </a:r>
          <a:r>
            <a:rPr lang="en-ID" sz="1200" kern="1200" dirty="0" err="1"/>
            <a:t>beberapa</a:t>
          </a:r>
          <a:r>
            <a:rPr lang="en-ID" sz="1200" kern="1200" dirty="0"/>
            <a:t> </a:t>
          </a:r>
          <a:r>
            <a:rPr lang="en-ID" sz="1200" kern="1200" dirty="0" err="1"/>
            <a:t>pengguna</a:t>
          </a:r>
          <a:endParaRPr lang="en-US" sz="1200" kern="1200" dirty="0"/>
        </a:p>
      </dsp:txBody>
      <dsp:txXfrm>
        <a:off x="3156603" y="275"/>
        <a:ext cx="1914249" cy="1148549"/>
      </dsp:txXfrm>
    </dsp:sp>
    <dsp:sp modelId="{F76EFD4A-D9ED-4C96-9197-2003B3F05B15}">
      <dsp:nvSpPr>
        <dsp:cNvPr id="0" name=""/>
        <dsp:cNvSpPr/>
      </dsp:nvSpPr>
      <dsp:spPr>
        <a:xfrm>
          <a:off x="5262278" y="275"/>
          <a:ext cx="1914249" cy="114854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SG" sz="1600" b="0" kern="1200"/>
            <a:t>Performance testing </a:t>
          </a:r>
          <a:endParaRPr lang="en-US" sz="1600" kern="1200"/>
        </a:p>
        <a:p>
          <a:pPr marL="114300" lvl="1" indent="-114300" algn="l" defTabSz="533400" rtl="0">
            <a:lnSpc>
              <a:spcPct val="90000"/>
            </a:lnSpc>
            <a:spcBef>
              <a:spcPct val="0"/>
            </a:spcBef>
            <a:spcAft>
              <a:spcPct val="15000"/>
            </a:spcAft>
            <a:buChar char="•"/>
          </a:pPr>
          <a:r>
            <a:rPr lang="en-ID" sz="1200" kern="1200" dirty="0" err="1"/>
            <a:t>Mengukur</a:t>
          </a:r>
          <a:r>
            <a:rPr lang="en-ID" sz="1200" kern="1200" dirty="0"/>
            <a:t> </a:t>
          </a:r>
          <a:r>
            <a:rPr lang="en-ID" sz="1200" kern="1200" dirty="0" err="1"/>
            <a:t>responsivitas</a:t>
          </a:r>
          <a:r>
            <a:rPr lang="en-ID" sz="1200" kern="1200" dirty="0"/>
            <a:t>, </a:t>
          </a:r>
          <a:r>
            <a:rPr lang="en-ID" sz="1200" kern="1200" dirty="0" err="1"/>
            <a:t>kecepatan</a:t>
          </a:r>
          <a:r>
            <a:rPr lang="en-ID" sz="1200" kern="1200" dirty="0"/>
            <a:t>, </a:t>
          </a:r>
          <a:r>
            <a:rPr lang="en-ID" sz="1200" kern="1200" dirty="0" err="1"/>
            <a:t>alokasi</a:t>
          </a:r>
          <a:r>
            <a:rPr lang="en-ID" sz="1200" kern="1200" dirty="0"/>
            <a:t> </a:t>
          </a:r>
          <a:r>
            <a:rPr lang="en-ID" sz="1200" kern="1200" dirty="0" err="1"/>
            <a:t>sumber</a:t>
          </a:r>
          <a:r>
            <a:rPr lang="en-ID" sz="1200" kern="1200" dirty="0"/>
            <a:t> </a:t>
          </a:r>
          <a:r>
            <a:rPr lang="en-ID" sz="1200" kern="1200" dirty="0" err="1"/>
            <a:t>daya</a:t>
          </a:r>
          <a:endParaRPr lang="en-US" sz="1200" kern="1200" dirty="0"/>
        </a:p>
      </dsp:txBody>
      <dsp:txXfrm>
        <a:off x="5262278" y="275"/>
        <a:ext cx="1914249" cy="1148549"/>
      </dsp:txXfrm>
    </dsp:sp>
    <dsp:sp modelId="{8B065C27-AED2-4FC4-B3AA-6D25893C6FA9}">
      <dsp:nvSpPr>
        <dsp:cNvPr id="0" name=""/>
        <dsp:cNvSpPr/>
      </dsp:nvSpPr>
      <dsp:spPr>
        <a:xfrm>
          <a:off x="1050929" y="1340250"/>
          <a:ext cx="1914249" cy="114854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SG" sz="1600" kern="1200" dirty="0"/>
            <a:t>Security testing </a:t>
          </a:r>
          <a:endParaRPr lang="en-US" sz="1600" kern="1200" dirty="0"/>
        </a:p>
        <a:p>
          <a:pPr marL="114300" lvl="1" indent="-114300" algn="l" defTabSz="533400" rtl="0">
            <a:lnSpc>
              <a:spcPct val="90000"/>
            </a:lnSpc>
            <a:spcBef>
              <a:spcPct val="0"/>
            </a:spcBef>
            <a:spcAft>
              <a:spcPct val="15000"/>
            </a:spcAft>
            <a:buChar char="•"/>
          </a:pPr>
          <a:r>
            <a:rPr lang="en-SG" sz="1200" kern="1200" dirty="0" err="1"/>
            <a:t>Memvalidasi</a:t>
          </a:r>
          <a:r>
            <a:rPr lang="en-SG" sz="1200" kern="1200" dirty="0"/>
            <a:t> </a:t>
          </a:r>
          <a:r>
            <a:rPr lang="en-SG" sz="1200" kern="1200" dirty="0" err="1"/>
            <a:t>keamanan</a:t>
          </a:r>
          <a:r>
            <a:rPr lang="en-SG" sz="1200" kern="1200" dirty="0"/>
            <a:t> </a:t>
          </a:r>
          <a:r>
            <a:rPr lang="en-SG" sz="1200" kern="1200" dirty="0" err="1"/>
            <a:t>sebuah</a:t>
          </a:r>
          <a:r>
            <a:rPr lang="en-SG" sz="1200" kern="1200" dirty="0"/>
            <a:t> </a:t>
          </a:r>
          <a:r>
            <a:rPr lang="en-SG" sz="1200" kern="1200" dirty="0" err="1"/>
            <a:t>aplikasi</a:t>
          </a:r>
          <a:r>
            <a:rPr lang="en-SG" sz="1200" kern="1200" dirty="0"/>
            <a:t>.</a:t>
          </a:r>
          <a:endParaRPr lang="en-US" sz="1200" kern="1200" dirty="0"/>
        </a:p>
      </dsp:txBody>
      <dsp:txXfrm>
        <a:off x="1050929" y="1340250"/>
        <a:ext cx="1914249" cy="1148549"/>
      </dsp:txXfrm>
    </dsp:sp>
    <dsp:sp modelId="{282E68EA-B3B6-4229-B028-CE8E8E8F1D5F}">
      <dsp:nvSpPr>
        <dsp:cNvPr id="0" name=""/>
        <dsp:cNvSpPr/>
      </dsp:nvSpPr>
      <dsp:spPr>
        <a:xfrm>
          <a:off x="3156603" y="1340250"/>
          <a:ext cx="1914249" cy="1148549"/>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SG" sz="1600" kern="1200" dirty="0"/>
            <a:t>Usability testing</a:t>
          </a:r>
        </a:p>
        <a:p>
          <a:pPr marL="114300" lvl="1" indent="-114300" algn="l" defTabSz="533400" rtl="0">
            <a:lnSpc>
              <a:spcPct val="90000"/>
            </a:lnSpc>
            <a:spcBef>
              <a:spcPct val="0"/>
            </a:spcBef>
            <a:spcAft>
              <a:spcPct val="15000"/>
            </a:spcAft>
            <a:buChar char="•"/>
          </a:pPr>
          <a:r>
            <a:rPr lang="en-SG" sz="1200" kern="1200" dirty="0" err="1"/>
            <a:t>Memvalidasi</a:t>
          </a:r>
          <a:r>
            <a:rPr lang="en-SG" sz="1200" kern="1200" dirty="0"/>
            <a:t> </a:t>
          </a:r>
          <a:r>
            <a:rPr lang="en-SG" sz="1200" kern="1200" dirty="0" err="1"/>
            <a:t>pengalaman</a:t>
          </a:r>
          <a:r>
            <a:rPr lang="en-SG" sz="1200" kern="1200" dirty="0"/>
            <a:t> </a:t>
          </a:r>
          <a:r>
            <a:rPr lang="en-SG" sz="1200" kern="1200" dirty="0" err="1"/>
            <a:t>pengguna</a:t>
          </a:r>
          <a:endParaRPr lang="en-SG" sz="1200" kern="1200" dirty="0"/>
        </a:p>
      </dsp:txBody>
      <dsp:txXfrm>
        <a:off x="3156603" y="1340250"/>
        <a:ext cx="1914249" cy="1148549"/>
      </dsp:txXfrm>
    </dsp:sp>
    <dsp:sp modelId="{D185EB0C-E986-4B4A-8D9C-4E770B8C075A}">
      <dsp:nvSpPr>
        <dsp:cNvPr id="0" name=""/>
        <dsp:cNvSpPr/>
      </dsp:nvSpPr>
      <dsp:spPr>
        <a:xfrm>
          <a:off x="5262278" y="1340250"/>
          <a:ext cx="1914249" cy="114854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SG" sz="1600" kern="1200" dirty="0"/>
            <a:t>Localization testing </a:t>
          </a:r>
        </a:p>
        <a:p>
          <a:pPr marL="114300" lvl="1" indent="-114300" algn="l" defTabSz="533400" rtl="0">
            <a:lnSpc>
              <a:spcPct val="90000"/>
            </a:lnSpc>
            <a:spcBef>
              <a:spcPct val="0"/>
            </a:spcBef>
            <a:spcAft>
              <a:spcPct val="15000"/>
            </a:spcAft>
            <a:buChar char="•"/>
          </a:pPr>
          <a:r>
            <a:rPr lang="en-SG" sz="1200" kern="1200" dirty="0" err="1"/>
            <a:t>Fokus</a:t>
          </a:r>
          <a:r>
            <a:rPr lang="en-SG" sz="1200" kern="1200" dirty="0"/>
            <a:t> pada UI dan </a:t>
          </a:r>
          <a:r>
            <a:rPr lang="en-SG" sz="1200" kern="1200" dirty="0" err="1"/>
            <a:t>konten</a:t>
          </a:r>
          <a:r>
            <a:rPr lang="en-SG" sz="1200" kern="1200" dirty="0"/>
            <a:t> (</a:t>
          </a:r>
          <a:r>
            <a:rPr lang="en-SG" sz="1200" i="1" kern="1200" dirty="0"/>
            <a:t>daylight</a:t>
          </a:r>
          <a:r>
            <a:rPr lang="en-SG" sz="1200" kern="1200" dirty="0"/>
            <a:t>,</a:t>
          </a:r>
          <a:r>
            <a:rPr lang="en-SG" sz="1200" i="1" kern="1200" dirty="0"/>
            <a:t> region</a:t>
          </a:r>
          <a:r>
            <a:rPr lang="en-SG" sz="1200" kern="1200" dirty="0"/>
            <a:t>, </a:t>
          </a:r>
          <a:r>
            <a:rPr lang="en-SG" sz="1200" i="1" kern="1200" dirty="0"/>
            <a:t>time</a:t>
          </a:r>
          <a:r>
            <a:rPr lang="en-SG" sz="1200" kern="1200" dirty="0"/>
            <a:t>)</a:t>
          </a:r>
        </a:p>
      </dsp:txBody>
      <dsp:txXfrm>
        <a:off x="5262278" y="1340250"/>
        <a:ext cx="1914249" cy="1148549"/>
      </dsp:txXfrm>
    </dsp:sp>
    <dsp:sp modelId="{E95EB4B9-30B8-4A35-82E4-FF7FB9DB294A}">
      <dsp:nvSpPr>
        <dsp:cNvPr id="0" name=""/>
        <dsp:cNvSpPr/>
      </dsp:nvSpPr>
      <dsp:spPr>
        <a:xfrm>
          <a:off x="3156603" y="2680224"/>
          <a:ext cx="1914249" cy="114854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SG" sz="1600" kern="1200" dirty="0" err="1"/>
            <a:t>Accesibility</a:t>
          </a:r>
          <a:r>
            <a:rPr lang="en-SG" sz="1600" kern="1200" dirty="0"/>
            <a:t> </a:t>
          </a:r>
        </a:p>
        <a:p>
          <a:pPr marL="114300" lvl="1" indent="-114300" algn="l" defTabSz="533400" rtl="0">
            <a:lnSpc>
              <a:spcPct val="90000"/>
            </a:lnSpc>
            <a:spcBef>
              <a:spcPct val="0"/>
            </a:spcBef>
            <a:spcAft>
              <a:spcPct val="15000"/>
            </a:spcAft>
            <a:buChar char="•"/>
          </a:pPr>
          <a:r>
            <a:rPr lang="en-SG" sz="1200" kern="1200" dirty="0" err="1"/>
            <a:t>Aplikasi</a:t>
          </a:r>
          <a:r>
            <a:rPr lang="en-SG" sz="1200" kern="1200" dirty="0"/>
            <a:t> </a:t>
          </a:r>
          <a:r>
            <a:rPr lang="en-SG" sz="1200" kern="1200" dirty="0" err="1"/>
            <a:t>ramah</a:t>
          </a:r>
          <a:r>
            <a:rPr lang="en-SG" sz="1200" kern="1200" dirty="0"/>
            <a:t> </a:t>
          </a:r>
          <a:r>
            <a:rPr lang="en-SG" sz="1200" kern="1200" dirty="0" err="1"/>
            <a:t>disabilitas</a:t>
          </a:r>
          <a:endParaRPr lang="en-SG" sz="1200" kern="1200" dirty="0"/>
        </a:p>
        <a:p>
          <a:pPr marL="114300" lvl="1" indent="-114300" algn="l" defTabSz="533400" rtl="0">
            <a:lnSpc>
              <a:spcPct val="90000"/>
            </a:lnSpc>
            <a:spcBef>
              <a:spcPct val="0"/>
            </a:spcBef>
            <a:spcAft>
              <a:spcPct val="15000"/>
            </a:spcAft>
            <a:buChar char="•"/>
          </a:pPr>
          <a:endParaRPr lang="en-SG" sz="1200" kern="1200" dirty="0"/>
        </a:p>
      </dsp:txBody>
      <dsp:txXfrm>
        <a:off x="3156603" y="2680224"/>
        <a:ext cx="1914249" cy="11485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D92D21-B9B8-4C87-869A-7103008587D5}">
      <dsp:nvSpPr>
        <dsp:cNvPr id="0" name=""/>
        <dsp:cNvSpPr/>
      </dsp:nvSpPr>
      <dsp:spPr>
        <a:xfrm rot="5400000">
          <a:off x="1172898" y="1188185"/>
          <a:ext cx="797638" cy="1327253"/>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D84DBB-6410-40E8-ABA4-25D5A47F912F}">
      <dsp:nvSpPr>
        <dsp:cNvPr id="0" name=""/>
        <dsp:cNvSpPr/>
      </dsp:nvSpPr>
      <dsp:spPr>
        <a:xfrm>
          <a:off x="1039752" y="1584748"/>
          <a:ext cx="1198251" cy="1050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id-ID" sz="1300" kern="1200" dirty="0"/>
            <a:t>QA </a:t>
          </a:r>
          <a:r>
            <a:rPr lang="id-ID" sz="1300" kern="1200" dirty="0" err="1"/>
            <a:t>Analyst</a:t>
          </a:r>
          <a:endParaRPr lang="id-ID" sz="1300" kern="1200" dirty="0"/>
        </a:p>
        <a:p>
          <a:pPr marL="57150" lvl="1" indent="-57150" algn="l" defTabSz="444500">
            <a:lnSpc>
              <a:spcPct val="90000"/>
            </a:lnSpc>
            <a:spcBef>
              <a:spcPct val="0"/>
            </a:spcBef>
            <a:spcAft>
              <a:spcPct val="15000"/>
            </a:spcAft>
            <a:buChar char="•"/>
          </a:pPr>
          <a:r>
            <a:rPr lang="id-ID" sz="1000" kern="1200" dirty="0"/>
            <a:t>Cocok untuk </a:t>
          </a:r>
          <a:r>
            <a:rPr lang="id-ID" sz="1000" i="1" kern="1200" dirty="0" err="1"/>
            <a:t>freah</a:t>
          </a:r>
          <a:r>
            <a:rPr lang="id-ID" sz="1000" i="1" kern="1200" dirty="0"/>
            <a:t> </a:t>
          </a:r>
          <a:r>
            <a:rPr lang="id-ID" sz="1000" i="1" kern="1200" dirty="0" err="1"/>
            <a:t>graduate</a:t>
          </a:r>
          <a:endParaRPr lang="id-ID" sz="1000" kern="1200" dirty="0"/>
        </a:p>
      </dsp:txBody>
      <dsp:txXfrm>
        <a:off x="1039752" y="1584748"/>
        <a:ext cx="1198251" cy="1050337"/>
      </dsp:txXfrm>
    </dsp:sp>
    <dsp:sp modelId="{228AEABA-8270-4BC4-8EC3-A9EF184FB1E6}">
      <dsp:nvSpPr>
        <dsp:cNvPr id="0" name=""/>
        <dsp:cNvSpPr/>
      </dsp:nvSpPr>
      <dsp:spPr>
        <a:xfrm>
          <a:off x="2011919" y="1090472"/>
          <a:ext cx="226085" cy="226085"/>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DF09C2-49F1-4475-B73F-ED71A13780C8}">
      <dsp:nvSpPr>
        <dsp:cNvPr id="0" name=""/>
        <dsp:cNvSpPr/>
      </dsp:nvSpPr>
      <dsp:spPr>
        <a:xfrm rot="5400000">
          <a:off x="2639792" y="825201"/>
          <a:ext cx="797638" cy="1327253"/>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61A080-039B-4150-B63E-7CA4DD4486ED}">
      <dsp:nvSpPr>
        <dsp:cNvPr id="0" name=""/>
        <dsp:cNvSpPr/>
      </dsp:nvSpPr>
      <dsp:spPr>
        <a:xfrm>
          <a:off x="2506646" y="1221764"/>
          <a:ext cx="1198251" cy="1050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Sr. QA Analyst</a:t>
          </a:r>
          <a:endParaRPr lang="id-ID" sz="1300" kern="1200" dirty="0"/>
        </a:p>
        <a:p>
          <a:pPr marL="57150" lvl="1" indent="-57150" algn="l" defTabSz="444500">
            <a:lnSpc>
              <a:spcPct val="90000"/>
            </a:lnSpc>
            <a:spcBef>
              <a:spcPct val="0"/>
            </a:spcBef>
            <a:spcAft>
              <a:spcPct val="15000"/>
            </a:spcAft>
            <a:buChar char="•"/>
          </a:pPr>
          <a:r>
            <a:rPr lang="id-ID" sz="1000" kern="1200" dirty="0"/>
            <a:t>Minimal punya pengalaman 2-3 tahun</a:t>
          </a:r>
        </a:p>
      </dsp:txBody>
      <dsp:txXfrm>
        <a:off x="2506646" y="1221764"/>
        <a:ext cx="1198251" cy="1050337"/>
      </dsp:txXfrm>
    </dsp:sp>
    <dsp:sp modelId="{07F15811-078D-4BA6-9C3E-585A5CE77A5F}">
      <dsp:nvSpPr>
        <dsp:cNvPr id="0" name=""/>
        <dsp:cNvSpPr/>
      </dsp:nvSpPr>
      <dsp:spPr>
        <a:xfrm>
          <a:off x="3478813" y="727487"/>
          <a:ext cx="226085" cy="226085"/>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2ECFD0-718D-4AB7-96CF-9C8281C48AD4}">
      <dsp:nvSpPr>
        <dsp:cNvPr id="0" name=""/>
        <dsp:cNvSpPr/>
      </dsp:nvSpPr>
      <dsp:spPr>
        <a:xfrm rot="5400000">
          <a:off x="4106686" y="462217"/>
          <a:ext cx="797638" cy="1327253"/>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331629-FD25-43E2-BA4A-C9C85EE9B365}">
      <dsp:nvSpPr>
        <dsp:cNvPr id="0" name=""/>
        <dsp:cNvSpPr/>
      </dsp:nvSpPr>
      <dsp:spPr>
        <a:xfrm>
          <a:off x="3973540" y="858779"/>
          <a:ext cx="1198251" cy="1050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QA Team </a:t>
          </a:r>
          <a:r>
            <a:rPr lang="en-US" sz="1300" kern="1200" dirty="0" err="1"/>
            <a:t>Coordinato</a:t>
          </a:r>
          <a:r>
            <a:rPr lang="id-ID" sz="1300" kern="1200" dirty="0"/>
            <a:t>r</a:t>
          </a:r>
        </a:p>
        <a:p>
          <a:pPr marL="57150" lvl="1" indent="-57150" algn="l" defTabSz="444500">
            <a:lnSpc>
              <a:spcPct val="90000"/>
            </a:lnSpc>
            <a:spcBef>
              <a:spcPct val="0"/>
            </a:spcBef>
            <a:spcAft>
              <a:spcPct val="15000"/>
            </a:spcAft>
            <a:buChar char="•"/>
          </a:pPr>
          <a:r>
            <a:rPr lang="id-ID" sz="1000" kern="1200" dirty="0"/>
            <a:t>Minimal punya </a:t>
          </a:r>
          <a:r>
            <a:rPr lang="id-ID" sz="1000" kern="1200" dirty="0" err="1"/>
            <a:t>penalaman</a:t>
          </a:r>
          <a:r>
            <a:rPr lang="id-ID" sz="1000" kern="1200" dirty="0"/>
            <a:t> 3-5 tahun.</a:t>
          </a:r>
        </a:p>
      </dsp:txBody>
      <dsp:txXfrm>
        <a:off x="3973540" y="858779"/>
        <a:ext cx="1198251" cy="1050337"/>
      </dsp:txXfrm>
    </dsp:sp>
    <dsp:sp modelId="{72B9CB60-3FD7-4DF9-A76A-6CBF5A92A0C4}">
      <dsp:nvSpPr>
        <dsp:cNvPr id="0" name=""/>
        <dsp:cNvSpPr/>
      </dsp:nvSpPr>
      <dsp:spPr>
        <a:xfrm>
          <a:off x="4945707" y="364503"/>
          <a:ext cx="226085" cy="226085"/>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D98C2A-A4DD-4A5E-A8B2-638E12DBD783}">
      <dsp:nvSpPr>
        <dsp:cNvPr id="0" name=""/>
        <dsp:cNvSpPr/>
      </dsp:nvSpPr>
      <dsp:spPr>
        <a:xfrm rot="5400000">
          <a:off x="5573580" y="99232"/>
          <a:ext cx="797638" cy="1327253"/>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FAA14F-F026-4515-93AF-550FBD016EF3}">
      <dsp:nvSpPr>
        <dsp:cNvPr id="0" name=""/>
        <dsp:cNvSpPr/>
      </dsp:nvSpPr>
      <dsp:spPr>
        <a:xfrm>
          <a:off x="5440434" y="495795"/>
          <a:ext cx="1198251" cy="1050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Test Manager</a:t>
          </a:r>
          <a:endParaRPr lang="id-ID" sz="1300" kern="1200" dirty="0"/>
        </a:p>
        <a:p>
          <a:pPr marL="57150" lvl="1" indent="-57150" algn="l" defTabSz="444500">
            <a:lnSpc>
              <a:spcPct val="90000"/>
            </a:lnSpc>
            <a:spcBef>
              <a:spcPct val="0"/>
            </a:spcBef>
            <a:spcAft>
              <a:spcPct val="15000"/>
            </a:spcAft>
            <a:buChar char="•"/>
          </a:pPr>
          <a:r>
            <a:rPr lang="id-ID" sz="1000" kern="1200" dirty="0"/>
            <a:t>Memiliki jiwa kepemimpinan dengan pengalaman 8-10 tahun</a:t>
          </a:r>
        </a:p>
      </dsp:txBody>
      <dsp:txXfrm>
        <a:off x="5440434" y="495795"/>
        <a:ext cx="1198251" cy="1050337"/>
      </dsp:txXfrm>
    </dsp:sp>
    <dsp:sp modelId="{D0F1A924-C2FB-4F37-833C-25F3B63136EF}">
      <dsp:nvSpPr>
        <dsp:cNvPr id="0" name=""/>
        <dsp:cNvSpPr/>
      </dsp:nvSpPr>
      <dsp:spPr>
        <a:xfrm>
          <a:off x="6412601" y="1518"/>
          <a:ext cx="226085" cy="226085"/>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2F7A7A-86ED-45E9-AADF-3F990829DBE7}">
      <dsp:nvSpPr>
        <dsp:cNvPr id="0" name=""/>
        <dsp:cNvSpPr/>
      </dsp:nvSpPr>
      <dsp:spPr>
        <a:xfrm rot="5400000">
          <a:off x="7040474" y="-263751"/>
          <a:ext cx="797638" cy="1327253"/>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5C4051-7072-43B6-8EFD-70EED3792908}">
      <dsp:nvSpPr>
        <dsp:cNvPr id="0" name=""/>
        <dsp:cNvSpPr/>
      </dsp:nvSpPr>
      <dsp:spPr>
        <a:xfrm>
          <a:off x="6907329" y="132811"/>
          <a:ext cx="1198251" cy="1050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Senior Test Manager</a:t>
          </a:r>
          <a:endParaRPr lang="id-ID" sz="1300" kern="1200" dirty="0"/>
        </a:p>
        <a:p>
          <a:pPr marL="57150" lvl="1" indent="-57150" algn="l" defTabSz="444500">
            <a:lnSpc>
              <a:spcPct val="90000"/>
            </a:lnSpc>
            <a:spcBef>
              <a:spcPct val="0"/>
            </a:spcBef>
            <a:spcAft>
              <a:spcPct val="15000"/>
            </a:spcAft>
            <a:buChar char="•"/>
          </a:pPr>
          <a:r>
            <a:rPr lang="id-ID" sz="1000" kern="1200" dirty="0"/>
            <a:t>Tester yang berpengalaman di atas 10 tahun</a:t>
          </a:r>
        </a:p>
      </dsp:txBody>
      <dsp:txXfrm>
        <a:off x="6907329" y="132811"/>
        <a:ext cx="1198251" cy="10503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8ACA10-75F6-4821-8613-BD8EF0F1CA15}">
      <dsp:nvSpPr>
        <dsp:cNvPr id="0" name=""/>
        <dsp:cNvSpPr/>
      </dsp:nvSpPr>
      <dsp:spPr>
        <a:xfrm>
          <a:off x="1385727" y="501235"/>
          <a:ext cx="3346149" cy="3346149"/>
        </a:xfrm>
        <a:prstGeom prst="blockArc">
          <a:avLst>
            <a:gd name="adj1" fmla="val 9000000"/>
            <a:gd name="adj2" fmla="val 16200000"/>
            <a:gd name="adj3" fmla="val 4636"/>
          </a:avLst>
        </a:prstGeom>
        <a:solidFill>
          <a:srgbClr val="2B388F"/>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83FB26C-EB94-434B-9AD1-EC7BCD6EF725}">
      <dsp:nvSpPr>
        <dsp:cNvPr id="0" name=""/>
        <dsp:cNvSpPr/>
      </dsp:nvSpPr>
      <dsp:spPr>
        <a:xfrm>
          <a:off x="1385727" y="501235"/>
          <a:ext cx="3346149" cy="3346149"/>
        </a:xfrm>
        <a:prstGeom prst="blockArc">
          <a:avLst>
            <a:gd name="adj1" fmla="val 1800000"/>
            <a:gd name="adj2" fmla="val 9000000"/>
            <a:gd name="adj3" fmla="val 4636"/>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85F941E-C97E-466C-89BD-438C24F78DBB}">
      <dsp:nvSpPr>
        <dsp:cNvPr id="0" name=""/>
        <dsp:cNvSpPr/>
      </dsp:nvSpPr>
      <dsp:spPr>
        <a:xfrm>
          <a:off x="1385727" y="501235"/>
          <a:ext cx="3346149" cy="3346149"/>
        </a:xfrm>
        <a:prstGeom prst="blockArc">
          <a:avLst>
            <a:gd name="adj1" fmla="val 16200000"/>
            <a:gd name="adj2" fmla="val 1800000"/>
            <a:gd name="adj3" fmla="val 4636"/>
          </a:avLst>
        </a:prstGeom>
        <a:solidFill>
          <a:srgbClr val="C00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B6A6294-6B56-45CE-85E3-5EAA2237C551}">
      <dsp:nvSpPr>
        <dsp:cNvPr id="0" name=""/>
        <dsp:cNvSpPr/>
      </dsp:nvSpPr>
      <dsp:spPr>
        <a:xfrm>
          <a:off x="2289360" y="1404868"/>
          <a:ext cx="1538882" cy="1538882"/>
        </a:xfrm>
        <a:prstGeom prst="ellipse">
          <a:avLst/>
        </a:prstGeom>
        <a:solidFill>
          <a:schemeClr val="accent4"/>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US" sz="3700" kern="1200" dirty="0"/>
            <a:t>TDD</a:t>
          </a:r>
        </a:p>
      </dsp:txBody>
      <dsp:txXfrm>
        <a:off x="2514724" y="1630232"/>
        <a:ext cx="1088154" cy="1088154"/>
      </dsp:txXfrm>
    </dsp:sp>
    <dsp:sp modelId="{73E77170-BDA3-4811-8515-47D20E6B15F7}">
      <dsp:nvSpPr>
        <dsp:cNvPr id="0" name=""/>
        <dsp:cNvSpPr/>
      </dsp:nvSpPr>
      <dsp:spPr>
        <a:xfrm>
          <a:off x="2520192" y="1406"/>
          <a:ext cx="1077217" cy="1077217"/>
        </a:xfrm>
        <a:prstGeom prst="ellipse">
          <a:avLst/>
        </a:prstGeom>
        <a:solidFill>
          <a:srgbClr val="C00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RED</a:t>
          </a:r>
        </a:p>
      </dsp:txBody>
      <dsp:txXfrm>
        <a:off x="2677947" y="159161"/>
        <a:ext cx="761707" cy="761707"/>
      </dsp:txXfrm>
    </dsp:sp>
    <dsp:sp modelId="{C1DF4C52-A324-46CC-986A-6B0E8FB5502D}">
      <dsp:nvSpPr>
        <dsp:cNvPr id="0" name=""/>
        <dsp:cNvSpPr/>
      </dsp:nvSpPr>
      <dsp:spPr>
        <a:xfrm>
          <a:off x="3935533" y="2452848"/>
          <a:ext cx="1077217" cy="1077217"/>
        </a:xfrm>
        <a:prstGeom prst="ellipse">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GREEN</a:t>
          </a:r>
        </a:p>
      </dsp:txBody>
      <dsp:txXfrm>
        <a:off x="4093288" y="2610603"/>
        <a:ext cx="761707" cy="761707"/>
      </dsp:txXfrm>
    </dsp:sp>
    <dsp:sp modelId="{E4D21885-D110-4846-9547-4940882FC6BE}">
      <dsp:nvSpPr>
        <dsp:cNvPr id="0" name=""/>
        <dsp:cNvSpPr/>
      </dsp:nvSpPr>
      <dsp:spPr>
        <a:xfrm>
          <a:off x="1083248" y="2452848"/>
          <a:ext cx="1120425" cy="1077217"/>
        </a:xfrm>
        <a:prstGeom prst="ellipse">
          <a:avLst/>
        </a:prstGeom>
        <a:solidFill>
          <a:srgbClr val="2B388F"/>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RE</a:t>
          </a:r>
        </a:p>
        <a:p>
          <a:pPr marL="0" lvl="0" indent="0" algn="ctr" defTabSz="533400">
            <a:lnSpc>
              <a:spcPct val="90000"/>
            </a:lnSpc>
            <a:spcBef>
              <a:spcPct val="0"/>
            </a:spcBef>
            <a:spcAft>
              <a:spcPct val="35000"/>
            </a:spcAft>
            <a:buNone/>
          </a:pPr>
          <a:r>
            <a:rPr lang="en-US" sz="1200" b="1" kern="1200" dirty="0"/>
            <a:t>FACTOR</a:t>
          </a:r>
        </a:p>
      </dsp:txBody>
      <dsp:txXfrm>
        <a:off x="1247330" y="2610603"/>
        <a:ext cx="792261" cy="7617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53CA9-53E1-4A48-A8F3-4DE3F328F2B2}">
      <dsp:nvSpPr>
        <dsp:cNvPr id="0" name=""/>
        <dsp:cNvSpPr/>
      </dsp:nvSpPr>
      <dsp:spPr>
        <a:xfrm>
          <a:off x="7112" y="43760"/>
          <a:ext cx="1062992" cy="6377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kern="1200"/>
            <a:t>cpputest</a:t>
          </a:r>
        </a:p>
      </dsp:txBody>
      <dsp:txXfrm>
        <a:off x="7112" y="43760"/>
        <a:ext cx="1062992" cy="637795"/>
      </dsp:txXfrm>
    </dsp:sp>
    <dsp:sp modelId="{0F6B548A-BEA0-4243-A315-8B3B9513B816}">
      <dsp:nvSpPr>
        <dsp:cNvPr id="0" name=""/>
        <dsp:cNvSpPr/>
      </dsp:nvSpPr>
      <dsp:spPr>
        <a:xfrm>
          <a:off x="1176404" y="43760"/>
          <a:ext cx="1062992" cy="6377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kern="1200"/>
            <a:t>csUnit (.Net)</a:t>
          </a:r>
        </a:p>
      </dsp:txBody>
      <dsp:txXfrm>
        <a:off x="1176404" y="43760"/>
        <a:ext cx="1062992" cy="637795"/>
      </dsp:txXfrm>
    </dsp:sp>
    <dsp:sp modelId="{D5FE9CD5-7B45-47D1-9B17-DC70AE293DCD}">
      <dsp:nvSpPr>
        <dsp:cNvPr id="0" name=""/>
        <dsp:cNvSpPr/>
      </dsp:nvSpPr>
      <dsp:spPr>
        <a:xfrm>
          <a:off x="2345695" y="43760"/>
          <a:ext cx="1062992" cy="6377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kern="1200"/>
            <a:t>CUnit</a:t>
          </a:r>
        </a:p>
      </dsp:txBody>
      <dsp:txXfrm>
        <a:off x="2345695" y="43760"/>
        <a:ext cx="1062992" cy="637795"/>
      </dsp:txXfrm>
    </dsp:sp>
    <dsp:sp modelId="{A2A818D7-37E7-4AFC-A798-DF102E1A2254}">
      <dsp:nvSpPr>
        <dsp:cNvPr id="0" name=""/>
        <dsp:cNvSpPr/>
      </dsp:nvSpPr>
      <dsp:spPr>
        <a:xfrm>
          <a:off x="3514986" y="43760"/>
          <a:ext cx="1062992" cy="6377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kern="1200"/>
            <a:t>DUnit (Delphi)</a:t>
          </a:r>
        </a:p>
      </dsp:txBody>
      <dsp:txXfrm>
        <a:off x="3514986" y="43760"/>
        <a:ext cx="1062992" cy="637795"/>
      </dsp:txXfrm>
    </dsp:sp>
    <dsp:sp modelId="{B69DF186-9358-4E74-A122-13704B14851C}">
      <dsp:nvSpPr>
        <dsp:cNvPr id="0" name=""/>
        <dsp:cNvSpPr/>
      </dsp:nvSpPr>
      <dsp:spPr>
        <a:xfrm>
          <a:off x="4684278" y="43760"/>
          <a:ext cx="1062992" cy="6377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kern="1200"/>
            <a:t>DBFit</a:t>
          </a:r>
        </a:p>
      </dsp:txBody>
      <dsp:txXfrm>
        <a:off x="4684278" y="43760"/>
        <a:ext cx="1062992" cy="637795"/>
      </dsp:txXfrm>
    </dsp:sp>
    <dsp:sp modelId="{471F032B-BE54-43AD-962E-BCD19420A385}">
      <dsp:nvSpPr>
        <dsp:cNvPr id="0" name=""/>
        <dsp:cNvSpPr/>
      </dsp:nvSpPr>
      <dsp:spPr>
        <a:xfrm>
          <a:off x="5853569" y="43760"/>
          <a:ext cx="1062992" cy="6377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kern="1200"/>
            <a:t>DBUnit</a:t>
          </a:r>
        </a:p>
      </dsp:txBody>
      <dsp:txXfrm>
        <a:off x="5853569" y="43760"/>
        <a:ext cx="1062992" cy="637795"/>
      </dsp:txXfrm>
    </dsp:sp>
    <dsp:sp modelId="{867D53DC-B163-49B8-B9F7-58C0B53AD661}">
      <dsp:nvSpPr>
        <dsp:cNvPr id="0" name=""/>
        <dsp:cNvSpPr/>
      </dsp:nvSpPr>
      <dsp:spPr>
        <a:xfrm>
          <a:off x="7022860" y="43760"/>
          <a:ext cx="1062992" cy="6377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kern="1200"/>
            <a:t>DocTest (Python)</a:t>
          </a:r>
        </a:p>
      </dsp:txBody>
      <dsp:txXfrm>
        <a:off x="7022860" y="43760"/>
        <a:ext cx="1062992" cy="637795"/>
      </dsp:txXfrm>
    </dsp:sp>
    <dsp:sp modelId="{F4D3C965-2602-499B-879E-8B7BBAD82053}">
      <dsp:nvSpPr>
        <dsp:cNvPr id="0" name=""/>
        <dsp:cNvSpPr/>
      </dsp:nvSpPr>
      <dsp:spPr>
        <a:xfrm>
          <a:off x="7112" y="787855"/>
          <a:ext cx="1062992" cy="6377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kern="1200"/>
            <a:t>Googletest</a:t>
          </a:r>
        </a:p>
      </dsp:txBody>
      <dsp:txXfrm>
        <a:off x="7112" y="787855"/>
        <a:ext cx="1062992" cy="637795"/>
      </dsp:txXfrm>
    </dsp:sp>
    <dsp:sp modelId="{66AE5689-00A9-4170-8821-05C05150E5F8}">
      <dsp:nvSpPr>
        <dsp:cNvPr id="0" name=""/>
        <dsp:cNvSpPr/>
      </dsp:nvSpPr>
      <dsp:spPr>
        <a:xfrm>
          <a:off x="1176404" y="787855"/>
          <a:ext cx="1062992" cy="6377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kern="1200"/>
            <a:t>HTMLUnit</a:t>
          </a:r>
        </a:p>
      </dsp:txBody>
      <dsp:txXfrm>
        <a:off x="1176404" y="787855"/>
        <a:ext cx="1062992" cy="637795"/>
      </dsp:txXfrm>
    </dsp:sp>
    <dsp:sp modelId="{0FA57DAA-366F-49E4-8DD6-B335BD83D8F6}">
      <dsp:nvSpPr>
        <dsp:cNvPr id="0" name=""/>
        <dsp:cNvSpPr/>
      </dsp:nvSpPr>
      <dsp:spPr>
        <a:xfrm>
          <a:off x="2345695" y="787855"/>
          <a:ext cx="1062992" cy="6377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kern="1200"/>
            <a:t>HTTPUnit</a:t>
          </a:r>
        </a:p>
      </dsp:txBody>
      <dsp:txXfrm>
        <a:off x="2345695" y="787855"/>
        <a:ext cx="1062992" cy="637795"/>
      </dsp:txXfrm>
    </dsp:sp>
    <dsp:sp modelId="{884C2AB9-E770-4C16-875A-F4C95D7689FA}">
      <dsp:nvSpPr>
        <dsp:cNvPr id="0" name=""/>
        <dsp:cNvSpPr/>
      </dsp:nvSpPr>
      <dsp:spPr>
        <a:xfrm>
          <a:off x="3514986" y="787855"/>
          <a:ext cx="1062992" cy="6377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kern="1200"/>
            <a:t>JMock</a:t>
          </a:r>
        </a:p>
      </dsp:txBody>
      <dsp:txXfrm>
        <a:off x="3514986" y="787855"/>
        <a:ext cx="1062992" cy="637795"/>
      </dsp:txXfrm>
    </dsp:sp>
    <dsp:sp modelId="{87C0FD3F-CD72-445C-9BA5-D11F060B89BD}">
      <dsp:nvSpPr>
        <dsp:cNvPr id="0" name=""/>
        <dsp:cNvSpPr/>
      </dsp:nvSpPr>
      <dsp:spPr>
        <a:xfrm>
          <a:off x="4684278" y="787855"/>
          <a:ext cx="1062992" cy="6377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kern="1200"/>
            <a:t>JUnit</a:t>
          </a:r>
        </a:p>
      </dsp:txBody>
      <dsp:txXfrm>
        <a:off x="4684278" y="787855"/>
        <a:ext cx="1062992" cy="637795"/>
      </dsp:txXfrm>
    </dsp:sp>
    <dsp:sp modelId="{5762B8FB-3C0C-46B3-A849-4361A5CE2494}">
      <dsp:nvSpPr>
        <dsp:cNvPr id="0" name=""/>
        <dsp:cNvSpPr/>
      </dsp:nvSpPr>
      <dsp:spPr>
        <a:xfrm>
          <a:off x="5853569" y="787855"/>
          <a:ext cx="1062992" cy="6377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kern="1200"/>
            <a:t>Moq</a:t>
          </a:r>
        </a:p>
      </dsp:txBody>
      <dsp:txXfrm>
        <a:off x="5853569" y="787855"/>
        <a:ext cx="1062992" cy="637795"/>
      </dsp:txXfrm>
    </dsp:sp>
    <dsp:sp modelId="{443FFAC5-E46C-4937-A914-16064F7873C8}">
      <dsp:nvSpPr>
        <dsp:cNvPr id="0" name=""/>
        <dsp:cNvSpPr/>
      </dsp:nvSpPr>
      <dsp:spPr>
        <a:xfrm>
          <a:off x="7022860" y="787855"/>
          <a:ext cx="1062992" cy="6377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kern="1200"/>
            <a:t>NDbUnit</a:t>
          </a:r>
        </a:p>
      </dsp:txBody>
      <dsp:txXfrm>
        <a:off x="7022860" y="787855"/>
        <a:ext cx="1062992" cy="637795"/>
      </dsp:txXfrm>
    </dsp:sp>
    <dsp:sp modelId="{AE57C821-3598-4E53-8455-8496E0E51AAF}">
      <dsp:nvSpPr>
        <dsp:cNvPr id="0" name=""/>
        <dsp:cNvSpPr/>
      </dsp:nvSpPr>
      <dsp:spPr>
        <a:xfrm>
          <a:off x="7112" y="1531949"/>
          <a:ext cx="1062992" cy="6377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kern="1200"/>
            <a:t>NUnit</a:t>
          </a:r>
        </a:p>
      </dsp:txBody>
      <dsp:txXfrm>
        <a:off x="7112" y="1531949"/>
        <a:ext cx="1062992" cy="637795"/>
      </dsp:txXfrm>
    </dsp:sp>
    <dsp:sp modelId="{00DA6678-E205-4C14-BC22-8534243E7BF4}">
      <dsp:nvSpPr>
        <dsp:cNvPr id="0" name=""/>
        <dsp:cNvSpPr/>
      </dsp:nvSpPr>
      <dsp:spPr>
        <a:xfrm>
          <a:off x="1176404" y="1531949"/>
          <a:ext cx="1062992" cy="6377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kern="1200"/>
            <a:t>OUnit</a:t>
          </a:r>
        </a:p>
      </dsp:txBody>
      <dsp:txXfrm>
        <a:off x="1176404" y="1531949"/>
        <a:ext cx="1062992" cy="637795"/>
      </dsp:txXfrm>
    </dsp:sp>
    <dsp:sp modelId="{19CFB2D1-45B2-49A1-A6B3-4B1AF1ACF011}">
      <dsp:nvSpPr>
        <dsp:cNvPr id="0" name=""/>
        <dsp:cNvSpPr/>
      </dsp:nvSpPr>
      <dsp:spPr>
        <a:xfrm>
          <a:off x="2345695" y="1531949"/>
          <a:ext cx="1062992" cy="6377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kern="1200"/>
            <a:t>PHPUnit</a:t>
          </a:r>
        </a:p>
      </dsp:txBody>
      <dsp:txXfrm>
        <a:off x="2345695" y="1531949"/>
        <a:ext cx="1062992" cy="637795"/>
      </dsp:txXfrm>
    </dsp:sp>
    <dsp:sp modelId="{3607953D-BA50-450E-B948-8B75550EC8BD}">
      <dsp:nvSpPr>
        <dsp:cNvPr id="0" name=""/>
        <dsp:cNvSpPr/>
      </dsp:nvSpPr>
      <dsp:spPr>
        <a:xfrm>
          <a:off x="3514986" y="1531949"/>
          <a:ext cx="1062992" cy="6377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kern="1200"/>
            <a:t>PyUnit (Python)</a:t>
          </a:r>
        </a:p>
      </dsp:txBody>
      <dsp:txXfrm>
        <a:off x="3514986" y="1531949"/>
        <a:ext cx="1062992" cy="637795"/>
      </dsp:txXfrm>
    </dsp:sp>
    <dsp:sp modelId="{BACFA558-D9E4-4EEE-8823-05E1AD6775DD}">
      <dsp:nvSpPr>
        <dsp:cNvPr id="0" name=""/>
        <dsp:cNvSpPr/>
      </dsp:nvSpPr>
      <dsp:spPr>
        <a:xfrm>
          <a:off x="4684278" y="1531949"/>
          <a:ext cx="1062992" cy="6377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kern="1200"/>
            <a:t>SimpleTest</a:t>
          </a:r>
        </a:p>
      </dsp:txBody>
      <dsp:txXfrm>
        <a:off x="4684278" y="1531949"/>
        <a:ext cx="1062992" cy="637795"/>
      </dsp:txXfrm>
    </dsp:sp>
    <dsp:sp modelId="{6CB127B3-08BD-41D6-BC7C-5F1623A7B87E}">
      <dsp:nvSpPr>
        <dsp:cNvPr id="0" name=""/>
        <dsp:cNvSpPr/>
      </dsp:nvSpPr>
      <dsp:spPr>
        <a:xfrm>
          <a:off x="5853569" y="1531949"/>
          <a:ext cx="1062992" cy="6377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kern="1200"/>
            <a:t>TestNG</a:t>
          </a:r>
        </a:p>
      </dsp:txBody>
      <dsp:txXfrm>
        <a:off x="5853569" y="1531949"/>
        <a:ext cx="1062992" cy="637795"/>
      </dsp:txXfrm>
    </dsp:sp>
    <dsp:sp modelId="{B8D1F6DE-F91F-4CEB-912A-D8843837C3C9}">
      <dsp:nvSpPr>
        <dsp:cNvPr id="0" name=""/>
        <dsp:cNvSpPr/>
      </dsp:nvSpPr>
      <dsp:spPr>
        <a:xfrm>
          <a:off x="7022860" y="1531949"/>
          <a:ext cx="1062992" cy="6377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kern="1200"/>
            <a:t>TestOoB (Python)</a:t>
          </a:r>
        </a:p>
      </dsp:txBody>
      <dsp:txXfrm>
        <a:off x="7022860" y="1531949"/>
        <a:ext cx="1062992" cy="637795"/>
      </dsp:txXfrm>
    </dsp:sp>
    <dsp:sp modelId="{6668D2FD-5B71-4785-820D-A2B944AB7F9E}">
      <dsp:nvSpPr>
        <dsp:cNvPr id="0" name=""/>
        <dsp:cNvSpPr/>
      </dsp:nvSpPr>
      <dsp:spPr>
        <a:xfrm>
          <a:off x="1761049" y="2276044"/>
          <a:ext cx="1062992" cy="6377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kern="1200"/>
            <a:t>Test::Unit (Ruby)</a:t>
          </a:r>
        </a:p>
      </dsp:txBody>
      <dsp:txXfrm>
        <a:off x="1761049" y="2276044"/>
        <a:ext cx="1062992" cy="637795"/>
      </dsp:txXfrm>
    </dsp:sp>
    <dsp:sp modelId="{FA58A740-580D-48A5-B187-3F472BAC5A2B}">
      <dsp:nvSpPr>
        <dsp:cNvPr id="0" name=""/>
        <dsp:cNvSpPr/>
      </dsp:nvSpPr>
      <dsp:spPr>
        <a:xfrm>
          <a:off x="2930341" y="2276044"/>
          <a:ext cx="1062992" cy="6377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kern="1200"/>
            <a:t>VBUnit</a:t>
          </a:r>
        </a:p>
      </dsp:txBody>
      <dsp:txXfrm>
        <a:off x="2930341" y="2276044"/>
        <a:ext cx="1062992" cy="637795"/>
      </dsp:txXfrm>
    </dsp:sp>
    <dsp:sp modelId="{3E782C8C-4FA6-4803-9711-F8915EC52DDF}">
      <dsp:nvSpPr>
        <dsp:cNvPr id="0" name=""/>
        <dsp:cNvSpPr/>
      </dsp:nvSpPr>
      <dsp:spPr>
        <a:xfrm>
          <a:off x="4099632" y="2276044"/>
          <a:ext cx="1062992" cy="6377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kern="1200"/>
            <a:t>XTUnit</a:t>
          </a:r>
        </a:p>
      </dsp:txBody>
      <dsp:txXfrm>
        <a:off x="4099632" y="2276044"/>
        <a:ext cx="1062992" cy="637795"/>
      </dsp:txXfrm>
    </dsp:sp>
    <dsp:sp modelId="{DC6273F2-E866-4856-B406-1D43A667721C}">
      <dsp:nvSpPr>
        <dsp:cNvPr id="0" name=""/>
        <dsp:cNvSpPr/>
      </dsp:nvSpPr>
      <dsp:spPr>
        <a:xfrm>
          <a:off x="5268923" y="2276044"/>
          <a:ext cx="1062992" cy="6377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kern="1200"/>
            <a:t>xUnit.net</a:t>
          </a:r>
        </a:p>
      </dsp:txBody>
      <dsp:txXfrm>
        <a:off x="5268923" y="2276044"/>
        <a:ext cx="1062992" cy="6377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83999-D1BA-49CB-A4E9-1308D8E7FAC8}">
      <dsp:nvSpPr>
        <dsp:cNvPr id="0" name=""/>
        <dsp:cNvSpPr/>
      </dsp:nvSpPr>
      <dsp:spPr>
        <a:xfrm>
          <a:off x="511922" y="1791"/>
          <a:ext cx="1416948" cy="850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b="1" kern="1200" dirty="0" err="1"/>
            <a:t>QuerySurge</a:t>
          </a:r>
          <a:endParaRPr lang="id-ID" sz="1500" b="1" kern="1200" dirty="0"/>
        </a:p>
      </dsp:txBody>
      <dsp:txXfrm>
        <a:off x="511922" y="1791"/>
        <a:ext cx="1416948" cy="850168"/>
      </dsp:txXfrm>
    </dsp:sp>
    <dsp:sp modelId="{CC8282CD-F679-48B6-BB5E-C257A5B415E6}">
      <dsp:nvSpPr>
        <dsp:cNvPr id="0" name=""/>
        <dsp:cNvSpPr/>
      </dsp:nvSpPr>
      <dsp:spPr>
        <a:xfrm>
          <a:off x="2070565" y="1791"/>
          <a:ext cx="1416948" cy="850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b="1" kern="1200" dirty="0" err="1"/>
            <a:t>Jenkins</a:t>
          </a:r>
          <a:endParaRPr lang="id-ID" sz="1500" b="1" kern="1200" dirty="0"/>
        </a:p>
      </dsp:txBody>
      <dsp:txXfrm>
        <a:off x="2070565" y="1791"/>
        <a:ext cx="1416948" cy="850168"/>
      </dsp:txXfrm>
    </dsp:sp>
    <dsp:sp modelId="{BC8F0F1D-7756-485B-BB27-45330188ADA2}">
      <dsp:nvSpPr>
        <dsp:cNvPr id="0" name=""/>
        <dsp:cNvSpPr/>
      </dsp:nvSpPr>
      <dsp:spPr>
        <a:xfrm>
          <a:off x="3629208" y="1791"/>
          <a:ext cx="1416948" cy="850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b="1" kern="1200"/>
            <a:t>Travis</a:t>
          </a:r>
        </a:p>
      </dsp:txBody>
      <dsp:txXfrm>
        <a:off x="3629208" y="1791"/>
        <a:ext cx="1416948" cy="850168"/>
      </dsp:txXfrm>
    </dsp:sp>
    <dsp:sp modelId="{B03EC552-D9EB-430C-A1BC-81476D9BA80D}">
      <dsp:nvSpPr>
        <dsp:cNvPr id="0" name=""/>
        <dsp:cNvSpPr/>
      </dsp:nvSpPr>
      <dsp:spPr>
        <a:xfrm>
          <a:off x="5187851" y="1791"/>
          <a:ext cx="1416948" cy="850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b="1" kern="1200"/>
            <a:t>Selenium</a:t>
          </a:r>
        </a:p>
      </dsp:txBody>
      <dsp:txXfrm>
        <a:off x="5187851" y="1791"/>
        <a:ext cx="1416948" cy="850168"/>
      </dsp:txXfrm>
    </dsp:sp>
    <dsp:sp modelId="{F71F57C9-DA28-40A1-8833-C4B45F594C23}">
      <dsp:nvSpPr>
        <dsp:cNvPr id="0" name=""/>
        <dsp:cNvSpPr/>
      </dsp:nvSpPr>
      <dsp:spPr>
        <a:xfrm>
          <a:off x="6746494" y="1791"/>
          <a:ext cx="1416948" cy="850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b="1" kern="1200" dirty="0"/>
            <a:t>Azure </a:t>
          </a:r>
          <a:r>
            <a:rPr lang="id-ID" sz="1500" b="1" kern="1200" dirty="0" err="1"/>
            <a:t>DevOps</a:t>
          </a:r>
          <a:endParaRPr lang="id-ID" sz="1500" b="1" kern="1200" dirty="0"/>
        </a:p>
      </dsp:txBody>
      <dsp:txXfrm>
        <a:off x="6746494" y="1791"/>
        <a:ext cx="1416948" cy="850168"/>
      </dsp:txXfrm>
    </dsp:sp>
    <dsp:sp modelId="{1666EBD5-AA5E-41CA-B828-8C5FCE9BDB40}">
      <dsp:nvSpPr>
        <dsp:cNvPr id="0" name=""/>
        <dsp:cNvSpPr/>
      </dsp:nvSpPr>
      <dsp:spPr>
        <a:xfrm>
          <a:off x="511922" y="993655"/>
          <a:ext cx="1416948" cy="850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b="1" kern="1200"/>
            <a:t>TestProject</a:t>
          </a:r>
        </a:p>
      </dsp:txBody>
      <dsp:txXfrm>
        <a:off x="511922" y="993655"/>
        <a:ext cx="1416948" cy="850168"/>
      </dsp:txXfrm>
    </dsp:sp>
    <dsp:sp modelId="{674E0875-546E-4175-9488-7F46C871980C}">
      <dsp:nvSpPr>
        <dsp:cNvPr id="0" name=""/>
        <dsp:cNvSpPr/>
      </dsp:nvSpPr>
      <dsp:spPr>
        <a:xfrm>
          <a:off x="2070565" y="993655"/>
          <a:ext cx="1416948" cy="850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b="1" kern="1200" dirty="0" err="1"/>
            <a:t>Buddy</a:t>
          </a:r>
          <a:endParaRPr lang="id-ID" sz="1500" b="1" kern="1200" dirty="0"/>
        </a:p>
      </dsp:txBody>
      <dsp:txXfrm>
        <a:off x="2070565" y="993655"/>
        <a:ext cx="1416948" cy="850168"/>
      </dsp:txXfrm>
    </dsp:sp>
    <dsp:sp modelId="{CB696E9B-424A-4924-990C-16045821165A}">
      <dsp:nvSpPr>
        <dsp:cNvPr id="0" name=""/>
        <dsp:cNvSpPr/>
      </dsp:nvSpPr>
      <dsp:spPr>
        <a:xfrm>
          <a:off x="3629208" y="993655"/>
          <a:ext cx="1416948" cy="850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b="1" kern="1200" dirty="0" err="1"/>
            <a:t>Bamboo</a:t>
          </a:r>
          <a:endParaRPr lang="id-ID" sz="1500" b="1" kern="1200" dirty="0"/>
        </a:p>
      </dsp:txBody>
      <dsp:txXfrm>
        <a:off x="3629208" y="993655"/>
        <a:ext cx="1416948" cy="850168"/>
      </dsp:txXfrm>
    </dsp:sp>
    <dsp:sp modelId="{C500F755-C7C0-4178-A67D-AB6EAA6DB72A}">
      <dsp:nvSpPr>
        <dsp:cNvPr id="0" name=""/>
        <dsp:cNvSpPr/>
      </dsp:nvSpPr>
      <dsp:spPr>
        <a:xfrm>
          <a:off x="5187851" y="993655"/>
          <a:ext cx="1416948" cy="850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b="1" kern="1200"/>
            <a:t>Jmeter</a:t>
          </a:r>
        </a:p>
      </dsp:txBody>
      <dsp:txXfrm>
        <a:off x="5187851" y="993655"/>
        <a:ext cx="1416948" cy="850168"/>
      </dsp:txXfrm>
    </dsp:sp>
    <dsp:sp modelId="{97447F16-043B-42D4-B2DE-F07C3DF6DA29}">
      <dsp:nvSpPr>
        <dsp:cNvPr id="0" name=""/>
        <dsp:cNvSpPr/>
      </dsp:nvSpPr>
      <dsp:spPr>
        <a:xfrm>
          <a:off x="6746494" y="993655"/>
          <a:ext cx="1416948" cy="850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b="1" kern="1200"/>
            <a:t>Appium</a:t>
          </a:r>
        </a:p>
      </dsp:txBody>
      <dsp:txXfrm>
        <a:off x="6746494" y="993655"/>
        <a:ext cx="1416948" cy="850168"/>
      </dsp:txXfrm>
    </dsp:sp>
    <dsp:sp modelId="{C0D94D4B-FE28-467C-BF9A-F979AB13D238}">
      <dsp:nvSpPr>
        <dsp:cNvPr id="0" name=""/>
        <dsp:cNvSpPr/>
      </dsp:nvSpPr>
      <dsp:spPr>
        <a:xfrm>
          <a:off x="511922" y="1985519"/>
          <a:ext cx="1416948" cy="850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b="1" kern="1200"/>
            <a:t>SoapUI</a:t>
          </a:r>
        </a:p>
      </dsp:txBody>
      <dsp:txXfrm>
        <a:off x="511922" y="1985519"/>
        <a:ext cx="1416948" cy="850168"/>
      </dsp:txXfrm>
    </dsp:sp>
    <dsp:sp modelId="{8AD8056D-2108-41CE-B919-605EFE97EADA}">
      <dsp:nvSpPr>
        <dsp:cNvPr id="0" name=""/>
        <dsp:cNvSpPr/>
      </dsp:nvSpPr>
      <dsp:spPr>
        <a:xfrm>
          <a:off x="2070565" y="1985519"/>
          <a:ext cx="1416948" cy="850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b="1" kern="1200"/>
            <a:t>CruiseControl</a:t>
          </a:r>
        </a:p>
      </dsp:txBody>
      <dsp:txXfrm>
        <a:off x="2070565" y="1985519"/>
        <a:ext cx="1416948" cy="850168"/>
      </dsp:txXfrm>
    </dsp:sp>
    <dsp:sp modelId="{CF4A9E04-31F5-4784-8DAB-338FDB3EF471}">
      <dsp:nvSpPr>
        <dsp:cNvPr id="0" name=""/>
        <dsp:cNvSpPr/>
      </dsp:nvSpPr>
      <dsp:spPr>
        <a:xfrm>
          <a:off x="3629208" y="1985519"/>
          <a:ext cx="1416948" cy="850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b="1" kern="1200"/>
            <a:t>Vagrant</a:t>
          </a:r>
        </a:p>
      </dsp:txBody>
      <dsp:txXfrm>
        <a:off x="3629208" y="1985519"/>
        <a:ext cx="1416948" cy="850168"/>
      </dsp:txXfrm>
    </dsp:sp>
    <dsp:sp modelId="{A42F9E10-A77B-493E-A696-A7E05B4DF28C}">
      <dsp:nvSpPr>
        <dsp:cNvPr id="0" name=""/>
        <dsp:cNvSpPr/>
      </dsp:nvSpPr>
      <dsp:spPr>
        <a:xfrm>
          <a:off x="5187851" y="1985519"/>
          <a:ext cx="1416948" cy="850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b="1" kern="1200"/>
            <a:t>PagerDuty</a:t>
          </a:r>
        </a:p>
      </dsp:txBody>
      <dsp:txXfrm>
        <a:off x="5187851" y="1985519"/>
        <a:ext cx="1416948" cy="850168"/>
      </dsp:txXfrm>
    </dsp:sp>
    <dsp:sp modelId="{F181F03A-DB52-4416-85DF-D81BC9FBA8E3}">
      <dsp:nvSpPr>
        <dsp:cNvPr id="0" name=""/>
        <dsp:cNvSpPr/>
      </dsp:nvSpPr>
      <dsp:spPr>
        <a:xfrm>
          <a:off x="6746494" y="1985519"/>
          <a:ext cx="1416948" cy="850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b="1" kern="1200"/>
            <a:t>Snort</a:t>
          </a:r>
        </a:p>
      </dsp:txBody>
      <dsp:txXfrm>
        <a:off x="6746494" y="1985519"/>
        <a:ext cx="1416948" cy="850168"/>
      </dsp:txXfrm>
    </dsp:sp>
    <dsp:sp modelId="{23219D79-A9F7-4490-946D-3B9BEA6DC6D3}">
      <dsp:nvSpPr>
        <dsp:cNvPr id="0" name=""/>
        <dsp:cNvSpPr/>
      </dsp:nvSpPr>
      <dsp:spPr>
        <a:xfrm>
          <a:off x="511922" y="2977383"/>
          <a:ext cx="1416948" cy="850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b="1" kern="1200"/>
            <a:t>Docker</a:t>
          </a:r>
        </a:p>
      </dsp:txBody>
      <dsp:txXfrm>
        <a:off x="511922" y="2977383"/>
        <a:ext cx="1416948" cy="850168"/>
      </dsp:txXfrm>
    </dsp:sp>
    <dsp:sp modelId="{6355C076-04FE-48B0-9557-F8C066D1FAE0}">
      <dsp:nvSpPr>
        <dsp:cNvPr id="0" name=""/>
        <dsp:cNvSpPr/>
      </dsp:nvSpPr>
      <dsp:spPr>
        <a:xfrm>
          <a:off x="2070565" y="2977383"/>
          <a:ext cx="1416948" cy="850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b="1" kern="1200"/>
            <a:t>Stackify</a:t>
          </a:r>
        </a:p>
      </dsp:txBody>
      <dsp:txXfrm>
        <a:off x="2070565" y="2977383"/>
        <a:ext cx="1416948" cy="850168"/>
      </dsp:txXfrm>
    </dsp:sp>
    <dsp:sp modelId="{D67D8CF1-C70F-477C-8BC1-D72D5B05DC38}">
      <dsp:nvSpPr>
        <dsp:cNvPr id="0" name=""/>
        <dsp:cNvSpPr/>
      </dsp:nvSpPr>
      <dsp:spPr>
        <a:xfrm>
          <a:off x="3629208" y="2977383"/>
          <a:ext cx="1416948" cy="850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b="1" kern="1200"/>
            <a:t>Puppet</a:t>
          </a:r>
        </a:p>
      </dsp:txBody>
      <dsp:txXfrm>
        <a:off x="3629208" y="2977383"/>
        <a:ext cx="1416948" cy="850168"/>
      </dsp:txXfrm>
    </dsp:sp>
    <dsp:sp modelId="{319121BC-1D00-42E8-A7B3-F4FCA4F3105E}">
      <dsp:nvSpPr>
        <dsp:cNvPr id="0" name=""/>
        <dsp:cNvSpPr/>
      </dsp:nvSpPr>
      <dsp:spPr>
        <a:xfrm>
          <a:off x="5187851" y="2977383"/>
          <a:ext cx="1416948" cy="850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b="1" kern="1200"/>
            <a:t>UpGuard</a:t>
          </a:r>
        </a:p>
      </dsp:txBody>
      <dsp:txXfrm>
        <a:off x="5187851" y="2977383"/>
        <a:ext cx="1416948" cy="850168"/>
      </dsp:txXfrm>
    </dsp:sp>
    <dsp:sp modelId="{465BC559-4B5C-47F4-840B-35D6998909D2}">
      <dsp:nvSpPr>
        <dsp:cNvPr id="0" name=""/>
        <dsp:cNvSpPr/>
      </dsp:nvSpPr>
      <dsp:spPr>
        <a:xfrm>
          <a:off x="6746494" y="2977383"/>
          <a:ext cx="1416948" cy="850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d-ID" sz="1500" b="1" kern="1200" dirty="0" err="1"/>
            <a:t>AppVerify</a:t>
          </a:r>
          <a:endParaRPr lang="id-ID" sz="1500" b="1" kern="1200" dirty="0"/>
        </a:p>
      </dsp:txBody>
      <dsp:txXfrm>
        <a:off x="6746494" y="2977383"/>
        <a:ext cx="1416948" cy="8501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D" dirty="0"/>
              <a:t>Functional vs Non Functional</a:t>
            </a: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5912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150000"/>
              </a:lnSpc>
              <a:spcBef>
                <a:spcPts val="0"/>
              </a:spcBef>
              <a:spcAft>
                <a:spcPts val="0"/>
              </a:spcAft>
              <a:buClr>
                <a:srgbClr val="000000"/>
              </a:buClr>
              <a:buSzPts val="1100"/>
              <a:buFont typeface="Wingdings" panose="05000000000000000000" pitchFamily="2" charset="2"/>
              <a:buNone/>
              <a:tabLst/>
              <a:defRPr/>
            </a:pPr>
            <a:r>
              <a:rPr lang="sv-SE" sz="1100" dirty="0">
                <a:solidFill>
                  <a:schemeClr val="dk1"/>
                </a:solidFill>
              </a:rPr>
              <a:t>Beberapa perbandingan </a:t>
            </a:r>
            <a:r>
              <a:rPr lang="en-US" sz="1100" b="1" dirty="0">
                <a:solidFill>
                  <a:schemeClr val="accent1">
                    <a:lumMod val="50000"/>
                  </a:schemeClr>
                </a:solidFill>
              </a:rPr>
              <a:t>Functional vs Non-Functional Testing</a:t>
            </a:r>
            <a:endParaRPr lang="en-US" sz="1100" b="1" u="none" strike="noStrike" cap="none" dirty="0">
              <a:solidFill>
                <a:schemeClr val="accent1">
                  <a:lumMod val="50000"/>
                </a:schemeClr>
              </a:solidFill>
              <a:sym typeface="Arial"/>
            </a:endParaRPr>
          </a:p>
          <a:p>
            <a:pPr marL="0" marR="0" lvl="0" indent="0" algn="just" rtl="0">
              <a:lnSpc>
                <a:spcPct val="150000"/>
              </a:lnSpc>
              <a:spcBef>
                <a:spcPts val="0"/>
              </a:spcBef>
              <a:spcAft>
                <a:spcPts val="0"/>
              </a:spcAft>
              <a:buFont typeface="Wingdings" panose="05000000000000000000" pitchFamily="2" charset="2"/>
              <a:buNone/>
            </a:pPr>
            <a:endParaRPr lang="sv-SE" sz="1100" dirty="0">
              <a:solidFill>
                <a:schemeClr val="dk1"/>
              </a:solidFill>
            </a:endParaRP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32247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D" dirty="0"/>
              <a:t>Black Box and White Box definition</a:t>
            </a: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07497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Beberapa perbandingan </a:t>
            </a:r>
            <a:r>
              <a:rPr lang="en-US" sz="1100" b="1" dirty="0">
                <a:solidFill>
                  <a:schemeClr val="accent1">
                    <a:lumMod val="50000"/>
                  </a:schemeClr>
                </a:solidFill>
              </a:rPr>
              <a:t>Black Box vs White Box Testing</a:t>
            </a:r>
            <a:endParaRPr lang="en-US" sz="1100" b="1" i="0" u="none" strike="noStrike" cap="none" dirty="0">
              <a:solidFill>
                <a:schemeClr val="accent1">
                  <a:lumMod val="50000"/>
                </a:schemeClr>
              </a:solidFill>
              <a:sym typeface="Arial"/>
            </a:endParaRPr>
          </a:p>
          <a:p>
            <a:pPr marL="0" lvl="0" indent="0" algn="l" rtl="0">
              <a:lnSpc>
                <a:spcPct val="100000"/>
              </a:lnSpc>
              <a:spcBef>
                <a:spcPts val="0"/>
              </a:spcBef>
              <a:spcAft>
                <a:spcPts val="0"/>
              </a:spcAft>
              <a:buSzPts val="1400"/>
              <a:buNone/>
            </a:pPr>
            <a:endParaRPr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0027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6808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b="1"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48309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2707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74384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0580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01739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SzPts val="1400"/>
              <a:buNone/>
            </a:pPr>
            <a:r>
              <a:rPr lang="en-US" dirty="0"/>
              <a:t>Definition</a:t>
            </a:r>
            <a:endParaRPr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1865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SzPts val="1400"/>
              <a:buNone/>
            </a:pPr>
            <a:r>
              <a:rPr lang="en-US" dirty="0"/>
              <a:t>Definition</a:t>
            </a:r>
            <a:endParaRPr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6280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SzPts val="1400"/>
              <a:buNone/>
            </a:pPr>
            <a:r>
              <a:rPr lang="en-US" dirty="0"/>
              <a:t>Definition</a:t>
            </a:r>
            <a:endParaRPr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91717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97018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algn="just">
              <a:buSzPts val="1400"/>
              <a:buNone/>
            </a:pPr>
            <a:r>
              <a:rPr lang="en-US" dirty="0"/>
              <a:t>Memberikan gambaran TDD dapat </a:t>
            </a:r>
            <a:r>
              <a:rPr lang="en-US" dirty="0" err="1"/>
              <a:t>diimplementasikan</a:t>
            </a:r>
            <a:r>
              <a:rPr lang="en-US" dirty="0"/>
              <a:t> pada saat </a:t>
            </a:r>
            <a:r>
              <a:rPr lang="en-US" dirty="0" err="1"/>
              <a:t>tahap</a:t>
            </a:r>
            <a:r>
              <a:rPr lang="en-US" dirty="0"/>
              <a:t> awal pemrograman</a:t>
            </a:r>
            <a:endParaRPr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512866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18593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162881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81847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70879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SzPts val="1400"/>
              <a:buNone/>
            </a:pPr>
            <a:r>
              <a:rPr lang="en-US" dirty="0"/>
              <a:t>Definition</a:t>
            </a:r>
            <a:endParaRPr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702184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1672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79409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794780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SzPts val="1400"/>
              <a:buNone/>
            </a:pPr>
            <a:r>
              <a:rPr lang="en-US" dirty="0"/>
              <a:t>Definition</a:t>
            </a:r>
            <a:endParaRPr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98660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SzPts val="1400"/>
              <a:buNone/>
            </a:pPr>
            <a:r>
              <a:rPr lang="en-US" dirty="0"/>
              <a:t>Definition</a:t>
            </a:r>
            <a:endParaRPr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652122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SzPts val="1400"/>
              <a:buNone/>
            </a:pPr>
            <a:r>
              <a:rPr lang="en-US" dirty="0"/>
              <a:t>Definition</a:t>
            </a:r>
            <a:endParaRPr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576932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630793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SzPts val="1400"/>
              <a:buNone/>
            </a:pPr>
            <a:r>
              <a:rPr lang="en-US" dirty="0"/>
              <a:t>Definition</a:t>
            </a:r>
            <a:endParaRPr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673354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SzPts val="1400"/>
              <a:buNone/>
            </a:pPr>
            <a:r>
              <a:rPr lang="en-US" dirty="0"/>
              <a:t>Definition</a:t>
            </a:r>
            <a:endParaRPr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64845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SzPts val="1400"/>
              <a:buNone/>
            </a:pPr>
            <a:r>
              <a:rPr lang="en-US" dirty="0"/>
              <a:t>Definition</a:t>
            </a:r>
            <a:endParaRPr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7931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SzPts val="1400"/>
              <a:buNone/>
            </a:pPr>
            <a:r>
              <a:rPr lang="en-US" dirty="0"/>
              <a:t>Definition</a:t>
            </a:r>
            <a:endParaRPr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103445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SzPts val="1400"/>
              <a:buNone/>
            </a:pPr>
            <a:r>
              <a:rPr lang="en-US" dirty="0"/>
              <a:t>Definition</a:t>
            </a:r>
            <a:endParaRPr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475371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SzPts val="1400"/>
              <a:buNone/>
            </a:pPr>
            <a:r>
              <a:rPr lang="en-US" dirty="0"/>
              <a:t>Definition</a:t>
            </a:r>
            <a:endParaRPr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44554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48309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726557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284519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691919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238045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164705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402813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77156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SzPts val="1400"/>
              <a:buNone/>
            </a:pPr>
            <a:r>
              <a:rPr lang="en-US" dirty="0"/>
              <a:t>Objectives</a:t>
            </a:r>
            <a:endParaRPr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908839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841807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00220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25643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39822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802849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22543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95367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881592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111671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78312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SzPts val="1400"/>
              <a:buNone/>
            </a:pPr>
            <a:r>
              <a:rPr lang="en-US" dirty="0"/>
              <a:t>Objectives</a:t>
            </a:r>
            <a:endParaRPr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19953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461240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1446761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711583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8064876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137101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89849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723734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678633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6160521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47000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D" dirty="0"/>
              <a:t>Functional Testing and Non Functional Testing</a:t>
            </a: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5642491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708067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3458458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9022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062321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212727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5592155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4475866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037062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731435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9682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58750" indent="0">
              <a:buNone/>
            </a:pPr>
            <a:r>
              <a:rPr lang="en-US" dirty="0" err="1"/>
              <a:t>Keterangan</a:t>
            </a:r>
            <a:r>
              <a:rPr lang="en-US" dirty="0"/>
              <a:t>:</a:t>
            </a:r>
          </a:p>
          <a:p>
            <a:pPr marL="158750" indent="0">
              <a:buNone/>
            </a:pPr>
            <a:r>
              <a:rPr lang="en-US" dirty="0"/>
              <a:t>-	Exploratory – tanpa script</a:t>
            </a:r>
          </a:p>
          <a:p>
            <a:pPr marL="158750" indent="0">
              <a:buNone/>
            </a:pPr>
            <a:r>
              <a:rPr lang="en-US" dirty="0"/>
              <a:t>-	Acceptance – dengan scenario </a:t>
            </a:r>
            <a:r>
              <a:rPr lang="en-US" dirty="0" err="1"/>
              <a:t>pengujian</a:t>
            </a:r>
            <a:r>
              <a:rPr lang="en-US" dirty="0"/>
              <a:t> </a:t>
            </a:r>
          </a:p>
          <a:p>
            <a:pPr marL="158750" indent="0">
              <a:buNone/>
            </a:pPr>
            <a:r>
              <a:rPr lang="en-US" dirty="0"/>
              <a:t>-	Integration – n unit test to support a module with codes coverage </a:t>
            </a:r>
          </a:p>
          <a:p>
            <a:pPr marL="158750" indent="0">
              <a:buNone/>
            </a:pPr>
            <a:r>
              <a:rPr lang="en-US" dirty="0"/>
              <a:t>-	Unit – basic testing on function</a:t>
            </a:r>
          </a:p>
          <a:p>
            <a:pPr marL="158750" indent="0">
              <a:buNone/>
            </a:pPr>
            <a:endParaRPr lang="id-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624907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0337502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3937745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3592015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4067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917593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318191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1101642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0514852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4554053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63859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D" dirty="0"/>
              <a:t>Functional Testing and Non Functional Testing</a:t>
            </a: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7317448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2672956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061267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8246967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D"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0067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1"/>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1"/>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6"/>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629841" y="342900"/>
            <a:ext cx="2949300" cy="1200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7"/>
          <p:cNvSpPr txBox="1">
            <a:spLocks noGrp="1"/>
          </p:cNvSpPr>
          <p:nvPr>
            <p:ph type="body" idx="1"/>
          </p:nvPr>
        </p:nvSpPr>
        <p:spPr>
          <a:xfrm>
            <a:off x="3887391" y="740569"/>
            <a:ext cx="4629300" cy="36552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7"/>
          <p:cNvSpPr txBox="1">
            <a:spLocks noGrp="1"/>
          </p:cNvSpPr>
          <p:nvPr>
            <p:ph type="body" idx="2"/>
          </p:nvPr>
        </p:nvSpPr>
        <p:spPr>
          <a:xfrm>
            <a:off x="629841" y="1543050"/>
            <a:ext cx="2949300" cy="28587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7"/>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629841" y="342900"/>
            <a:ext cx="2949300" cy="1200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8"/>
          <p:cNvSpPr>
            <a:spLocks noGrp="1"/>
          </p:cNvSpPr>
          <p:nvPr>
            <p:ph type="pic" idx="2"/>
          </p:nvPr>
        </p:nvSpPr>
        <p:spPr>
          <a:xfrm>
            <a:off x="3887391" y="740569"/>
            <a:ext cx="4629300" cy="36552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8"/>
          <p:cNvSpPr txBox="1">
            <a:spLocks noGrp="1"/>
          </p:cNvSpPr>
          <p:nvPr>
            <p:ph type="body" idx="1"/>
          </p:nvPr>
        </p:nvSpPr>
        <p:spPr>
          <a:xfrm>
            <a:off x="629841" y="1543050"/>
            <a:ext cx="2949300" cy="28587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8"/>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9"/>
          <p:cNvSpPr txBox="1">
            <a:spLocks noGrp="1"/>
          </p:cNvSpPr>
          <p:nvPr>
            <p:ph type="body" idx="1"/>
          </p:nvPr>
        </p:nvSpPr>
        <p:spPr>
          <a:xfrm rot="5400000">
            <a:off x="2940300" y="-942431"/>
            <a:ext cx="3263400"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9"/>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9"/>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9"/>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rot="5400000">
            <a:off x="5350050" y="1467544"/>
            <a:ext cx="4359000" cy="19716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0"/>
          <p:cNvSpPr txBox="1">
            <a:spLocks noGrp="1"/>
          </p:cNvSpPr>
          <p:nvPr>
            <p:ph type="body" idx="1"/>
          </p:nvPr>
        </p:nvSpPr>
        <p:spPr>
          <a:xfrm rot="5400000">
            <a:off x="1349475" y="-447056"/>
            <a:ext cx="4359000" cy="58008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0"/>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Header (optional)">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97752" y="4171308"/>
            <a:ext cx="1546248" cy="972192"/>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731583" cy="463336"/>
          </a:xfrm>
          <a:prstGeom prst="rect">
            <a:avLst/>
          </a:prstGeom>
        </p:spPr>
      </p:pic>
      <p:cxnSp>
        <p:nvCxnSpPr>
          <p:cNvPr id="10" name="Straight Connector 9"/>
          <p:cNvCxnSpPr/>
          <p:nvPr userDrawn="1"/>
        </p:nvCxnSpPr>
        <p:spPr>
          <a:xfrm>
            <a:off x="452063" y="1746607"/>
            <a:ext cx="1304818"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5" name="Date Placeholder 14"/>
          <p:cNvSpPr>
            <a:spLocks noGrp="1"/>
          </p:cNvSpPr>
          <p:nvPr>
            <p:ph type="dt" idx="10"/>
          </p:nvPr>
        </p:nvSpPr>
        <p:spPr>
          <a:xfrm>
            <a:off x="365790" y="4767120"/>
            <a:ext cx="2346588" cy="273600"/>
          </a:xfrm>
        </p:spPr>
        <p:txBody>
          <a:bodyPr/>
          <a:lstStyle>
            <a:lvl1pPr algn="l">
              <a:defRPr sz="1100">
                <a:solidFill>
                  <a:srgbClr val="2B388F"/>
                </a:solidFill>
                <a:latin typeface="HP Simplified" panose="020B0606020204020204" pitchFamily="34" charset="0"/>
              </a:defRPr>
            </a:lvl1pPr>
          </a:lstStyle>
          <a:p>
            <a:fld id="{58A421BD-5B7A-4E05-9A9D-8998E5420D42}" type="datetime2">
              <a:rPr lang="id-ID" spc="-1" smtClean="0"/>
              <a:pPr/>
              <a:t>Senin, 09 November 2020</a:t>
            </a:fld>
            <a:endParaRPr lang="en-US" spc="-1" dirty="0"/>
          </a:p>
        </p:txBody>
      </p:sp>
      <p:sp>
        <p:nvSpPr>
          <p:cNvPr id="20" name="Slide Number Placeholder 16"/>
          <p:cNvSpPr>
            <a:spLocks noGrp="1"/>
          </p:cNvSpPr>
          <p:nvPr>
            <p:ph type="sldNum" idx="12"/>
          </p:nvPr>
        </p:nvSpPr>
        <p:spPr>
          <a:xfrm>
            <a:off x="8373438" y="4757509"/>
            <a:ext cx="702971" cy="283211"/>
          </a:xfrm>
        </p:spPr>
        <p:txBody>
          <a:bodyPr/>
          <a:lstStyle>
            <a:lvl1pPr algn="ctr">
              <a:defRPr sz="1800">
                <a:solidFill>
                  <a:srgbClr val="2B388F"/>
                </a:solidFill>
                <a:latin typeface="HP Simplified" panose="020B0606020204020204" pitchFamily="34" charset="0"/>
              </a:defRPr>
            </a:lvl1pPr>
          </a:lstStyle>
          <a:p>
            <a:fld id="{8EBC1AB6-5C21-49A2-9C38-2D886F1F85A8}" type="slidenum">
              <a:rPr lang="en-US" spc="-1" smtClean="0">
                <a:ea typeface="Calibri"/>
              </a:rPr>
              <a:pPr/>
              <a:t>‹#›</a:t>
            </a:fld>
            <a:endParaRPr lang="en-US" spc="-1" dirty="0"/>
          </a:p>
        </p:txBody>
      </p:sp>
      <p:sp>
        <p:nvSpPr>
          <p:cNvPr id="3" name="Text Placeholder 2"/>
          <p:cNvSpPr>
            <a:spLocks noGrp="1"/>
          </p:cNvSpPr>
          <p:nvPr>
            <p:ph type="body" sz="quarter" idx="13" hasCustomPrompt="1"/>
          </p:nvPr>
        </p:nvSpPr>
        <p:spPr>
          <a:xfrm>
            <a:off x="452063" y="1784086"/>
            <a:ext cx="6020174" cy="979661"/>
          </a:xfrm>
        </p:spPr>
        <p:txBody>
          <a:bodyPr anchor="ctr"/>
          <a:lstStyle>
            <a:lvl1pPr marL="0" indent="0">
              <a:buNone/>
              <a:defRPr sz="4400" b="1" baseline="0">
                <a:solidFill>
                  <a:srgbClr val="2B388F"/>
                </a:solidFill>
                <a:latin typeface="HP Simplified" panose="020B0606020204020204" pitchFamily="34" charset="0"/>
              </a:defRPr>
            </a:lvl1pPr>
            <a:lvl2pPr>
              <a:defRPr>
                <a:latin typeface="HP Simplified" panose="020B0606020204020204" pitchFamily="34" charset="0"/>
              </a:defRPr>
            </a:lvl2pPr>
            <a:lvl3pPr>
              <a:defRPr>
                <a:latin typeface="HP Simplified" panose="020B0606020204020204" pitchFamily="34" charset="0"/>
              </a:defRPr>
            </a:lvl3pPr>
            <a:lvl4pPr>
              <a:defRPr>
                <a:latin typeface="HP Simplified" panose="020B0606020204020204" pitchFamily="34" charset="0"/>
              </a:defRPr>
            </a:lvl4pPr>
            <a:lvl5pPr>
              <a:defRPr>
                <a:latin typeface="HP Simplified" panose="020B0606020204020204" pitchFamily="34" charset="0"/>
              </a:defRPr>
            </a:lvl5pPr>
          </a:lstStyle>
          <a:p>
            <a:pPr lvl="0"/>
            <a:r>
              <a:rPr lang="en-US" dirty="0" err="1"/>
              <a:t>Judul</a:t>
            </a:r>
            <a:r>
              <a:rPr lang="en-US" dirty="0"/>
              <a:t> </a:t>
            </a:r>
            <a:r>
              <a:rPr lang="en-US" dirty="0" err="1"/>
              <a:t>Bagian</a:t>
            </a:r>
            <a:endParaRPr lang="en-US" dirty="0"/>
          </a:p>
        </p:txBody>
      </p:sp>
      <p:sp>
        <p:nvSpPr>
          <p:cNvPr id="12" name="Text Placeholder 2"/>
          <p:cNvSpPr>
            <a:spLocks noGrp="1"/>
          </p:cNvSpPr>
          <p:nvPr>
            <p:ph type="body" sz="quarter" idx="14" hasCustomPrompt="1"/>
          </p:nvPr>
        </p:nvSpPr>
        <p:spPr>
          <a:xfrm>
            <a:off x="452063" y="1366463"/>
            <a:ext cx="6020174" cy="317188"/>
          </a:xfrm>
        </p:spPr>
        <p:txBody>
          <a:bodyPr anchor="ctr"/>
          <a:lstStyle>
            <a:lvl1pPr marL="0" indent="0">
              <a:buNone/>
              <a:defRPr sz="1800" b="1" baseline="0">
                <a:solidFill>
                  <a:srgbClr val="2B388F"/>
                </a:solidFill>
                <a:latin typeface="HP Simplified" panose="020B0606020204020204" pitchFamily="34" charset="0"/>
              </a:defRPr>
            </a:lvl1pPr>
            <a:lvl2pPr>
              <a:defRPr>
                <a:latin typeface="HP Simplified" panose="020B0606020204020204" pitchFamily="34" charset="0"/>
              </a:defRPr>
            </a:lvl2pPr>
            <a:lvl3pPr>
              <a:defRPr>
                <a:latin typeface="HP Simplified" panose="020B0606020204020204" pitchFamily="34" charset="0"/>
              </a:defRPr>
            </a:lvl3pPr>
            <a:lvl4pPr>
              <a:defRPr>
                <a:latin typeface="HP Simplified" panose="020B0606020204020204" pitchFamily="34" charset="0"/>
              </a:defRPr>
            </a:lvl4pPr>
            <a:lvl5pPr>
              <a:defRPr>
                <a:latin typeface="HP Simplified" panose="020B0606020204020204" pitchFamily="34" charset="0"/>
              </a:defRPr>
            </a:lvl5pPr>
          </a:lstStyle>
          <a:p>
            <a:pPr lvl="0"/>
            <a:r>
              <a:rPr lang="en-US" dirty="0" err="1"/>
              <a:t>Bagian</a:t>
            </a:r>
            <a:r>
              <a:rPr lang="en-US" dirty="0"/>
              <a:t> </a:t>
            </a:r>
            <a:r>
              <a:rPr lang="en-US" dirty="0" err="1"/>
              <a:t>berapa</a:t>
            </a:r>
            <a:endParaRPr lang="en-US" dirty="0"/>
          </a:p>
        </p:txBody>
      </p:sp>
    </p:spTree>
    <p:extLst>
      <p:ext uri="{BB962C8B-B14F-4D97-AF65-F5344CB8AC3E}">
        <p14:creationId xmlns:p14="http://schemas.microsoft.com/office/powerpoint/2010/main" val="2341194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10"/>
          <p:cNvSpPr txBox="1">
            <a:spLocks noGrp="1"/>
          </p:cNvSpPr>
          <p:nvPr>
            <p:ph type="ctrTitle"/>
          </p:nvPr>
        </p:nvSpPr>
        <p:spPr>
          <a:xfrm>
            <a:off x="685800" y="841772"/>
            <a:ext cx="77724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0"/>
          <p:cNvSpPr txBox="1">
            <a:spLocks noGrp="1"/>
          </p:cNvSpPr>
          <p:nvPr>
            <p:ph type="subTitle" idx="1"/>
          </p:nvPr>
        </p:nvSpPr>
        <p:spPr>
          <a:xfrm>
            <a:off x="1143000" y="2701528"/>
            <a:ext cx="6858000" cy="1241700"/>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0"/>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0"/>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0"/>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23140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6" r:id="rId3"/>
    <p:sldLayoutId id="2147483657" r:id="rId4"/>
    <p:sldLayoutId id="2147483658" r:id="rId5"/>
    <p:sldLayoutId id="2147483659" r:id="rId6"/>
    <p:sldLayoutId id="2147483660" r:id="rId7"/>
    <p:sldLayoutId id="214748366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4.png"/><Relationship Id="rId7" Type="http://schemas.openxmlformats.org/officeDocument/2006/relationships/diagramQuickStyle" Target="../diagrams/quickStyle2.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5.png"/><Relationship Id="rId9" Type="http://schemas.microsoft.com/office/2007/relationships/diagramDrawing" Target="../diagrams/drawing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4.png"/><Relationship Id="rId7" Type="http://schemas.openxmlformats.org/officeDocument/2006/relationships/diagramQuickStyle" Target="../diagrams/quickStyle3.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5.png"/><Relationship Id="rId9" Type="http://schemas.microsoft.com/office/2007/relationships/diagramDrawing" Target="../diagrams/drawing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4.png"/><Relationship Id="rId7" Type="http://schemas.openxmlformats.org/officeDocument/2006/relationships/diagramQuickStyle" Target="../diagrams/quickStyle4.xm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5.png"/><Relationship Id="rId9" Type="http://schemas.microsoft.com/office/2007/relationships/diagramDrawing" Target="../diagrams/drawing4.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4.png"/><Relationship Id="rId7" Type="http://schemas.openxmlformats.org/officeDocument/2006/relationships/diagramQuickStyle" Target="../diagrams/quickStyle5.xml"/><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5.png"/><Relationship Id="rId9" Type="http://schemas.microsoft.com/office/2007/relationships/diagramDrawing" Target="../diagrams/drawing5.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4.png"/><Relationship Id="rId7" Type="http://schemas.openxmlformats.org/officeDocument/2006/relationships/diagramQuickStyle" Target="../diagrams/quickStyle6.xml"/><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5.png"/><Relationship Id="rId9" Type="http://schemas.microsoft.com/office/2007/relationships/diagramDrawing" Target="../diagrams/drawing6.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hyperlink" Target="https://reactjs.org/" TargetMode="External"/><Relationship Id="rId3" Type="http://schemas.openxmlformats.org/officeDocument/2006/relationships/image" Target="../media/image4.png"/><Relationship Id="rId7" Type="http://schemas.openxmlformats.org/officeDocument/2006/relationships/hyperlink" Target="https://nodejs.org/en/" TargetMode="External"/><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hyperlink" Target="https://www.typescriptlang.org/" TargetMode="External"/><Relationship Id="rId11" Type="http://schemas.openxmlformats.org/officeDocument/2006/relationships/image" Target="../media/image18.png"/><Relationship Id="rId5" Type="http://schemas.openxmlformats.org/officeDocument/2006/relationships/hyperlink" Target="https://babeljs.io/" TargetMode="External"/><Relationship Id="rId10" Type="http://schemas.openxmlformats.org/officeDocument/2006/relationships/hyperlink" Target="https://vuejs.org/" TargetMode="External"/><Relationship Id="rId4" Type="http://schemas.openxmlformats.org/officeDocument/2006/relationships/image" Target="../media/image5.png"/><Relationship Id="rId9" Type="http://schemas.openxmlformats.org/officeDocument/2006/relationships/hyperlink" Target="https://angular.i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3.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5.pn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4.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6.png"/><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5.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6.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5.png"/></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7.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5.png"/></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9.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5.png"/></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0.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2.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3.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5.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png"/><Relationship Id="rId9" Type="http://schemas.microsoft.com/office/2007/relationships/diagramDrawing" Target="../diagrams/drawing1.xml"/></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6.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5.png"/></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8.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5.png"/></Relationships>
</file>

<file path=ppt/slides/_rels/slide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9.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5.png"/></Relationships>
</file>

<file path=ppt/slides/_rels/slide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1.xml"/><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2.xml"/><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3.xml"/><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4.xml"/><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8.xml"/><Relationship Id="rId1"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image" Target="../media/image5.png"/></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9.xml"/><Relationship Id="rId1" Type="http://schemas.openxmlformats.org/officeDocument/2006/relationships/slideLayout" Target="../slideLayouts/slideLayout1.xml"/><Relationship Id="rId5" Type="http://schemas.openxmlformats.org/officeDocument/2006/relationships/image" Target="../media/image48.png"/><Relationship Id="rId4" Type="http://schemas.openxmlformats.org/officeDocument/2006/relationships/image" Target="../media/image5.png"/></Relationships>
</file>

<file path=ppt/slides/_rels/slide9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0.xml"/><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5.png"/></Relationships>
</file>

<file path=ppt/slides/_rels/slide9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3.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t="16715" b="-7458"/>
          <a:stretch/>
        </p:blipFill>
        <p:spPr>
          <a:xfrm>
            <a:off x="0" y="-57150"/>
            <a:ext cx="9144002" cy="5791198"/>
          </a:xfrm>
          <a:prstGeom prst="rect">
            <a:avLst/>
          </a:prstGeom>
          <a:noFill/>
          <a:ln>
            <a:noFill/>
          </a:ln>
        </p:spPr>
      </p:pic>
      <p:pic>
        <p:nvPicPr>
          <p:cNvPr id="85" name="Google Shape;85;p1"/>
          <p:cNvPicPr preferRelativeResize="0"/>
          <p:nvPr/>
        </p:nvPicPr>
        <p:blipFill rotWithShape="1">
          <a:blip r:embed="rId3">
            <a:alphaModFix/>
          </a:blip>
          <a:srcRect t="82222"/>
          <a:stretch/>
        </p:blipFill>
        <p:spPr>
          <a:xfrm>
            <a:off x="0" y="4038598"/>
            <a:ext cx="9144002" cy="1219200"/>
          </a:xfrm>
          <a:prstGeom prst="rect">
            <a:avLst/>
          </a:prstGeom>
          <a:noFill/>
          <a:ln>
            <a:noFill/>
          </a:ln>
        </p:spPr>
      </p:pic>
      <p:pic>
        <p:nvPicPr>
          <p:cNvPr id="86" name="Google Shape;86;p1"/>
          <p:cNvPicPr preferRelativeResize="0"/>
          <p:nvPr/>
        </p:nvPicPr>
        <p:blipFill rotWithShape="1">
          <a:blip r:embed="rId3">
            <a:alphaModFix/>
          </a:blip>
          <a:srcRect r="72916" b="82222"/>
          <a:stretch/>
        </p:blipFill>
        <p:spPr>
          <a:xfrm>
            <a:off x="6293038" y="-57150"/>
            <a:ext cx="2476500" cy="1219200"/>
          </a:xfrm>
          <a:prstGeom prst="rect">
            <a:avLst/>
          </a:prstGeom>
          <a:noFill/>
          <a:ln>
            <a:noFill/>
          </a:ln>
        </p:spPr>
      </p:pic>
      <p:sp>
        <p:nvSpPr>
          <p:cNvPr id="87" name="Google Shape;87;p1"/>
          <p:cNvSpPr txBox="1"/>
          <p:nvPr/>
        </p:nvSpPr>
        <p:spPr>
          <a:xfrm>
            <a:off x="4121390" y="1660491"/>
            <a:ext cx="4734000" cy="660467"/>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1" dirty="0">
                <a:solidFill>
                  <a:srgbClr val="FFFFFF"/>
                </a:solidFill>
              </a:rPr>
              <a:t>Thematic Academy</a:t>
            </a:r>
            <a:endParaRPr sz="3000" b="1" i="0" u="none" strike="noStrike" cap="none" dirty="0">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000"/>
              <a:buFont typeface="Arial"/>
              <a:buNone/>
            </a:pPr>
            <a:r>
              <a:rPr lang="en-US" sz="3000" b="1" dirty="0" err="1">
                <a:solidFill>
                  <a:srgbClr val="FFFFFF"/>
                </a:solidFill>
              </a:rPr>
              <a:t>Tema</a:t>
            </a:r>
            <a:r>
              <a:rPr lang="en-US" sz="3000" b="1" dirty="0">
                <a:solidFill>
                  <a:srgbClr val="FFFFFF"/>
                </a:solidFill>
              </a:rPr>
              <a:t> </a:t>
            </a:r>
            <a:r>
              <a:rPr lang="en-US" sz="3000" b="1" dirty="0" err="1">
                <a:solidFill>
                  <a:srgbClr val="FFFFFF"/>
                </a:solidFill>
              </a:rPr>
              <a:t>pelatihan</a:t>
            </a:r>
            <a:r>
              <a:rPr lang="en-US" sz="3000" b="1" dirty="0">
                <a:solidFill>
                  <a:srgbClr val="FFFFFF"/>
                </a:solidFill>
              </a:rPr>
              <a:t>: </a:t>
            </a:r>
            <a:endParaRPr sz="3000" b="1" i="0" u="none" strike="noStrike" cap="none" dirty="0">
              <a:solidFill>
                <a:srgbClr val="FFFFFF"/>
              </a:solidFill>
              <a:latin typeface="Arial"/>
              <a:ea typeface="Arial"/>
              <a:cs typeface="Arial"/>
              <a:sym typeface="Arial"/>
            </a:endParaRPr>
          </a:p>
        </p:txBody>
      </p:sp>
      <p:sp>
        <p:nvSpPr>
          <p:cNvPr id="88" name="Google Shape;88;p1"/>
          <p:cNvSpPr txBox="1"/>
          <p:nvPr/>
        </p:nvSpPr>
        <p:spPr>
          <a:xfrm>
            <a:off x="4121390" y="2823224"/>
            <a:ext cx="4734000" cy="660467"/>
          </a:xfrm>
          <a:prstGeom prst="rect">
            <a:avLst/>
          </a:prstGeom>
          <a:noFill/>
          <a:ln>
            <a:noFill/>
          </a:ln>
        </p:spPr>
        <p:txBody>
          <a:bodyPr spcFirstLastPara="1" wrap="square" lIns="91425" tIns="91425" rIns="91425" bIns="91425" anchor="t" anchorCtr="0">
            <a:noAutofit/>
          </a:bodyPr>
          <a:lstStyle/>
          <a:p>
            <a:pPr algn="ctr"/>
            <a:r>
              <a:rPr lang="en-US" sz="2000" b="1" dirty="0" err="1">
                <a:solidFill>
                  <a:schemeClr val="bg1"/>
                </a:solidFill>
              </a:rPr>
              <a:t>Pengenalan</a:t>
            </a:r>
            <a:r>
              <a:rPr lang="en-US" sz="2000" b="1" dirty="0">
                <a:solidFill>
                  <a:schemeClr val="bg1"/>
                </a:solidFill>
              </a:rPr>
              <a:t> </a:t>
            </a:r>
            <a:r>
              <a:rPr lang="en-US" sz="2000" b="1" i="1" dirty="0">
                <a:solidFill>
                  <a:schemeClr val="bg1"/>
                </a:solidFill>
              </a:rPr>
              <a:t>Testing</a:t>
            </a:r>
            <a:endParaRPr lang="en-ID" sz="2000" b="1" i="1" dirty="0">
              <a:solidFill>
                <a:schemeClr val="bg1"/>
              </a:solidFill>
            </a:endParaRPr>
          </a:p>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a:ea typeface="Arial"/>
                <a:cs typeface="Arial"/>
                <a:sym typeface="Arial"/>
              </a:rPr>
              <a:t>(</a:t>
            </a:r>
            <a:r>
              <a:rPr lang="en-US" sz="2000" b="1" i="0" u="none" strike="noStrike" cap="none" dirty="0" err="1">
                <a:solidFill>
                  <a:srgbClr val="FFFFFF"/>
                </a:solidFill>
                <a:latin typeface="Arial"/>
                <a:ea typeface="Arial"/>
                <a:cs typeface="Arial"/>
                <a:sym typeface="Arial"/>
              </a:rPr>
              <a:t>Pertemuan</a:t>
            </a:r>
            <a:r>
              <a:rPr lang="en-US" sz="2000" b="1" i="0" u="none" strike="noStrike" cap="none" dirty="0">
                <a:solidFill>
                  <a:srgbClr val="FFFFFF"/>
                </a:solidFill>
                <a:latin typeface="Arial"/>
                <a:ea typeface="Arial"/>
                <a:cs typeface="Arial"/>
                <a:sym typeface="Arial"/>
              </a:rPr>
              <a:t> 29)</a:t>
            </a:r>
            <a:endParaRPr sz="2000" b="1" i="0" u="none" strike="noStrike" cap="none" dirty="0">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288519" y="205378"/>
            <a:ext cx="8355620" cy="830956"/>
          </a:xfrm>
          <a:prstGeom prst="rect">
            <a:avLst/>
          </a:prstGeom>
          <a:noFill/>
          <a:ln>
            <a:noFill/>
          </a:ln>
        </p:spPr>
        <p:txBody>
          <a:bodyPr spcFirstLastPara="1" wrap="square" lIns="91425" tIns="45700" rIns="91425" bIns="45700" anchor="t" anchorCtr="0">
            <a:spAutoFit/>
          </a:bodyPr>
          <a:lstStyle/>
          <a:p>
            <a:pPr algn="ctr"/>
            <a:r>
              <a:rPr lang="en-ID" sz="2400" b="1" dirty="0" err="1">
                <a:solidFill>
                  <a:schemeClr val="accent1">
                    <a:lumMod val="50000"/>
                  </a:schemeClr>
                </a:solidFill>
              </a:rPr>
              <a:t>Tipe</a:t>
            </a:r>
            <a:r>
              <a:rPr lang="en-ID" sz="2400" b="1" dirty="0">
                <a:solidFill>
                  <a:schemeClr val="accent1">
                    <a:lumMod val="50000"/>
                  </a:schemeClr>
                </a:solidFill>
              </a:rPr>
              <a:t> </a:t>
            </a:r>
            <a:r>
              <a:rPr lang="en-ID" sz="2400" b="1" i="1" dirty="0">
                <a:solidFill>
                  <a:schemeClr val="accent1">
                    <a:lumMod val="50000"/>
                  </a:schemeClr>
                </a:solidFill>
              </a:rPr>
              <a:t>Software Testing</a:t>
            </a:r>
            <a:endParaRPr lang="en-US" i="1" dirty="0">
              <a:solidFill>
                <a:schemeClr val="accent1">
                  <a:lumMod val="50000"/>
                </a:schemeClr>
              </a:solidFill>
            </a:endParaRPr>
          </a:p>
          <a:p>
            <a:pPr algn="ctr"/>
            <a:r>
              <a:rPr lang="en-ID" sz="2400" b="1" dirty="0" err="1">
                <a:solidFill>
                  <a:schemeClr val="accent1">
                    <a:lumMod val="50000"/>
                  </a:schemeClr>
                </a:solidFill>
              </a:rPr>
              <a:t>Berdasarkan</a:t>
            </a:r>
            <a:r>
              <a:rPr lang="en-ID" sz="2400" b="1" dirty="0">
                <a:solidFill>
                  <a:schemeClr val="accent1">
                    <a:lumMod val="50000"/>
                  </a:schemeClr>
                </a:solidFill>
              </a:rPr>
              <a:t> </a:t>
            </a:r>
            <a:r>
              <a:rPr lang="en-ID" sz="2400" b="1" dirty="0" err="1">
                <a:solidFill>
                  <a:schemeClr val="accent1">
                    <a:lumMod val="50000"/>
                  </a:schemeClr>
                </a:solidFill>
              </a:rPr>
              <a:t>Fungsionalitas</a:t>
            </a:r>
            <a:r>
              <a:rPr lang="en-ID" sz="2400" b="1" dirty="0">
                <a:solidFill>
                  <a:schemeClr val="accent1">
                    <a:lumMod val="50000"/>
                  </a:schemeClr>
                </a:solidFill>
              </a:rPr>
              <a:t> </a:t>
            </a:r>
          </a:p>
        </p:txBody>
      </p:sp>
      <p:sp>
        <p:nvSpPr>
          <p:cNvPr id="2" name="Google Shape;98;p2">
            <a:extLst>
              <a:ext uri="{FF2B5EF4-FFF2-40B4-BE49-F238E27FC236}">
                <a16:creationId xmlns:a16="http://schemas.microsoft.com/office/drawing/2014/main" id="{5F50FADC-EC18-406E-AE87-E1855FBC81ED}"/>
              </a:ext>
            </a:extLst>
          </p:cNvPr>
          <p:cNvSpPr/>
          <p:nvPr/>
        </p:nvSpPr>
        <p:spPr>
          <a:xfrm>
            <a:off x="729849" y="1185837"/>
            <a:ext cx="3355768" cy="507791"/>
          </a:xfrm>
          <a:prstGeom prst="rect">
            <a:avLst/>
          </a:prstGeom>
          <a:solidFill>
            <a:schemeClr val="accent1"/>
          </a:solidFill>
          <a:ln>
            <a:noFill/>
          </a:ln>
        </p:spPr>
        <p:txBody>
          <a:bodyPr spcFirstLastPara="1" wrap="square" lIns="91425" tIns="45700" rIns="91425" bIns="45700" anchor="t" anchorCtr="0">
            <a:spAutoFit/>
          </a:bodyPr>
          <a:lstStyle/>
          <a:p>
            <a:pPr algn="ctr">
              <a:lnSpc>
                <a:spcPct val="150000"/>
              </a:lnSpc>
            </a:pPr>
            <a:r>
              <a:rPr lang="sv-SE" sz="1800" b="1" dirty="0">
                <a:solidFill>
                  <a:schemeClr val="bg1"/>
                </a:solidFill>
              </a:rPr>
              <a:t>Functional Testing</a:t>
            </a:r>
            <a:endParaRPr lang="en-US" dirty="0"/>
          </a:p>
        </p:txBody>
      </p:sp>
      <p:sp>
        <p:nvSpPr>
          <p:cNvPr id="3" name="Google Shape;98;p2">
            <a:extLst>
              <a:ext uri="{FF2B5EF4-FFF2-40B4-BE49-F238E27FC236}">
                <a16:creationId xmlns:a16="http://schemas.microsoft.com/office/drawing/2014/main" id="{EE89110F-F1CB-43B3-B821-CBC9EB9B26B0}"/>
              </a:ext>
            </a:extLst>
          </p:cNvPr>
          <p:cNvSpPr/>
          <p:nvPr/>
        </p:nvSpPr>
        <p:spPr>
          <a:xfrm>
            <a:off x="5058383" y="1197916"/>
            <a:ext cx="3355768" cy="507791"/>
          </a:xfrm>
          <a:prstGeom prst="rect">
            <a:avLst/>
          </a:prstGeom>
          <a:solidFill>
            <a:schemeClr val="accent1"/>
          </a:solidFill>
          <a:ln>
            <a:noFill/>
          </a:ln>
        </p:spPr>
        <p:txBody>
          <a:bodyPr spcFirstLastPara="1" wrap="square" lIns="91425" tIns="45700" rIns="91425" bIns="45700" anchor="t" anchorCtr="0">
            <a:spAutoFit/>
          </a:bodyPr>
          <a:lstStyle/>
          <a:p>
            <a:pPr algn="ctr">
              <a:lnSpc>
                <a:spcPct val="150000"/>
              </a:lnSpc>
            </a:pPr>
            <a:r>
              <a:rPr lang="sv-SE" sz="1800" b="1" dirty="0">
                <a:solidFill>
                  <a:schemeClr val="bg1"/>
                </a:solidFill>
              </a:rPr>
              <a:t>Non Functional Testing</a:t>
            </a:r>
            <a:endParaRPr lang="en-US" dirty="0">
              <a:solidFill>
                <a:schemeClr val="bg1"/>
              </a:solidFill>
            </a:endParaRPr>
          </a:p>
        </p:txBody>
      </p:sp>
      <p:sp>
        <p:nvSpPr>
          <p:cNvPr id="4" name="Google Shape;98;p2">
            <a:extLst>
              <a:ext uri="{FF2B5EF4-FFF2-40B4-BE49-F238E27FC236}">
                <a16:creationId xmlns:a16="http://schemas.microsoft.com/office/drawing/2014/main" id="{791AC137-0CED-409B-A8B3-A08081FB11B1}"/>
              </a:ext>
            </a:extLst>
          </p:cNvPr>
          <p:cNvSpPr/>
          <p:nvPr/>
        </p:nvSpPr>
        <p:spPr>
          <a:xfrm>
            <a:off x="729149" y="1768987"/>
            <a:ext cx="3346933" cy="3046948"/>
          </a:xfrm>
          <a:prstGeom prst="rect">
            <a:avLst/>
          </a:prstGeom>
          <a:noFill/>
          <a:ln>
            <a:noFill/>
          </a:ln>
        </p:spPr>
        <p:txBody>
          <a:bodyPr spcFirstLastPara="1" wrap="square" lIns="91425" tIns="45700" rIns="91425" bIns="45700" anchor="ctr" anchorCtr="0">
            <a:spAutoFit/>
          </a:bodyPr>
          <a:lstStyle/>
          <a:p>
            <a:pPr algn="just">
              <a:lnSpc>
                <a:spcPct val="150000"/>
              </a:lnSpc>
            </a:pPr>
            <a:r>
              <a:rPr lang="en-US" sz="1600" dirty="0" err="1">
                <a:solidFill>
                  <a:schemeClr val="dk1"/>
                </a:solidFill>
              </a:rPr>
              <a:t>Pengujian</a:t>
            </a:r>
            <a:r>
              <a:rPr lang="en-US" sz="1600" dirty="0">
                <a:solidFill>
                  <a:schemeClr val="dk1"/>
                </a:solidFill>
              </a:rPr>
              <a:t> aplikasi berdasarkan </a:t>
            </a:r>
            <a:r>
              <a:rPr lang="en-US" sz="1600" dirty="0" err="1">
                <a:solidFill>
                  <a:schemeClr val="dk1"/>
                </a:solidFill>
              </a:rPr>
              <a:t>persyaratan</a:t>
            </a:r>
            <a:r>
              <a:rPr lang="en-US" sz="1600" dirty="0">
                <a:solidFill>
                  <a:schemeClr val="dk1"/>
                </a:solidFill>
              </a:rPr>
              <a:t> </a:t>
            </a:r>
            <a:r>
              <a:rPr lang="en-US" sz="1600" dirty="0" err="1">
                <a:solidFill>
                  <a:schemeClr val="dk1"/>
                </a:solidFill>
              </a:rPr>
              <a:t>dari</a:t>
            </a:r>
            <a:r>
              <a:rPr lang="en-US" sz="1600" dirty="0">
                <a:solidFill>
                  <a:schemeClr val="dk1"/>
                </a:solidFill>
              </a:rPr>
              <a:t> </a:t>
            </a:r>
            <a:r>
              <a:rPr lang="en-US" sz="1600" dirty="0" err="1">
                <a:solidFill>
                  <a:schemeClr val="dk1"/>
                </a:solidFill>
              </a:rPr>
              <a:t>klien</a:t>
            </a:r>
            <a:r>
              <a:rPr lang="en-US" sz="1600" dirty="0">
                <a:solidFill>
                  <a:schemeClr val="dk1"/>
                </a:solidFill>
              </a:rPr>
              <a:t> atau spesifikasi </a:t>
            </a:r>
            <a:r>
              <a:rPr lang="en-US" sz="1600" i="1" dirty="0">
                <a:solidFill>
                  <a:schemeClr val="dk1"/>
                </a:solidFill>
              </a:rPr>
              <a:t>software, </a:t>
            </a:r>
            <a:r>
              <a:rPr lang="en-US" sz="1600" dirty="0" err="1">
                <a:solidFill>
                  <a:schemeClr val="dk1"/>
                </a:solidFill>
              </a:rPr>
              <a:t>meliputi</a:t>
            </a:r>
            <a:r>
              <a:rPr lang="en-US" sz="1600" dirty="0">
                <a:solidFill>
                  <a:schemeClr val="dk1"/>
                </a:solidFill>
              </a:rPr>
              <a:t>:</a:t>
            </a:r>
            <a:endParaRPr lang="en-US" i="1" dirty="0"/>
          </a:p>
          <a:p>
            <a:pPr marL="285750" indent="-285750" algn="just">
              <a:lnSpc>
                <a:spcPct val="150000"/>
              </a:lnSpc>
              <a:buChar char="•"/>
            </a:pPr>
            <a:r>
              <a:rPr lang="en-US" sz="1600" dirty="0">
                <a:solidFill>
                  <a:schemeClr val="dk1"/>
                </a:solidFill>
              </a:rPr>
              <a:t>Unit Testing</a:t>
            </a:r>
          </a:p>
          <a:p>
            <a:pPr marL="285750" indent="-285750" algn="just">
              <a:lnSpc>
                <a:spcPct val="150000"/>
              </a:lnSpc>
              <a:buChar char="•"/>
            </a:pPr>
            <a:r>
              <a:rPr lang="en-US" sz="1600" dirty="0">
                <a:solidFill>
                  <a:schemeClr val="dk1"/>
                </a:solidFill>
              </a:rPr>
              <a:t>Integration Testing</a:t>
            </a:r>
          </a:p>
          <a:p>
            <a:pPr marL="285750" indent="-285750" algn="just">
              <a:lnSpc>
                <a:spcPct val="150000"/>
              </a:lnSpc>
              <a:buChar char="•"/>
            </a:pPr>
            <a:r>
              <a:rPr lang="en-US" sz="1600" dirty="0">
                <a:solidFill>
                  <a:schemeClr val="dk1"/>
                </a:solidFill>
              </a:rPr>
              <a:t>User Acceptance</a:t>
            </a:r>
          </a:p>
          <a:p>
            <a:pPr marL="285750" indent="-285750" algn="just">
              <a:lnSpc>
                <a:spcPct val="150000"/>
              </a:lnSpc>
              <a:buChar char="•"/>
            </a:pPr>
            <a:r>
              <a:rPr lang="en-US" sz="1600" dirty="0">
                <a:solidFill>
                  <a:schemeClr val="dk1"/>
                </a:solidFill>
              </a:rPr>
              <a:t>Localization Testing</a:t>
            </a:r>
          </a:p>
          <a:p>
            <a:pPr marL="285750" indent="-285750" algn="just">
              <a:lnSpc>
                <a:spcPct val="150000"/>
              </a:lnSpc>
              <a:buChar char="•"/>
            </a:pPr>
            <a:r>
              <a:rPr lang="en-US" sz="1600" dirty="0">
                <a:solidFill>
                  <a:schemeClr val="dk1"/>
                </a:solidFill>
              </a:rPr>
              <a:t>dan lain-lain</a:t>
            </a:r>
          </a:p>
        </p:txBody>
      </p:sp>
      <p:sp>
        <p:nvSpPr>
          <p:cNvPr id="12" name="Google Shape;98;p2">
            <a:extLst>
              <a:ext uri="{FF2B5EF4-FFF2-40B4-BE49-F238E27FC236}">
                <a16:creationId xmlns:a16="http://schemas.microsoft.com/office/drawing/2014/main" id="{6F21D8B6-9F95-4E79-A672-E6C0F2E4E3DD}"/>
              </a:ext>
            </a:extLst>
          </p:cNvPr>
          <p:cNvSpPr/>
          <p:nvPr/>
        </p:nvSpPr>
        <p:spPr>
          <a:xfrm>
            <a:off x="5067920" y="1705707"/>
            <a:ext cx="3346933" cy="3046948"/>
          </a:xfrm>
          <a:prstGeom prst="rect">
            <a:avLst/>
          </a:prstGeom>
          <a:noFill/>
          <a:ln>
            <a:noFill/>
          </a:ln>
        </p:spPr>
        <p:txBody>
          <a:bodyPr spcFirstLastPara="1" wrap="square" lIns="91425" tIns="45700" rIns="91425" bIns="45700" anchor="ctr" anchorCtr="0">
            <a:spAutoFit/>
          </a:bodyPr>
          <a:lstStyle/>
          <a:p>
            <a:pPr algn="just">
              <a:lnSpc>
                <a:spcPct val="150000"/>
              </a:lnSpc>
            </a:pPr>
            <a:r>
              <a:rPr lang="en-US" sz="1600" dirty="0" err="1">
                <a:solidFill>
                  <a:schemeClr val="dk1"/>
                </a:solidFill>
              </a:rPr>
              <a:t>Pengujian</a:t>
            </a:r>
            <a:r>
              <a:rPr lang="en-US" sz="1600" dirty="0">
                <a:solidFill>
                  <a:schemeClr val="dk1"/>
                </a:solidFill>
              </a:rPr>
              <a:t> aplikasi berdasarkan kualitas </a:t>
            </a:r>
            <a:r>
              <a:rPr lang="en-US" sz="1600" dirty="0" err="1">
                <a:solidFill>
                  <a:schemeClr val="dk1"/>
                </a:solidFill>
              </a:rPr>
              <a:t>performa</a:t>
            </a:r>
            <a:r>
              <a:rPr lang="en-US" sz="1600" dirty="0">
                <a:solidFill>
                  <a:schemeClr val="dk1"/>
                </a:solidFill>
              </a:rPr>
              <a:t> </a:t>
            </a:r>
            <a:r>
              <a:rPr lang="en-US" sz="1600" i="1" dirty="0">
                <a:solidFill>
                  <a:schemeClr val="dk1"/>
                </a:solidFill>
              </a:rPr>
              <a:t>software, </a:t>
            </a:r>
            <a:r>
              <a:rPr lang="en-US" sz="1600" dirty="0" err="1">
                <a:solidFill>
                  <a:schemeClr val="dk1"/>
                </a:solidFill>
              </a:rPr>
              <a:t>meliputi</a:t>
            </a:r>
            <a:r>
              <a:rPr lang="en-US" sz="1600" dirty="0">
                <a:solidFill>
                  <a:schemeClr val="dk1"/>
                </a:solidFill>
              </a:rPr>
              <a:t>:</a:t>
            </a:r>
            <a:endParaRPr lang="en-US" sz="1600" i="1" dirty="0">
              <a:solidFill>
                <a:schemeClr val="dk1"/>
              </a:solidFill>
            </a:endParaRPr>
          </a:p>
          <a:p>
            <a:pPr marL="285750" indent="-285750" algn="just">
              <a:lnSpc>
                <a:spcPct val="150000"/>
              </a:lnSpc>
              <a:buFont typeface="Arial" panose="020B0604020202020204" pitchFamily="34" charset="0"/>
              <a:buChar char="•"/>
            </a:pPr>
            <a:r>
              <a:rPr lang="en-US" sz="1600" dirty="0">
                <a:solidFill>
                  <a:schemeClr val="dk1"/>
                </a:solidFill>
              </a:rPr>
              <a:t>Load Testing</a:t>
            </a:r>
          </a:p>
          <a:p>
            <a:pPr marL="285750" indent="-285750" algn="just">
              <a:lnSpc>
                <a:spcPct val="150000"/>
              </a:lnSpc>
              <a:buFont typeface="Arial" panose="020B0604020202020204" pitchFamily="34" charset="0"/>
              <a:buChar char="•"/>
            </a:pPr>
            <a:r>
              <a:rPr lang="en-US" sz="1600" dirty="0">
                <a:solidFill>
                  <a:schemeClr val="dk1"/>
                </a:solidFill>
              </a:rPr>
              <a:t>Usability Testing</a:t>
            </a:r>
          </a:p>
          <a:p>
            <a:pPr marL="285750" indent="-285750" algn="just">
              <a:lnSpc>
                <a:spcPct val="150000"/>
              </a:lnSpc>
              <a:buFont typeface="Arial" panose="020B0604020202020204" pitchFamily="34" charset="0"/>
              <a:buChar char="•"/>
            </a:pPr>
            <a:r>
              <a:rPr lang="en-US" sz="1600" dirty="0">
                <a:solidFill>
                  <a:schemeClr val="dk1"/>
                </a:solidFill>
              </a:rPr>
              <a:t>Scalability Testing</a:t>
            </a:r>
          </a:p>
          <a:p>
            <a:pPr marL="285750" indent="-285750" algn="just">
              <a:lnSpc>
                <a:spcPct val="150000"/>
              </a:lnSpc>
              <a:buFont typeface="Arial" panose="020B0604020202020204" pitchFamily="34" charset="0"/>
              <a:buChar char="•"/>
            </a:pPr>
            <a:r>
              <a:rPr lang="en-US" sz="1600" dirty="0">
                <a:solidFill>
                  <a:schemeClr val="dk1"/>
                </a:solidFill>
              </a:rPr>
              <a:t>Load Time</a:t>
            </a:r>
          </a:p>
          <a:p>
            <a:pPr marL="285750" indent="-285750" algn="just">
              <a:lnSpc>
                <a:spcPct val="150000"/>
              </a:lnSpc>
              <a:buFont typeface="Arial" panose="020B0604020202020204" pitchFamily="34" charset="0"/>
              <a:buChar char="•"/>
            </a:pPr>
            <a:r>
              <a:rPr lang="en-US" sz="1600" dirty="0">
                <a:solidFill>
                  <a:schemeClr val="dk1"/>
                </a:solidFill>
              </a:rPr>
              <a:t>dan lain-lain</a:t>
            </a:r>
          </a:p>
        </p:txBody>
      </p:sp>
    </p:spTree>
    <p:extLst>
      <p:ext uri="{BB962C8B-B14F-4D97-AF65-F5344CB8AC3E}">
        <p14:creationId xmlns:p14="http://schemas.microsoft.com/office/powerpoint/2010/main" val="895695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418899" y="348754"/>
            <a:ext cx="8306202" cy="461624"/>
          </a:xfrm>
          <a:prstGeom prst="rect">
            <a:avLst/>
          </a:prstGeom>
          <a:noFill/>
          <a:ln>
            <a:noFill/>
          </a:ln>
        </p:spPr>
        <p:txBody>
          <a:bodyPr spcFirstLastPara="1" wrap="square" lIns="91425" tIns="45700" rIns="91425" bIns="45700" anchor="t" anchorCtr="0">
            <a:spAutoFit/>
          </a:bodyPr>
          <a:lstStyle/>
          <a:p>
            <a:pPr algn="ctr"/>
            <a:r>
              <a:rPr lang="en-ID" sz="2400" b="1" dirty="0" err="1">
                <a:solidFill>
                  <a:schemeClr val="accent1">
                    <a:lumMod val="50000"/>
                  </a:schemeClr>
                </a:solidFill>
              </a:rPr>
              <a:t>Contoh</a:t>
            </a:r>
            <a:r>
              <a:rPr lang="en-ID" sz="2400" b="1" dirty="0">
                <a:solidFill>
                  <a:schemeClr val="accent1">
                    <a:lumMod val="50000"/>
                  </a:schemeClr>
                </a:solidFill>
              </a:rPr>
              <a:t> </a:t>
            </a:r>
            <a:r>
              <a:rPr lang="en-ID" sz="2400" b="1" i="1" dirty="0">
                <a:solidFill>
                  <a:schemeClr val="accent1">
                    <a:lumMod val="50000"/>
                  </a:schemeClr>
                </a:solidFill>
              </a:rPr>
              <a:t>Test Case</a:t>
            </a:r>
            <a:r>
              <a:rPr lang="en-ID" sz="2400" b="1" dirty="0">
                <a:solidFill>
                  <a:schemeClr val="accent1">
                    <a:lumMod val="50000"/>
                  </a:schemeClr>
                </a:solidFill>
              </a:rPr>
              <a:t> Functional vs Non-Functional Testing</a:t>
            </a:r>
            <a:endParaRPr lang="en-ID" sz="2400" b="1" i="0" u="none" strike="noStrike" cap="none" dirty="0">
              <a:solidFill>
                <a:schemeClr val="accent1">
                  <a:lumMod val="50000"/>
                </a:schemeClr>
              </a:solidFill>
            </a:endParaRPr>
          </a:p>
        </p:txBody>
      </p:sp>
      <p:graphicFrame>
        <p:nvGraphicFramePr>
          <p:cNvPr id="2" name="Table 2">
            <a:extLst>
              <a:ext uri="{FF2B5EF4-FFF2-40B4-BE49-F238E27FC236}">
                <a16:creationId xmlns:a16="http://schemas.microsoft.com/office/drawing/2014/main" id="{FE80A84F-5330-46A5-826B-C360A6C259E2}"/>
              </a:ext>
            </a:extLst>
          </p:cNvPr>
          <p:cNvGraphicFramePr>
            <a:graphicFrameLocks noGrp="1"/>
          </p:cNvGraphicFramePr>
          <p:nvPr>
            <p:extLst>
              <p:ext uri="{D42A27DB-BD31-4B8C-83A1-F6EECF244321}">
                <p14:modId xmlns:p14="http://schemas.microsoft.com/office/powerpoint/2010/main" val="2896569828"/>
              </p:ext>
            </p:extLst>
          </p:nvPr>
        </p:nvGraphicFramePr>
        <p:xfrm>
          <a:off x="729848" y="1036744"/>
          <a:ext cx="7575952" cy="3586022"/>
        </p:xfrm>
        <a:graphic>
          <a:graphicData uri="http://schemas.openxmlformats.org/drawingml/2006/table">
            <a:tbl>
              <a:tblPr firstRow="1" bandRow="1">
                <a:tableStyleId>{2D5ABB26-0587-4C30-8999-92F81FD0307C}</a:tableStyleId>
              </a:tblPr>
              <a:tblGrid>
                <a:gridCol w="3787976">
                  <a:extLst>
                    <a:ext uri="{9D8B030D-6E8A-4147-A177-3AD203B41FA5}">
                      <a16:colId xmlns:a16="http://schemas.microsoft.com/office/drawing/2014/main" val="2326539903"/>
                    </a:ext>
                  </a:extLst>
                </a:gridCol>
                <a:gridCol w="3787976">
                  <a:extLst>
                    <a:ext uri="{9D8B030D-6E8A-4147-A177-3AD203B41FA5}">
                      <a16:colId xmlns:a16="http://schemas.microsoft.com/office/drawing/2014/main" val="934640979"/>
                    </a:ext>
                  </a:extLst>
                </a:gridCol>
              </a:tblGrid>
              <a:tr h="498165">
                <a:tc>
                  <a:txBody>
                    <a:bodyPr/>
                    <a:lstStyle/>
                    <a:p>
                      <a:pPr algn="ctr"/>
                      <a:r>
                        <a:rPr lang="en-US" sz="1800" b="1" dirty="0">
                          <a:solidFill>
                            <a:schemeClr val="bg1"/>
                          </a:solidFill>
                        </a:rPr>
                        <a:t>Functional Testing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800" b="1" dirty="0">
                          <a:solidFill>
                            <a:schemeClr val="bg1"/>
                          </a:solidFill>
                        </a:rPr>
                        <a:t>Non-Functional </a:t>
                      </a:r>
                      <a:r>
                        <a:rPr lang="en-US" sz="1800" b="1" i="0" u="none" strike="noStrike" noProof="0" dirty="0">
                          <a:solidFill>
                            <a:schemeClr val="bg1"/>
                          </a:solidFill>
                          <a:latin typeface="Arial"/>
                        </a:rPr>
                        <a:t>Testing</a:t>
                      </a:r>
                      <a:endParaRPr lang="en-US" sz="18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21630383"/>
                  </a:ext>
                </a:extLst>
              </a:tr>
              <a:tr h="826476">
                <a:tc>
                  <a:txBody>
                    <a:bodyPr/>
                    <a:lstStyle/>
                    <a:p>
                      <a:r>
                        <a:rPr lang="en-US" sz="1800" b="1" dirty="0"/>
                        <a:t>Ketika input valid</a:t>
                      </a:r>
                      <a:r>
                        <a:rPr lang="en-US" sz="1800" dirty="0"/>
                        <a:t>, register dan login aplikasi </a:t>
                      </a:r>
                      <a:r>
                        <a:rPr lang="en-US" sz="1800" dirty="0" err="1"/>
                        <a:t>berfungsi</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Setelah login, </a:t>
                      </a:r>
                      <a:r>
                        <a:rPr lang="en-US" sz="1800" b="1" dirty="0"/>
                        <a:t>sistem dashboard </a:t>
                      </a:r>
                      <a:r>
                        <a:rPr lang="en-US" sz="1800" b="1" dirty="0" err="1"/>
                        <a:t>memuat</a:t>
                      </a:r>
                      <a:r>
                        <a:rPr lang="en-US" sz="1800" b="1" dirty="0"/>
                        <a:t> (</a:t>
                      </a:r>
                      <a:r>
                        <a:rPr lang="en-US" sz="1800" b="1" i="1" dirty="0"/>
                        <a:t>loading</a:t>
                      </a:r>
                      <a:r>
                        <a:rPr lang="en-US" sz="1800" b="1" dirty="0"/>
                        <a:t>) dalam 3 </a:t>
                      </a:r>
                      <a:r>
                        <a:rPr lang="en-US" sz="1800" b="1" dirty="0" err="1"/>
                        <a:t>detik</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92584030"/>
                  </a:ext>
                </a:extLst>
              </a:tr>
              <a:tr h="1072661">
                <a:tc>
                  <a:txBody>
                    <a:bodyPr/>
                    <a:lstStyle/>
                    <a:p>
                      <a:r>
                        <a:rPr lang="en-US" sz="1800" b="1" dirty="0"/>
                        <a:t>Ketika </a:t>
                      </a:r>
                      <a:r>
                        <a:rPr lang="en-US" sz="1800" b="1" dirty="0" err="1"/>
                        <a:t>notifikasi</a:t>
                      </a:r>
                      <a:r>
                        <a:rPr lang="en-US" sz="1800" b="1" dirty="0"/>
                        <a:t> email </a:t>
                      </a:r>
                      <a:r>
                        <a:rPr lang="en-US" sz="1800" b="1" dirty="0" err="1"/>
                        <a:t>menyala</a:t>
                      </a:r>
                      <a:r>
                        <a:rPr lang="en-US" sz="1800" b="1" dirty="0"/>
                        <a:t> </a:t>
                      </a:r>
                    </a:p>
                    <a:p>
                      <a:pPr lvl="0">
                        <a:buNone/>
                      </a:pPr>
                      <a:r>
                        <a:rPr lang="en-US" sz="1800" dirty="0">
                          <a:sym typeface="Wingdings" panose="05000000000000000000" pitchFamily="2" charset="2"/>
                        </a:rPr>
                        <a:t></a:t>
                      </a:r>
                      <a:r>
                        <a:rPr lang="en-US" sz="1800" dirty="0"/>
                        <a:t> pengguna menerima pesan baru </a:t>
                      </a:r>
                      <a:r>
                        <a:rPr lang="en-US" sz="1800" dirty="0">
                          <a:sym typeface="Wingdings" panose="05000000000000000000" pitchFamily="2" charset="2"/>
                        </a:rPr>
                        <a:t> sebuah </a:t>
                      </a:r>
                      <a:r>
                        <a:rPr lang="en-US" sz="1800" dirty="0" err="1">
                          <a:sym typeface="Wingdings" panose="05000000000000000000" pitchFamily="2" charset="2"/>
                        </a:rPr>
                        <a:t>notifikasi</a:t>
                      </a:r>
                      <a:r>
                        <a:rPr lang="en-US" sz="1800" dirty="0">
                          <a:sym typeface="Wingdings" panose="05000000000000000000" pitchFamily="2" charset="2"/>
                        </a:rPr>
                        <a:t> email terkirim</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err="1"/>
                        <a:t>Notifikasi</a:t>
                      </a:r>
                      <a:r>
                        <a:rPr lang="en-US" sz="1800" dirty="0"/>
                        <a:t> email terkirim </a:t>
                      </a:r>
                      <a:r>
                        <a:rPr lang="en-US" sz="1800" b="1" dirty="0"/>
                        <a:t>dalam 3 menit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346913"/>
                  </a:ext>
                </a:extLst>
              </a:tr>
              <a:tr h="498165">
                <a:tc>
                  <a:txBody>
                    <a:bodyPr/>
                    <a:lstStyle/>
                    <a:p>
                      <a:pPr lvl="0">
                        <a:buNone/>
                      </a:pPr>
                      <a:r>
                        <a:rPr lang="en-US" sz="1800" b="1" dirty="0"/>
                        <a:t>Ketika dokumen PDF kurang </a:t>
                      </a:r>
                      <a:r>
                        <a:rPr lang="en-US" sz="1800" b="1" dirty="0" err="1"/>
                        <a:t>dari</a:t>
                      </a:r>
                      <a:r>
                        <a:rPr lang="en-US" sz="1800" b="1" dirty="0"/>
                        <a:t> 5 MB</a:t>
                      </a:r>
                      <a:r>
                        <a:rPr lang="en-US" sz="1800" dirty="0"/>
                        <a:t>, maka sistem menerima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lvl="0">
                        <a:buNone/>
                      </a:pPr>
                      <a:r>
                        <a:rPr lang="en-US" sz="1800" dirty="0"/>
                        <a:t>Ketika ada lebih dari 1 dokumen terunggah dalam waktu yang sama, </a:t>
                      </a:r>
                      <a:r>
                        <a:rPr lang="en-US" sz="1800" b="1" dirty="0"/>
                        <a:t>maka otomatis </a:t>
                      </a:r>
                      <a:r>
                        <a:rPr lang="en-US" sz="1800" b="1" dirty="0" err="1"/>
                        <a:t>akan</a:t>
                      </a:r>
                      <a:r>
                        <a:rPr lang="en-US" sz="1800" b="1" dirty="0"/>
                        <a:t> </a:t>
                      </a:r>
                      <a:r>
                        <a:rPr lang="en-US" sz="1800" b="1" dirty="0" err="1"/>
                        <a:t>membentuk</a:t>
                      </a:r>
                      <a:r>
                        <a:rPr lang="en-US" sz="1800" b="1" dirty="0"/>
                        <a:t> </a:t>
                      </a:r>
                      <a:r>
                        <a:rPr lang="en-US" sz="1800" b="1" dirty="0" err="1"/>
                        <a:t>antrian</a:t>
                      </a:r>
                      <a:r>
                        <a:rPr lang="en-US" sz="1800" b="1" dirty="0"/>
                        <a:t> (</a:t>
                      </a:r>
                      <a:r>
                        <a:rPr lang="en-US" sz="1800" b="1" i="1" dirty="0"/>
                        <a:t>queue</a:t>
                      </a:r>
                      <a:r>
                        <a:rPr lang="en-US" sz="18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3491015"/>
                  </a:ext>
                </a:extLst>
              </a:tr>
            </a:tbl>
          </a:graphicData>
        </a:graphic>
      </p:graphicFrame>
    </p:spTree>
    <p:extLst>
      <p:ext uri="{BB962C8B-B14F-4D97-AF65-F5344CB8AC3E}">
        <p14:creationId xmlns:p14="http://schemas.microsoft.com/office/powerpoint/2010/main" val="1656917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331180" y="311004"/>
            <a:ext cx="8194752" cy="461624"/>
          </a:xfrm>
          <a:prstGeom prst="rect">
            <a:avLst/>
          </a:prstGeom>
          <a:noFill/>
          <a:ln>
            <a:noFill/>
          </a:ln>
        </p:spPr>
        <p:txBody>
          <a:bodyPr spcFirstLastPara="1" wrap="square" lIns="91425" tIns="45700" rIns="91425" bIns="45700" anchor="t" anchorCtr="0">
            <a:spAutoFit/>
          </a:bodyPr>
          <a:lstStyle/>
          <a:p>
            <a:pPr algn="ctr"/>
            <a:r>
              <a:rPr lang="en-US" sz="2400" b="1" dirty="0">
                <a:solidFill>
                  <a:schemeClr val="accent1">
                    <a:lumMod val="50000"/>
                  </a:schemeClr>
                </a:solidFill>
              </a:rPr>
              <a:t>Perbandingan </a:t>
            </a:r>
            <a:r>
              <a:rPr lang="en-US" sz="2400" b="1" i="1" dirty="0">
                <a:solidFill>
                  <a:schemeClr val="accent1">
                    <a:lumMod val="50000"/>
                  </a:schemeClr>
                </a:solidFill>
              </a:rPr>
              <a:t>Functional</a:t>
            </a:r>
            <a:r>
              <a:rPr lang="en-US" sz="2400" b="1" dirty="0">
                <a:solidFill>
                  <a:schemeClr val="accent1">
                    <a:lumMod val="50000"/>
                  </a:schemeClr>
                </a:solidFill>
              </a:rPr>
              <a:t> vs </a:t>
            </a:r>
            <a:r>
              <a:rPr lang="en-US" sz="2400" b="1" i="1" dirty="0">
                <a:solidFill>
                  <a:schemeClr val="accent1">
                    <a:lumMod val="50000"/>
                  </a:schemeClr>
                </a:solidFill>
              </a:rPr>
              <a:t>Non-Functional Testing</a:t>
            </a:r>
            <a:endParaRPr sz="2400" b="1" i="1" u="none" strike="noStrike" cap="none" dirty="0">
              <a:solidFill>
                <a:schemeClr val="accent1">
                  <a:lumMod val="50000"/>
                </a:schemeClr>
              </a:solidFill>
              <a:sym typeface="Arial"/>
            </a:endParaRPr>
          </a:p>
        </p:txBody>
      </p:sp>
      <p:graphicFrame>
        <p:nvGraphicFramePr>
          <p:cNvPr id="2" name="Table 2">
            <a:extLst>
              <a:ext uri="{FF2B5EF4-FFF2-40B4-BE49-F238E27FC236}">
                <a16:creationId xmlns:a16="http://schemas.microsoft.com/office/drawing/2014/main" id="{442411C6-7D52-48A8-908E-E15791AAA978}"/>
              </a:ext>
            </a:extLst>
          </p:cNvPr>
          <p:cNvGraphicFramePr>
            <a:graphicFrameLocks noGrp="1"/>
          </p:cNvGraphicFramePr>
          <p:nvPr>
            <p:extLst>
              <p:ext uri="{D42A27DB-BD31-4B8C-83A1-F6EECF244321}">
                <p14:modId xmlns:p14="http://schemas.microsoft.com/office/powerpoint/2010/main" val="734713746"/>
              </p:ext>
            </p:extLst>
          </p:nvPr>
        </p:nvGraphicFramePr>
        <p:xfrm>
          <a:off x="548639" y="877570"/>
          <a:ext cx="7836410" cy="3834417"/>
        </p:xfrm>
        <a:graphic>
          <a:graphicData uri="http://schemas.openxmlformats.org/drawingml/2006/table">
            <a:tbl>
              <a:tblPr firstRow="1" bandRow="1">
                <a:tableStyleId>{5C22544A-7EE6-4342-B048-85BDC9FD1C3A}</a:tableStyleId>
              </a:tblPr>
              <a:tblGrid>
                <a:gridCol w="3918205">
                  <a:extLst>
                    <a:ext uri="{9D8B030D-6E8A-4147-A177-3AD203B41FA5}">
                      <a16:colId xmlns:a16="http://schemas.microsoft.com/office/drawing/2014/main" val="2431251648"/>
                    </a:ext>
                  </a:extLst>
                </a:gridCol>
                <a:gridCol w="3918205">
                  <a:extLst>
                    <a:ext uri="{9D8B030D-6E8A-4147-A177-3AD203B41FA5}">
                      <a16:colId xmlns:a16="http://schemas.microsoft.com/office/drawing/2014/main" val="651243880"/>
                    </a:ext>
                  </a:extLst>
                </a:gridCol>
              </a:tblGrid>
              <a:tr h="482059">
                <a:tc>
                  <a:txBody>
                    <a:bodyPr/>
                    <a:lstStyle/>
                    <a:p>
                      <a:pPr algn="ctr"/>
                      <a:r>
                        <a:rPr lang="en-US" dirty="0">
                          <a:solidFill>
                            <a:schemeClr val="bg1"/>
                          </a:solidFill>
                        </a:rPr>
                        <a:t>Functional Testing</a:t>
                      </a:r>
                    </a:p>
                  </a:txBody>
                  <a:tcPr anchor="ctr"/>
                </a:tc>
                <a:tc>
                  <a:txBody>
                    <a:bodyPr/>
                    <a:lstStyle/>
                    <a:p>
                      <a:pPr algn="ctr"/>
                      <a:r>
                        <a:rPr lang="en-US" dirty="0">
                          <a:solidFill>
                            <a:schemeClr val="bg1"/>
                          </a:solidFill>
                        </a:rPr>
                        <a:t>Non-Functional Testing</a:t>
                      </a:r>
                    </a:p>
                  </a:txBody>
                  <a:tcPr anchor="ctr">
                    <a:solidFill>
                      <a:srgbClr val="FFC000"/>
                    </a:solidFill>
                  </a:tcPr>
                </a:tc>
                <a:extLst>
                  <a:ext uri="{0D108BD9-81ED-4DB2-BD59-A6C34878D82A}">
                    <a16:rowId xmlns:a16="http://schemas.microsoft.com/office/drawing/2014/main" val="502156518"/>
                  </a:ext>
                </a:extLst>
              </a:tr>
              <a:tr h="673562">
                <a:tc>
                  <a:txBody>
                    <a:bodyPr/>
                    <a:lstStyle/>
                    <a:p>
                      <a:pPr algn="just"/>
                      <a:r>
                        <a:rPr lang="en-US" dirty="0"/>
                        <a:t>Dilakukan berdasarkan kebutuhan bisnis/</a:t>
                      </a:r>
                      <a:r>
                        <a:rPr lang="en-US" dirty="0" err="1"/>
                        <a:t>klien</a:t>
                      </a:r>
                      <a:endParaRPr lang="en-US" dirty="0"/>
                    </a:p>
                  </a:txBody>
                  <a:tcPr>
                    <a:solidFill>
                      <a:schemeClr val="accent1">
                        <a:lumMod val="20000"/>
                        <a:lumOff val="80000"/>
                      </a:schemeClr>
                    </a:solidFill>
                  </a:tcPr>
                </a:tc>
                <a:tc>
                  <a:txBody>
                    <a:bodyPr/>
                    <a:lstStyle/>
                    <a:p>
                      <a:pPr algn="just"/>
                      <a:r>
                        <a:rPr lang="en-US" dirty="0"/>
                        <a:t>Dilakukan berdasarkan </a:t>
                      </a:r>
                      <a:r>
                        <a:rPr lang="en-US" dirty="0" err="1"/>
                        <a:t>ekspektasi</a:t>
                      </a:r>
                      <a:r>
                        <a:rPr lang="en-US" dirty="0"/>
                        <a:t> konsumen dan </a:t>
                      </a:r>
                      <a:r>
                        <a:rPr lang="en-US" i="0" dirty="0" err="1"/>
                        <a:t>persyaratan</a:t>
                      </a:r>
                      <a:r>
                        <a:rPr lang="en-US" i="0" dirty="0"/>
                        <a:t> </a:t>
                      </a:r>
                      <a:r>
                        <a:rPr lang="en-US" i="0" dirty="0" err="1"/>
                        <a:t>performa</a:t>
                      </a:r>
                      <a:endParaRPr lang="en-US" i="0" dirty="0"/>
                    </a:p>
                  </a:txBody>
                  <a:tcPr>
                    <a:solidFill>
                      <a:schemeClr val="accent4">
                        <a:lumMod val="20000"/>
                        <a:lumOff val="80000"/>
                      </a:schemeClr>
                    </a:solidFill>
                  </a:tcPr>
                </a:tc>
                <a:extLst>
                  <a:ext uri="{0D108BD9-81ED-4DB2-BD59-A6C34878D82A}">
                    <a16:rowId xmlns:a16="http://schemas.microsoft.com/office/drawing/2014/main" val="746758695"/>
                  </a:ext>
                </a:extLst>
              </a:tr>
              <a:tr h="856313">
                <a:tc>
                  <a:txBody>
                    <a:bodyPr/>
                    <a:lstStyle/>
                    <a:p>
                      <a:pPr algn="just"/>
                      <a:r>
                        <a:rPr lang="en-US" dirty="0" err="1"/>
                        <a:t>Menguji</a:t>
                      </a:r>
                      <a:r>
                        <a:rPr lang="en-US" dirty="0"/>
                        <a:t> apakah hasil kerja sistem sesuai dengan hasil yang </a:t>
                      </a:r>
                      <a:r>
                        <a:rPr lang="en-US" dirty="0" err="1"/>
                        <a:t>diharapkan</a:t>
                      </a:r>
                      <a:r>
                        <a:rPr lang="en-US" dirty="0"/>
                        <a:t>/</a:t>
                      </a:r>
                      <a:r>
                        <a:rPr lang="en-US" dirty="0" err="1"/>
                        <a:t>disyaratkan</a:t>
                      </a:r>
                      <a:endParaRPr lang="en-US" dirty="0"/>
                    </a:p>
                  </a:txBody>
                  <a:tcPr>
                    <a:solidFill>
                      <a:schemeClr val="accent1">
                        <a:lumMod val="20000"/>
                        <a:lumOff val="80000"/>
                      </a:schemeClr>
                    </a:solidFill>
                  </a:tcPr>
                </a:tc>
                <a:tc>
                  <a:txBody>
                    <a:bodyPr/>
                    <a:lstStyle/>
                    <a:p>
                      <a:pPr algn="just"/>
                      <a:r>
                        <a:rPr lang="en-US" i="0" dirty="0" err="1"/>
                        <a:t>Memeriksa</a:t>
                      </a:r>
                      <a:r>
                        <a:rPr lang="en-US" i="0" dirty="0"/>
                        <a:t> </a:t>
                      </a:r>
                      <a:r>
                        <a:rPr lang="en-US" i="0" dirty="0" err="1"/>
                        <a:t>perilaku</a:t>
                      </a:r>
                      <a:r>
                        <a:rPr lang="en-US" i="0" dirty="0"/>
                        <a:t> </a:t>
                      </a:r>
                      <a:r>
                        <a:rPr lang="en-US" i="1" dirty="0"/>
                        <a:t>software</a:t>
                      </a:r>
                      <a:r>
                        <a:rPr lang="en-US" i="0" dirty="0"/>
                        <a:t>: waktu </a:t>
                      </a:r>
                      <a:r>
                        <a:rPr lang="en-US" i="0" dirty="0" err="1"/>
                        <a:t>respons</a:t>
                      </a:r>
                      <a:r>
                        <a:rPr lang="en-US" i="0" dirty="0"/>
                        <a:t>, dan kecepatan perangkat </a:t>
                      </a:r>
                      <a:r>
                        <a:rPr lang="en-US" i="0" dirty="0" err="1"/>
                        <a:t>lunak</a:t>
                      </a:r>
                      <a:r>
                        <a:rPr lang="en-US" i="0" dirty="0"/>
                        <a:t> dalam kondisi tertentu.</a:t>
                      </a:r>
                    </a:p>
                  </a:txBody>
                  <a:tcPr>
                    <a:solidFill>
                      <a:schemeClr val="accent4">
                        <a:lumMod val="20000"/>
                        <a:lumOff val="80000"/>
                      </a:schemeClr>
                    </a:solidFill>
                  </a:tcPr>
                </a:tc>
                <a:extLst>
                  <a:ext uri="{0D108BD9-81ED-4DB2-BD59-A6C34878D82A}">
                    <a16:rowId xmlns:a16="http://schemas.microsoft.com/office/drawing/2014/main" val="2297713021"/>
                  </a:ext>
                </a:extLst>
              </a:tr>
              <a:tr h="1148921">
                <a:tc>
                  <a:txBody>
                    <a:bodyPr/>
                    <a:lstStyle/>
                    <a:p>
                      <a:pPr algn="just"/>
                      <a:r>
                        <a:rPr lang="en-US" dirty="0"/>
                        <a:t>Jenis </a:t>
                      </a:r>
                      <a:r>
                        <a:rPr lang="en-US" dirty="0" err="1"/>
                        <a:t>pengujian</a:t>
                      </a:r>
                      <a:r>
                        <a:rPr lang="en-US" dirty="0"/>
                        <a:t> </a:t>
                      </a:r>
                      <a:r>
                        <a:rPr lang="en-US" dirty="0" err="1"/>
                        <a:t>meliputi</a:t>
                      </a:r>
                      <a:r>
                        <a:rPr lang="en-US" dirty="0"/>
                        <a:t>: </a:t>
                      </a:r>
                      <a:r>
                        <a:rPr lang="en-US" i="1" dirty="0"/>
                        <a:t>Unit Testing</a:t>
                      </a:r>
                      <a:r>
                        <a:rPr lang="en-US" dirty="0"/>
                        <a:t>, </a:t>
                      </a:r>
                      <a:r>
                        <a:rPr lang="en-US" i="1" dirty="0"/>
                        <a:t>Integration Testing</a:t>
                      </a:r>
                      <a:r>
                        <a:rPr lang="en-US" dirty="0"/>
                        <a:t>, </a:t>
                      </a:r>
                      <a:r>
                        <a:rPr lang="en-US" i="1" dirty="0"/>
                        <a:t>System Testing</a:t>
                      </a:r>
                      <a:r>
                        <a:rPr lang="en-US" dirty="0"/>
                        <a:t>, dan </a:t>
                      </a:r>
                      <a:r>
                        <a:rPr lang="en-US" i="1" dirty="0"/>
                        <a:t>Acceptance Testing</a:t>
                      </a:r>
                    </a:p>
                  </a:txBody>
                  <a:tcPr>
                    <a:solidFill>
                      <a:schemeClr val="accent1">
                        <a:lumMod val="20000"/>
                        <a:lumOff val="80000"/>
                      </a:schemeClr>
                    </a:solidFill>
                  </a:tcPr>
                </a:tc>
                <a:tc>
                  <a:txBody>
                    <a:bodyPr/>
                    <a:lstStyle/>
                    <a:p>
                      <a:pPr algn="just"/>
                      <a:r>
                        <a:rPr lang="en-US" sz="1400" b="0" i="0" u="none" strike="noStrike" cap="none" dirty="0">
                          <a:solidFill>
                            <a:schemeClr val="dk1"/>
                          </a:solidFill>
                          <a:effectLst/>
                          <a:latin typeface="+mn-lt"/>
                          <a:ea typeface="+mn-ea"/>
                          <a:cs typeface="+mn-cs"/>
                          <a:sym typeface="Arial"/>
                        </a:rPr>
                        <a:t>Jenis </a:t>
                      </a:r>
                      <a:r>
                        <a:rPr lang="en-US" sz="1400" b="0" i="0" u="none" strike="noStrike" cap="none" dirty="0" err="1">
                          <a:solidFill>
                            <a:schemeClr val="dk1"/>
                          </a:solidFill>
                          <a:effectLst/>
                          <a:latin typeface="+mn-lt"/>
                          <a:ea typeface="+mn-ea"/>
                          <a:cs typeface="+mn-cs"/>
                          <a:sym typeface="Arial"/>
                        </a:rPr>
                        <a:t>pengujian</a:t>
                      </a:r>
                      <a:r>
                        <a:rPr lang="en-US" sz="1400" b="0" i="0" u="none" strike="noStrike" cap="none" dirty="0">
                          <a:solidFill>
                            <a:schemeClr val="dk1"/>
                          </a:solidFill>
                          <a:effectLst/>
                          <a:latin typeface="+mn-lt"/>
                          <a:ea typeface="+mn-ea"/>
                          <a:cs typeface="+mn-cs"/>
                          <a:sym typeface="Arial"/>
                        </a:rPr>
                        <a:t> </a:t>
                      </a:r>
                      <a:r>
                        <a:rPr lang="en-US" sz="1400" b="0" i="0" u="none" strike="noStrike" cap="none" dirty="0" err="1">
                          <a:solidFill>
                            <a:schemeClr val="dk1"/>
                          </a:solidFill>
                          <a:effectLst/>
                          <a:latin typeface="+mn-lt"/>
                          <a:ea typeface="+mn-ea"/>
                          <a:cs typeface="+mn-cs"/>
                          <a:sym typeface="Arial"/>
                        </a:rPr>
                        <a:t>meliputi</a:t>
                      </a:r>
                      <a:r>
                        <a:rPr lang="en-US" sz="1400" b="0" i="0" u="none" strike="noStrike" cap="none" dirty="0">
                          <a:solidFill>
                            <a:schemeClr val="dk1"/>
                          </a:solidFill>
                          <a:effectLst/>
                          <a:latin typeface="+mn-lt"/>
                          <a:ea typeface="+mn-ea"/>
                          <a:cs typeface="+mn-cs"/>
                          <a:sym typeface="Arial"/>
                        </a:rPr>
                        <a:t>: </a:t>
                      </a:r>
                      <a:r>
                        <a:rPr lang="en-US" sz="1400" b="0" i="1" u="none" strike="noStrike" cap="none" dirty="0">
                          <a:solidFill>
                            <a:schemeClr val="dk1"/>
                          </a:solidFill>
                          <a:effectLst/>
                          <a:latin typeface="+mn-lt"/>
                          <a:ea typeface="+mn-ea"/>
                          <a:cs typeface="+mn-cs"/>
                          <a:sym typeface="Arial"/>
                        </a:rPr>
                        <a:t>Performance testing, Load Testing, Stress testing, Volume testing, Security testing, Installation testing</a:t>
                      </a:r>
                      <a:r>
                        <a:rPr lang="en-US" sz="1400" b="0" i="0" u="none" strike="noStrike" cap="none" dirty="0">
                          <a:solidFill>
                            <a:schemeClr val="dk1"/>
                          </a:solidFill>
                          <a:effectLst/>
                          <a:latin typeface="+mn-lt"/>
                          <a:ea typeface="+mn-ea"/>
                          <a:cs typeface="+mn-cs"/>
                          <a:sym typeface="Arial"/>
                        </a:rPr>
                        <a:t>, dan </a:t>
                      </a:r>
                      <a:r>
                        <a:rPr lang="en-US" sz="1400" b="0" i="1" u="none" strike="noStrike" cap="none" dirty="0">
                          <a:solidFill>
                            <a:schemeClr val="dk1"/>
                          </a:solidFill>
                          <a:effectLst/>
                          <a:latin typeface="+mn-lt"/>
                          <a:ea typeface="+mn-ea"/>
                          <a:cs typeface="+mn-cs"/>
                          <a:sym typeface="Arial"/>
                        </a:rPr>
                        <a:t>Recovery testing</a:t>
                      </a:r>
                      <a:endParaRPr lang="en-US" i="1" dirty="0"/>
                    </a:p>
                  </a:txBody>
                  <a:tcPr>
                    <a:solidFill>
                      <a:schemeClr val="accent4">
                        <a:lumMod val="20000"/>
                        <a:lumOff val="80000"/>
                      </a:schemeClr>
                    </a:solidFill>
                  </a:tcPr>
                </a:tc>
                <a:extLst>
                  <a:ext uri="{0D108BD9-81ED-4DB2-BD59-A6C34878D82A}">
                    <a16:rowId xmlns:a16="http://schemas.microsoft.com/office/drawing/2014/main" val="3464748841"/>
                  </a:ext>
                </a:extLst>
              </a:tr>
              <a:tr h="673562">
                <a:tc>
                  <a:txBody>
                    <a:bodyPr/>
                    <a:lstStyle/>
                    <a:p>
                      <a:pPr algn="just"/>
                      <a:r>
                        <a:rPr lang="en-US" i="0" dirty="0"/>
                        <a:t>Dilakukan secara manual, contohnya dengan metode uji Black Box.</a:t>
                      </a:r>
                    </a:p>
                  </a:txBody>
                  <a:tcPr>
                    <a:solidFill>
                      <a:schemeClr val="accent1">
                        <a:lumMod val="20000"/>
                        <a:lumOff val="80000"/>
                      </a:schemeClr>
                    </a:solidFill>
                  </a:tcPr>
                </a:tc>
                <a:tc>
                  <a:txBody>
                    <a:bodyPr/>
                    <a:lstStyle/>
                    <a:p>
                      <a:pPr algn="just"/>
                      <a:r>
                        <a:rPr lang="en-US" sz="1400" b="0" i="0" u="none" strike="noStrike" cap="none" dirty="0">
                          <a:solidFill>
                            <a:schemeClr val="dk1"/>
                          </a:solidFill>
                          <a:effectLst/>
                          <a:latin typeface="+mn-lt"/>
                          <a:ea typeface="+mn-ea"/>
                          <a:cs typeface="+mn-cs"/>
                          <a:sym typeface="Arial"/>
                        </a:rPr>
                        <a:t>Lebih </a:t>
                      </a:r>
                      <a:r>
                        <a:rPr lang="en-US" sz="1400" b="0" i="0" u="none" strike="noStrike" cap="none" dirty="0" err="1">
                          <a:solidFill>
                            <a:schemeClr val="dk1"/>
                          </a:solidFill>
                          <a:effectLst/>
                          <a:latin typeface="+mn-lt"/>
                          <a:ea typeface="+mn-ea"/>
                          <a:cs typeface="+mn-cs"/>
                          <a:sym typeface="Arial"/>
                        </a:rPr>
                        <a:t>layak</a:t>
                      </a:r>
                      <a:r>
                        <a:rPr lang="en-US" sz="1400" b="0" i="0" u="none" strike="noStrike" cap="none" dirty="0">
                          <a:solidFill>
                            <a:schemeClr val="dk1"/>
                          </a:solidFill>
                          <a:effectLst/>
                          <a:latin typeface="+mn-lt"/>
                          <a:ea typeface="+mn-ea"/>
                          <a:cs typeface="+mn-cs"/>
                          <a:sym typeface="Arial"/>
                        </a:rPr>
                        <a:t> untuk </a:t>
                      </a:r>
                      <a:r>
                        <a:rPr lang="en-US" sz="1400" b="0" i="0" u="none" strike="noStrike" cap="none" dirty="0" err="1">
                          <a:solidFill>
                            <a:schemeClr val="dk1"/>
                          </a:solidFill>
                          <a:effectLst/>
                          <a:latin typeface="+mn-lt"/>
                          <a:ea typeface="+mn-ea"/>
                          <a:cs typeface="+mn-cs"/>
                          <a:sym typeface="Arial"/>
                        </a:rPr>
                        <a:t>diuji</a:t>
                      </a:r>
                      <a:r>
                        <a:rPr lang="en-US" sz="1400" b="0" i="0" u="none" strike="noStrike" cap="none" dirty="0">
                          <a:solidFill>
                            <a:schemeClr val="dk1"/>
                          </a:solidFill>
                          <a:effectLst/>
                          <a:latin typeface="+mn-lt"/>
                          <a:ea typeface="+mn-ea"/>
                          <a:cs typeface="+mn-cs"/>
                          <a:sym typeface="Arial"/>
                        </a:rPr>
                        <a:t> menggunakan </a:t>
                      </a:r>
                      <a:r>
                        <a:rPr lang="en-US" sz="1400" b="0" i="1" u="none" strike="noStrike" cap="none" dirty="0">
                          <a:solidFill>
                            <a:schemeClr val="dk1"/>
                          </a:solidFill>
                          <a:effectLst/>
                          <a:latin typeface="+mn-lt"/>
                          <a:ea typeface="+mn-ea"/>
                          <a:cs typeface="+mn-cs"/>
                          <a:sym typeface="Arial"/>
                        </a:rPr>
                        <a:t>automated tools</a:t>
                      </a:r>
                      <a:r>
                        <a:rPr lang="en-US" sz="1400" b="0" i="0" u="none" strike="noStrike" cap="none" dirty="0">
                          <a:solidFill>
                            <a:schemeClr val="dk1"/>
                          </a:solidFill>
                          <a:effectLst/>
                          <a:latin typeface="+mn-lt"/>
                          <a:ea typeface="+mn-ea"/>
                          <a:cs typeface="+mn-cs"/>
                          <a:sym typeface="Arial"/>
                        </a:rPr>
                        <a:t>, contohnya </a:t>
                      </a:r>
                      <a:r>
                        <a:rPr lang="en-US" sz="1400" b="0" i="0" u="none" strike="noStrike" cap="none" dirty="0" err="1">
                          <a:solidFill>
                            <a:schemeClr val="dk1"/>
                          </a:solidFill>
                          <a:effectLst/>
                          <a:latin typeface="+mn-lt"/>
                          <a:ea typeface="+mn-ea"/>
                          <a:cs typeface="+mn-cs"/>
                          <a:sym typeface="Arial"/>
                        </a:rPr>
                        <a:t>Loadrunner</a:t>
                      </a:r>
                      <a:r>
                        <a:rPr lang="en-US" sz="1400" b="0" i="0" u="none" strike="noStrike" cap="none" dirty="0">
                          <a:solidFill>
                            <a:schemeClr val="dk1"/>
                          </a:solidFill>
                          <a:effectLst/>
                          <a:latin typeface="+mn-lt"/>
                          <a:ea typeface="+mn-ea"/>
                          <a:cs typeface="+mn-cs"/>
                          <a:sym typeface="Arial"/>
                        </a:rPr>
                        <a:t>.</a:t>
                      </a:r>
                      <a:endParaRPr lang="en-US" i="1" dirty="0"/>
                    </a:p>
                  </a:txBody>
                  <a:tcPr>
                    <a:solidFill>
                      <a:schemeClr val="accent4">
                        <a:lumMod val="20000"/>
                        <a:lumOff val="80000"/>
                      </a:schemeClr>
                    </a:solidFill>
                  </a:tcPr>
                </a:tc>
                <a:extLst>
                  <a:ext uri="{0D108BD9-81ED-4DB2-BD59-A6C34878D82A}">
                    <a16:rowId xmlns:a16="http://schemas.microsoft.com/office/drawing/2014/main" val="3309630917"/>
                  </a:ext>
                </a:extLst>
              </a:tr>
            </a:tbl>
          </a:graphicData>
        </a:graphic>
      </p:graphicFrame>
    </p:spTree>
    <p:extLst>
      <p:ext uri="{BB962C8B-B14F-4D97-AF65-F5344CB8AC3E}">
        <p14:creationId xmlns:p14="http://schemas.microsoft.com/office/powerpoint/2010/main" val="4276505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8" name="Google Shape;98;p2"/>
          <p:cNvSpPr/>
          <p:nvPr/>
        </p:nvSpPr>
        <p:spPr>
          <a:xfrm>
            <a:off x="729849" y="1041258"/>
            <a:ext cx="3355768" cy="507791"/>
          </a:xfrm>
          <a:prstGeom prst="rect">
            <a:avLst/>
          </a:prstGeom>
          <a:solidFill>
            <a:schemeClr val="accent1"/>
          </a:solidFill>
          <a:ln>
            <a:noFill/>
          </a:ln>
        </p:spPr>
        <p:txBody>
          <a:bodyPr spcFirstLastPara="1" wrap="square" lIns="91425" tIns="45700" rIns="91425" bIns="45700" anchor="t" anchorCtr="0">
            <a:spAutoFit/>
          </a:bodyPr>
          <a:lstStyle/>
          <a:p>
            <a:pPr lvl="0" algn="ctr">
              <a:lnSpc>
                <a:spcPct val="150000"/>
              </a:lnSpc>
            </a:pPr>
            <a:r>
              <a:rPr lang="sv-SE" sz="1800" b="1" dirty="0">
                <a:solidFill>
                  <a:schemeClr val="bg1"/>
                </a:solidFill>
              </a:rPr>
              <a:t>Black Box</a:t>
            </a:r>
          </a:p>
        </p:txBody>
      </p:sp>
      <p:sp>
        <p:nvSpPr>
          <p:cNvPr id="2" name="Rectangle 1">
            <a:extLst>
              <a:ext uri="{FF2B5EF4-FFF2-40B4-BE49-F238E27FC236}">
                <a16:creationId xmlns:a16="http://schemas.microsoft.com/office/drawing/2014/main" id="{2E198B50-ADFB-44B4-89FF-E2D5F058656D}"/>
              </a:ext>
            </a:extLst>
          </p:cNvPr>
          <p:cNvSpPr/>
          <p:nvPr/>
        </p:nvSpPr>
        <p:spPr>
          <a:xfrm>
            <a:off x="1955533" y="1892251"/>
            <a:ext cx="792667" cy="7648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97;p2">
            <a:extLst>
              <a:ext uri="{FF2B5EF4-FFF2-40B4-BE49-F238E27FC236}">
                <a16:creationId xmlns:a16="http://schemas.microsoft.com/office/drawing/2014/main" id="{ADBBBFA5-F204-4986-AE76-BA5E83BDDBFC}"/>
              </a:ext>
            </a:extLst>
          </p:cNvPr>
          <p:cNvSpPr/>
          <p:nvPr/>
        </p:nvSpPr>
        <p:spPr>
          <a:xfrm>
            <a:off x="1033272" y="438004"/>
            <a:ext cx="7100872" cy="461624"/>
          </a:xfrm>
          <a:prstGeom prst="rect">
            <a:avLst/>
          </a:prstGeom>
          <a:noFill/>
          <a:ln>
            <a:noFill/>
          </a:ln>
        </p:spPr>
        <p:txBody>
          <a:bodyPr spcFirstLastPara="1" wrap="square" lIns="91425" tIns="45700" rIns="91425" bIns="45700" anchor="t" anchorCtr="0">
            <a:spAutoFit/>
          </a:bodyPr>
          <a:lstStyle/>
          <a:p>
            <a:pPr algn="ctr"/>
            <a:r>
              <a:rPr lang="en-US" sz="2400" b="1" i="1" dirty="0">
                <a:solidFill>
                  <a:schemeClr val="accent1">
                    <a:lumMod val="50000"/>
                  </a:schemeClr>
                </a:solidFill>
              </a:rPr>
              <a:t>Software Testing </a:t>
            </a:r>
            <a:r>
              <a:rPr lang="en-US" sz="2400" b="1" dirty="0">
                <a:solidFill>
                  <a:schemeClr val="accent1">
                    <a:lumMod val="50000"/>
                  </a:schemeClr>
                </a:solidFill>
              </a:rPr>
              <a:t>berdasarkan </a:t>
            </a:r>
            <a:r>
              <a:rPr lang="en-US" sz="2400" b="1" dirty="0" err="1">
                <a:solidFill>
                  <a:schemeClr val="accent1">
                    <a:lumMod val="50000"/>
                  </a:schemeClr>
                </a:solidFill>
              </a:rPr>
              <a:t>Sudut</a:t>
            </a:r>
            <a:r>
              <a:rPr lang="en-US" sz="2400" b="1" dirty="0">
                <a:solidFill>
                  <a:schemeClr val="accent1">
                    <a:lumMod val="50000"/>
                  </a:schemeClr>
                </a:solidFill>
              </a:rPr>
              <a:t> Pandang </a:t>
            </a:r>
            <a:endParaRPr lang="en-US" sz="2400" b="1" i="1" dirty="0">
              <a:solidFill>
                <a:schemeClr val="accent1">
                  <a:lumMod val="50000"/>
                </a:schemeClr>
              </a:solidFill>
            </a:endParaRPr>
          </a:p>
        </p:txBody>
      </p:sp>
      <p:sp>
        <p:nvSpPr>
          <p:cNvPr id="9" name="Google Shape;98;p2">
            <a:extLst>
              <a:ext uri="{FF2B5EF4-FFF2-40B4-BE49-F238E27FC236}">
                <a16:creationId xmlns:a16="http://schemas.microsoft.com/office/drawing/2014/main" id="{A9EA32A2-0B30-470A-BBA5-48E7E4D2579A}"/>
              </a:ext>
            </a:extLst>
          </p:cNvPr>
          <p:cNvSpPr/>
          <p:nvPr/>
        </p:nvSpPr>
        <p:spPr>
          <a:xfrm>
            <a:off x="5058383" y="1053337"/>
            <a:ext cx="3355768" cy="507791"/>
          </a:xfrm>
          <a:prstGeom prst="rect">
            <a:avLst/>
          </a:prstGeom>
          <a:solidFill>
            <a:schemeClr val="accent1"/>
          </a:solidFill>
          <a:ln>
            <a:noFill/>
          </a:ln>
        </p:spPr>
        <p:txBody>
          <a:bodyPr spcFirstLastPara="1" wrap="square" lIns="91425" tIns="45700" rIns="91425" bIns="45700" anchor="t" anchorCtr="0">
            <a:spAutoFit/>
          </a:bodyPr>
          <a:lstStyle/>
          <a:p>
            <a:pPr lvl="0" algn="ctr">
              <a:lnSpc>
                <a:spcPct val="150000"/>
              </a:lnSpc>
            </a:pPr>
            <a:r>
              <a:rPr lang="sv-SE" sz="1800" b="1" dirty="0">
                <a:solidFill>
                  <a:schemeClr val="bg1"/>
                </a:solidFill>
              </a:rPr>
              <a:t>White Box</a:t>
            </a:r>
          </a:p>
        </p:txBody>
      </p:sp>
      <p:sp>
        <p:nvSpPr>
          <p:cNvPr id="10" name="Rectangle 9">
            <a:extLst>
              <a:ext uri="{FF2B5EF4-FFF2-40B4-BE49-F238E27FC236}">
                <a16:creationId xmlns:a16="http://schemas.microsoft.com/office/drawing/2014/main" id="{A0E0DEF6-F280-46AB-9251-018B3248B650}"/>
              </a:ext>
            </a:extLst>
          </p:cNvPr>
          <p:cNvSpPr/>
          <p:nvPr/>
        </p:nvSpPr>
        <p:spPr>
          <a:xfrm>
            <a:off x="6381346" y="1892251"/>
            <a:ext cx="792667" cy="7648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733E200A-C1BE-4598-AB0E-161143EA55AB}"/>
              </a:ext>
            </a:extLst>
          </p:cNvPr>
          <p:cNvSpPr txBox="1"/>
          <p:nvPr/>
        </p:nvSpPr>
        <p:spPr>
          <a:xfrm>
            <a:off x="933855" y="2048530"/>
            <a:ext cx="1036132" cy="523220"/>
          </a:xfrm>
          <a:prstGeom prst="rect">
            <a:avLst/>
          </a:prstGeom>
          <a:noFill/>
        </p:spPr>
        <p:txBody>
          <a:bodyPr wrap="square" rtlCol="0">
            <a:spAutoFit/>
          </a:bodyPr>
          <a:lstStyle/>
          <a:p>
            <a:r>
              <a:rPr lang="en-US" sz="2800" b="1" dirty="0"/>
              <a:t>A </a:t>
            </a:r>
            <a:r>
              <a:rPr lang="en-US" sz="2800" b="1" dirty="0">
                <a:sym typeface="Wingdings" panose="05000000000000000000" pitchFamily="2" charset="2"/>
              </a:rPr>
              <a:t></a:t>
            </a:r>
            <a:endParaRPr lang="en-US" sz="2800" b="1" dirty="0"/>
          </a:p>
        </p:txBody>
      </p:sp>
      <p:sp>
        <p:nvSpPr>
          <p:cNvPr id="12" name="TextBox 11">
            <a:extLst>
              <a:ext uri="{FF2B5EF4-FFF2-40B4-BE49-F238E27FC236}">
                <a16:creationId xmlns:a16="http://schemas.microsoft.com/office/drawing/2014/main" id="{2DC76BCD-7C92-445F-B081-58E828E812F6}"/>
              </a:ext>
            </a:extLst>
          </p:cNvPr>
          <p:cNvSpPr txBox="1"/>
          <p:nvPr/>
        </p:nvSpPr>
        <p:spPr>
          <a:xfrm>
            <a:off x="2762655" y="2048530"/>
            <a:ext cx="1036132" cy="523220"/>
          </a:xfrm>
          <a:prstGeom prst="rect">
            <a:avLst/>
          </a:prstGeom>
          <a:noFill/>
        </p:spPr>
        <p:txBody>
          <a:bodyPr wrap="square" rtlCol="0">
            <a:spAutoFit/>
          </a:bodyPr>
          <a:lstStyle/>
          <a:p>
            <a:r>
              <a:rPr lang="en-US" sz="2800" b="1" dirty="0"/>
              <a:t> </a:t>
            </a:r>
            <a:r>
              <a:rPr lang="en-US" sz="2800" b="1" dirty="0">
                <a:sym typeface="Wingdings" panose="05000000000000000000" pitchFamily="2" charset="2"/>
              </a:rPr>
              <a:t> Z</a:t>
            </a:r>
            <a:endParaRPr lang="en-US" sz="2800" b="1" dirty="0"/>
          </a:p>
        </p:txBody>
      </p:sp>
      <p:sp>
        <p:nvSpPr>
          <p:cNvPr id="13" name="TextBox 12">
            <a:extLst>
              <a:ext uri="{FF2B5EF4-FFF2-40B4-BE49-F238E27FC236}">
                <a16:creationId xmlns:a16="http://schemas.microsoft.com/office/drawing/2014/main" id="{C38AD1D5-2820-4AA2-80E2-26803DBE02F3}"/>
              </a:ext>
            </a:extLst>
          </p:cNvPr>
          <p:cNvSpPr txBox="1"/>
          <p:nvPr/>
        </p:nvSpPr>
        <p:spPr>
          <a:xfrm>
            <a:off x="5318124" y="2048530"/>
            <a:ext cx="1036132" cy="523220"/>
          </a:xfrm>
          <a:prstGeom prst="rect">
            <a:avLst/>
          </a:prstGeom>
          <a:noFill/>
        </p:spPr>
        <p:txBody>
          <a:bodyPr wrap="square" rtlCol="0">
            <a:spAutoFit/>
          </a:bodyPr>
          <a:lstStyle/>
          <a:p>
            <a:r>
              <a:rPr lang="en-US" sz="2800" b="1" dirty="0"/>
              <a:t>A </a:t>
            </a:r>
            <a:r>
              <a:rPr lang="en-US" sz="2800" b="1" dirty="0">
                <a:sym typeface="Wingdings" panose="05000000000000000000" pitchFamily="2" charset="2"/>
              </a:rPr>
              <a:t></a:t>
            </a:r>
            <a:endParaRPr lang="en-US" sz="2800" b="1" dirty="0"/>
          </a:p>
        </p:txBody>
      </p:sp>
      <p:sp>
        <p:nvSpPr>
          <p:cNvPr id="14" name="TextBox 13">
            <a:extLst>
              <a:ext uri="{FF2B5EF4-FFF2-40B4-BE49-F238E27FC236}">
                <a16:creationId xmlns:a16="http://schemas.microsoft.com/office/drawing/2014/main" id="{116A634F-E24C-41C0-BE98-C66FC436E991}"/>
              </a:ext>
            </a:extLst>
          </p:cNvPr>
          <p:cNvSpPr txBox="1"/>
          <p:nvPr/>
        </p:nvSpPr>
        <p:spPr>
          <a:xfrm>
            <a:off x="7146924" y="2048530"/>
            <a:ext cx="1036132" cy="523220"/>
          </a:xfrm>
          <a:prstGeom prst="rect">
            <a:avLst/>
          </a:prstGeom>
          <a:noFill/>
        </p:spPr>
        <p:txBody>
          <a:bodyPr wrap="square" rtlCol="0">
            <a:spAutoFit/>
          </a:bodyPr>
          <a:lstStyle/>
          <a:p>
            <a:r>
              <a:rPr lang="en-US" sz="2800" b="1" dirty="0"/>
              <a:t> </a:t>
            </a:r>
            <a:r>
              <a:rPr lang="en-US" sz="2800" b="1" dirty="0">
                <a:sym typeface="Wingdings" panose="05000000000000000000" pitchFamily="2" charset="2"/>
              </a:rPr>
              <a:t> Z</a:t>
            </a:r>
            <a:endParaRPr lang="en-US" sz="2800" b="1" dirty="0"/>
          </a:p>
        </p:txBody>
      </p:sp>
      <p:sp>
        <p:nvSpPr>
          <p:cNvPr id="6" name="Rectangle 5">
            <a:extLst>
              <a:ext uri="{FF2B5EF4-FFF2-40B4-BE49-F238E27FC236}">
                <a16:creationId xmlns:a16="http://schemas.microsoft.com/office/drawing/2014/main" id="{A78B4203-EB1F-4A80-99B5-FFE808836785}"/>
              </a:ext>
            </a:extLst>
          </p:cNvPr>
          <p:cNvSpPr/>
          <p:nvPr/>
        </p:nvSpPr>
        <p:spPr>
          <a:xfrm>
            <a:off x="551440" y="2875864"/>
            <a:ext cx="3600851" cy="1668214"/>
          </a:xfrm>
          <a:prstGeom prst="rect">
            <a:avLst/>
          </a:prstGeom>
        </p:spPr>
        <p:txBody>
          <a:bodyPr wrap="square">
            <a:spAutoFit/>
          </a:bodyPr>
          <a:lstStyle/>
          <a:p>
            <a:pPr marL="285750" lvl="0" indent="-285750" algn="just">
              <a:lnSpc>
                <a:spcPct val="150000"/>
              </a:lnSpc>
              <a:buFont typeface="Arial" panose="020B0604020202020204" pitchFamily="34" charset="0"/>
              <a:buChar char="•"/>
            </a:pPr>
            <a:r>
              <a:rPr lang="en-US" dirty="0">
                <a:solidFill>
                  <a:schemeClr val="dk1"/>
                </a:solidFill>
              </a:rPr>
              <a:t>Melakukan </a:t>
            </a:r>
            <a:r>
              <a:rPr lang="en-US" dirty="0" err="1">
                <a:solidFill>
                  <a:schemeClr val="dk1"/>
                </a:solidFill>
              </a:rPr>
              <a:t>pengujian</a:t>
            </a:r>
            <a:r>
              <a:rPr lang="en-US" dirty="0">
                <a:solidFill>
                  <a:schemeClr val="dk1"/>
                </a:solidFill>
              </a:rPr>
              <a:t> tanpa mengetahui apa yang terjadi didalam sistem perangkat </a:t>
            </a:r>
            <a:r>
              <a:rPr lang="en-US" dirty="0" err="1">
                <a:solidFill>
                  <a:schemeClr val="dk1"/>
                </a:solidFill>
              </a:rPr>
              <a:t>lunaknya</a:t>
            </a:r>
            <a:r>
              <a:rPr lang="en-US" dirty="0">
                <a:solidFill>
                  <a:schemeClr val="dk1"/>
                </a:solidFill>
              </a:rPr>
              <a:t>.</a:t>
            </a:r>
          </a:p>
          <a:p>
            <a:pPr marL="285750" lvl="0" indent="-285750" algn="just">
              <a:lnSpc>
                <a:spcPct val="150000"/>
              </a:lnSpc>
              <a:buFont typeface="Arial" panose="020B0604020202020204" pitchFamily="34" charset="0"/>
              <a:buChar char="•"/>
            </a:pPr>
            <a:r>
              <a:rPr lang="en-US" dirty="0">
                <a:solidFill>
                  <a:schemeClr val="dk1"/>
                </a:solidFill>
              </a:rPr>
              <a:t>Fokus pada pengalaman pengguna atau End-User.</a:t>
            </a:r>
          </a:p>
        </p:txBody>
      </p:sp>
      <p:sp>
        <p:nvSpPr>
          <p:cNvPr id="18" name="Rectangle 17">
            <a:extLst>
              <a:ext uri="{FF2B5EF4-FFF2-40B4-BE49-F238E27FC236}">
                <a16:creationId xmlns:a16="http://schemas.microsoft.com/office/drawing/2014/main" id="{D8EF528F-D0CA-45FF-BF49-D1416CBA67CF}"/>
              </a:ext>
            </a:extLst>
          </p:cNvPr>
          <p:cNvSpPr/>
          <p:nvPr/>
        </p:nvSpPr>
        <p:spPr>
          <a:xfrm>
            <a:off x="4776687" y="2875864"/>
            <a:ext cx="3732313" cy="1668214"/>
          </a:xfrm>
          <a:prstGeom prst="rect">
            <a:avLst/>
          </a:prstGeom>
        </p:spPr>
        <p:txBody>
          <a:bodyPr wrap="square">
            <a:spAutoFit/>
          </a:bodyPr>
          <a:lstStyle/>
          <a:p>
            <a:pPr marL="285750" lvl="0" indent="-285750" algn="just">
              <a:lnSpc>
                <a:spcPct val="150000"/>
              </a:lnSpc>
              <a:buFont typeface="Arial" panose="020B0604020202020204" pitchFamily="34" charset="0"/>
              <a:buChar char="•"/>
            </a:pPr>
            <a:r>
              <a:rPr lang="en-US" dirty="0">
                <a:solidFill>
                  <a:schemeClr val="dk1"/>
                </a:solidFill>
              </a:rPr>
              <a:t>Melakukan </a:t>
            </a:r>
            <a:r>
              <a:rPr lang="en-US" dirty="0" err="1">
                <a:solidFill>
                  <a:schemeClr val="dk1"/>
                </a:solidFill>
              </a:rPr>
              <a:t>pengujian</a:t>
            </a:r>
            <a:r>
              <a:rPr lang="en-US" dirty="0">
                <a:solidFill>
                  <a:schemeClr val="dk1"/>
                </a:solidFill>
              </a:rPr>
              <a:t> pada kode untuk mengetahui potensi </a:t>
            </a:r>
            <a:r>
              <a:rPr lang="en-US" dirty="0" err="1">
                <a:solidFill>
                  <a:schemeClr val="dk1"/>
                </a:solidFill>
              </a:rPr>
              <a:t>kegagalan</a:t>
            </a:r>
            <a:r>
              <a:rPr lang="en-US" dirty="0">
                <a:solidFill>
                  <a:schemeClr val="dk1"/>
                </a:solidFill>
              </a:rPr>
              <a:t> atau </a:t>
            </a:r>
            <a:r>
              <a:rPr lang="en-US" i="1" dirty="0">
                <a:solidFill>
                  <a:schemeClr val="dk1"/>
                </a:solidFill>
              </a:rPr>
              <a:t>defect </a:t>
            </a:r>
            <a:r>
              <a:rPr lang="en-US" dirty="0">
                <a:solidFill>
                  <a:schemeClr val="dk1"/>
                </a:solidFill>
              </a:rPr>
              <a:t>dalam sistem.</a:t>
            </a:r>
          </a:p>
          <a:p>
            <a:pPr marL="285750" lvl="0" indent="-285750" algn="just">
              <a:lnSpc>
                <a:spcPct val="150000"/>
              </a:lnSpc>
              <a:buFont typeface="Arial" panose="020B0604020202020204" pitchFamily="34" charset="0"/>
              <a:buChar char="•"/>
            </a:pPr>
            <a:r>
              <a:rPr lang="en-US" dirty="0">
                <a:solidFill>
                  <a:schemeClr val="dk1"/>
                </a:solidFill>
              </a:rPr>
              <a:t>Dilakukan oleh pengembang atau </a:t>
            </a:r>
            <a:r>
              <a:rPr lang="en-US" dirty="0" err="1">
                <a:solidFill>
                  <a:schemeClr val="dk1"/>
                </a:solidFill>
              </a:rPr>
              <a:t>penguji</a:t>
            </a:r>
            <a:r>
              <a:rPr lang="en-US" dirty="0">
                <a:solidFill>
                  <a:schemeClr val="dk1"/>
                </a:solidFill>
              </a:rPr>
              <a:t> untuk memahami </a:t>
            </a:r>
            <a:r>
              <a:rPr lang="en-US" dirty="0" err="1">
                <a:solidFill>
                  <a:schemeClr val="dk1"/>
                </a:solidFill>
              </a:rPr>
              <a:t>perilaku</a:t>
            </a:r>
            <a:r>
              <a:rPr lang="en-US" dirty="0">
                <a:solidFill>
                  <a:schemeClr val="dk1"/>
                </a:solidFill>
              </a:rPr>
              <a:t> </a:t>
            </a:r>
            <a:r>
              <a:rPr lang="en-US" dirty="0" err="1">
                <a:solidFill>
                  <a:schemeClr val="dk1"/>
                </a:solidFill>
              </a:rPr>
              <a:t>dari</a:t>
            </a:r>
            <a:r>
              <a:rPr lang="en-US" dirty="0">
                <a:solidFill>
                  <a:schemeClr val="dk1"/>
                </a:solidFill>
              </a:rPr>
              <a:t> kode.</a:t>
            </a:r>
          </a:p>
        </p:txBody>
      </p:sp>
    </p:spTree>
    <p:extLst>
      <p:ext uri="{BB962C8B-B14F-4D97-AF65-F5344CB8AC3E}">
        <p14:creationId xmlns:p14="http://schemas.microsoft.com/office/powerpoint/2010/main" val="68991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417374" y="342550"/>
            <a:ext cx="8317519" cy="461624"/>
          </a:xfrm>
          <a:prstGeom prst="rect">
            <a:avLst/>
          </a:prstGeom>
          <a:noFill/>
          <a:ln>
            <a:noFill/>
          </a:ln>
        </p:spPr>
        <p:txBody>
          <a:bodyPr spcFirstLastPara="1" wrap="square" lIns="91425" tIns="45700" rIns="91425" bIns="45700" anchor="t" anchorCtr="0">
            <a:spAutoFit/>
          </a:bodyPr>
          <a:lstStyle/>
          <a:p>
            <a:pPr algn="ctr"/>
            <a:r>
              <a:rPr lang="en-US" sz="2400" b="1" dirty="0">
                <a:solidFill>
                  <a:schemeClr val="accent1">
                    <a:lumMod val="50000"/>
                  </a:schemeClr>
                </a:solidFill>
              </a:rPr>
              <a:t>Perbandingan Black Box vs White Box Testing</a:t>
            </a:r>
            <a:endParaRPr sz="2400" b="1" i="0" u="none" strike="noStrike" cap="none" dirty="0">
              <a:solidFill>
                <a:schemeClr val="accent1">
                  <a:lumMod val="50000"/>
                </a:schemeClr>
              </a:solidFill>
              <a:sym typeface="Arial"/>
            </a:endParaRPr>
          </a:p>
        </p:txBody>
      </p:sp>
      <p:graphicFrame>
        <p:nvGraphicFramePr>
          <p:cNvPr id="8" name="Table 2">
            <a:extLst>
              <a:ext uri="{FF2B5EF4-FFF2-40B4-BE49-F238E27FC236}">
                <a16:creationId xmlns:a16="http://schemas.microsoft.com/office/drawing/2014/main" id="{C694FFD6-158A-4952-8273-54180B64B69A}"/>
              </a:ext>
            </a:extLst>
          </p:cNvPr>
          <p:cNvGraphicFramePr>
            <a:graphicFrameLocks noGrp="1"/>
          </p:cNvGraphicFramePr>
          <p:nvPr>
            <p:extLst>
              <p:ext uri="{D42A27DB-BD31-4B8C-83A1-F6EECF244321}">
                <p14:modId xmlns:p14="http://schemas.microsoft.com/office/powerpoint/2010/main" val="4116441594"/>
              </p:ext>
            </p:extLst>
          </p:nvPr>
        </p:nvGraphicFramePr>
        <p:xfrm>
          <a:off x="417374" y="884845"/>
          <a:ext cx="8317519" cy="3760307"/>
        </p:xfrm>
        <a:graphic>
          <a:graphicData uri="http://schemas.openxmlformats.org/drawingml/2006/table">
            <a:tbl>
              <a:tblPr firstRow="1" bandRow="1">
                <a:tableStyleId>{5C22544A-7EE6-4342-B048-85BDC9FD1C3A}</a:tableStyleId>
              </a:tblPr>
              <a:tblGrid>
                <a:gridCol w="4093156">
                  <a:extLst>
                    <a:ext uri="{9D8B030D-6E8A-4147-A177-3AD203B41FA5}">
                      <a16:colId xmlns:a16="http://schemas.microsoft.com/office/drawing/2014/main" val="2431251648"/>
                    </a:ext>
                  </a:extLst>
                </a:gridCol>
                <a:gridCol w="4224363">
                  <a:extLst>
                    <a:ext uri="{9D8B030D-6E8A-4147-A177-3AD203B41FA5}">
                      <a16:colId xmlns:a16="http://schemas.microsoft.com/office/drawing/2014/main" val="651243880"/>
                    </a:ext>
                  </a:extLst>
                </a:gridCol>
              </a:tblGrid>
              <a:tr h="370840">
                <a:tc>
                  <a:txBody>
                    <a:bodyPr/>
                    <a:lstStyle/>
                    <a:p>
                      <a:pPr algn="ctr"/>
                      <a:r>
                        <a:rPr lang="en-US" dirty="0"/>
                        <a:t>Black Box Testing</a:t>
                      </a:r>
                    </a:p>
                  </a:txBody>
                  <a:tcPr/>
                </a:tc>
                <a:tc>
                  <a:txBody>
                    <a:bodyPr/>
                    <a:lstStyle/>
                    <a:p>
                      <a:pPr algn="ctr"/>
                      <a:r>
                        <a:rPr lang="en-US" dirty="0"/>
                        <a:t>White Box Testing</a:t>
                      </a:r>
                    </a:p>
                  </a:txBody>
                  <a:tcPr/>
                </a:tc>
                <a:extLst>
                  <a:ext uri="{0D108BD9-81ED-4DB2-BD59-A6C34878D82A}">
                    <a16:rowId xmlns:a16="http://schemas.microsoft.com/office/drawing/2014/main" val="502156518"/>
                  </a:ext>
                </a:extLst>
              </a:tr>
              <a:tr h="498947">
                <a:tc>
                  <a:txBody>
                    <a:bodyPr/>
                    <a:lstStyle/>
                    <a:p>
                      <a:pPr algn="just"/>
                      <a:r>
                        <a:rPr lang="en-US" sz="1400" b="0" i="0" u="none" strike="noStrike" cap="none" dirty="0">
                          <a:solidFill>
                            <a:schemeClr val="dk1"/>
                          </a:solidFill>
                          <a:effectLst/>
                          <a:latin typeface="+mn-lt"/>
                          <a:ea typeface="+mn-ea"/>
                          <a:cs typeface="+mn-cs"/>
                          <a:sym typeface="Arial"/>
                        </a:rPr>
                        <a:t>Tujuan </a:t>
                      </a:r>
                      <a:r>
                        <a:rPr lang="en-US" sz="1400" b="0" i="0" u="none" strike="noStrike" cap="none" dirty="0" err="1">
                          <a:solidFill>
                            <a:schemeClr val="dk1"/>
                          </a:solidFill>
                          <a:effectLst/>
                          <a:latin typeface="+mn-lt"/>
                          <a:ea typeface="+mn-ea"/>
                          <a:cs typeface="+mn-cs"/>
                          <a:sym typeface="Arial"/>
                        </a:rPr>
                        <a:t>utama</a:t>
                      </a:r>
                      <a:r>
                        <a:rPr lang="en-US" sz="1400" b="0" i="0" u="none" strike="noStrike" cap="none" dirty="0">
                          <a:solidFill>
                            <a:schemeClr val="dk1"/>
                          </a:solidFill>
                          <a:effectLst/>
                          <a:latin typeface="+mn-lt"/>
                          <a:ea typeface="+mn-ea"/>
                          <a:cs typeface="+mn-cs"/>
                          <a:sym typeface="Arial"/>
                        </a:rPr>
                        <a:t> </a:t>
                      </a:r>
                      <a:r>
                        <a:rPr lang="en-US" sz="1400" b="0" i="0" u="none" strike="noStrike" cap="none" dirty="0" err="1">
                          <a:solidFill>
                            <a:schemeClr val="dk1"/>
                          </a:solidFill>
                          <a:effectLst/>
                          <a:latin typeface="+mn-lt"/>
                          <a:ea typeface="+mn-ea"/>
                          <a:cs typeface="+mn-cs"/>
                          <a:sym typeface="Arial"/>
                        </a:rPr>
                        <a:t>dari</a:t>
                      </a:r>
                      <a:r>
                        <a:rPr lang="en-US" sz="1400" b="0" i="0" u="none" strike="noStrike" cap="none" dirty="0">
                          <a:solidFill>
                            <a:schemeClr val="dk1"/>
                          </a:solidFill>
                          <a:effectLst/>
                          <a:latin typeface="+mn-lt"/>
                          <a:ea typeface="+mn-ea"/>
                          <a:cs typeface="+mn-cs"/>
                          <a:sym typeface="Arial"/>
                        </a:rPr>
                        <a:t> </a:t>
                      </a:r>
                      <a:r>
                        <a:rPr lang="en-US" sz="1400" b="0" i="0" u="none" strike="noStrike" cap="none" dirty="0" err="1">
                          <a:solidFill>
                            <a:schemeClr val="dk1"/>
                          </a:solidFill>
                          <a:effectLst/>
                          <a:latin typeface="+mn-lt"/>
                          <a:ea typeface="+mn-ea"/>
                          <a:cs typeface="+mn-cs"/>
                          <a:sym typeface="Arial"/>
                        </a:rPr>
                        <a:t>pengujian</a:t>
                      </a:r>
                      <a:r>
                        <a:rPr lang="en-US" sz="1400" b="0" i="0" u="none" strike="noStrike" cap="none" dirty="0">
                          <a:solidFill>
                            <a:schemeClr val="dk1"/>
                          </a:solidFill>
                          <a:effectLst/>
                          <a:latin typeface="+mn-lt"/>
                          <a:ea typeface="+mn-ea"/>
                          <a:cs typeface="+mn-cs"/>
                          <a:sym typeface="Arial"/>
                        </a:rPr>
                        <a:t> ini adalah untuk </a:t>
                      </a:r>
                      <a:r>
                        <a:rPr lang="en-US" sz="1400" b="1" i="0" u="none" strike="noStrike" cap="none" dirty="0" err="1">
                          <a:solidFill>
                            <a:schemeClr val="dk1"/>
                          </a:solidFill>
                          <a:effectLst/>
                          <a:latin typeface="+mn-lt"/>
                          <a:ea typeface="+mn-ea"/>
                          <a:cs typeface="+mn-cs"/>
                          <a:sym typeface="Arial"/>
                        </a:rPr>
                        <a:t>menguji</a:t>
                      </a:r>
                      <a:r>
                        <a:rPr lang="en-US" sz="1400" b="1" i="0" u="none" strike="noStrike" cap="none" dirty="0">
                          <a:solidFill>
                            <a:schemeClr val="dk1"/>
                          </a:solidFill>
                          <a:effectLst/>
                          <a:latin typeface="+mn-lt"/>
                          <a:ea typeface="+mn-ea"/>
                          <a:cs typeface="+mn-cs"/>
                          <a:sym typeface="Arial"/>
                        </a:rPr>
                        <a:t> </a:t>
                      </a:r>
                      <a:r>
                        <a:rPr lang="en-US" sz="1400" b="1" i="0" u="none" strike="noStrike" cap="none" dirty="0" err="1">
                          <a:solidFill>
                            <a:schemeClr val="dk1"/>
                          </a:solidFill>
                          <a:effectLst/>
                          <a:latin typeface="+mn-lt"/>
                          <a:ea typeface="+mn-ea"/>
                          <a:cs typeface="+mn-cs"/>
                          <a:sym typeface="Arial"/>
                        </a:rPr>
                        <a:t>fungsionalitas</a:t>
                      </a:r>
                      <a:r>
                        <a:rPr lang="en-US" sz="1400" b="1" i="0" u="none" strike="noStrike" cap="none" dirty="0">
                          <a:solidFill>
                            <a:schemeClr val="dk1"/>
                          </a:solidFill>
                          <a:effectLst/>
                          <a:latin typeface="+mn-lt"/>
                          <a:ea typeface="+mn-ea"/>
                          <a:cs typeface="+mn-cs"/>
                          <a:sym typeface="Arial"/>
                        </a:rPr>
                        <a:t> / </a:t>
                      </a:r>
                      <a:r>
                        <a:rPr lang="en-US" sz="1400" b="1" i="0" u="none" strike="noStrike" cap="none" dirty="0" err="1">
                          <a:solidFill>
                            <a:schemeClr val="dk1"/>
                          </a:solidFill>
                          <a:effectLst/>
                          <a:latin typeface="+mn-lt"/>
                          <a:ea typeface="+mn-ea"/>
                          <a:cs typeface="+mn-cs"/>
                          <a:sym typeface="Arial"/>
                        </a:rPr>
                        <a:t>perilaku</a:t>
                      </a:r>
                      <a:r>
                        <a:rPr lang="en-US" sz="1400" b="1" i="0" u="none" strike="noStrike" cap="none" dirty="0">
                          <a:solidFill>
                            <a:schemeClr val="dk1"/>
                          </a:solidFill>
                          <a:effectLst/>
                          <a:latin typeface="+mn-lt"/>
                          <a:ea typeface="+mn-ea"/>
                          <a:cs typeface="+mn-cs"/>
                          <a:sym typeface="Arial"/>
                        </a:rPr>
                        <a:t> </a:t>
                      </a:r>
                      <a:r>
                        <a:rPr lang="en-US" sz="1400" b="1" i="1" u="none" strike="noStrike" cap="none" dirty="0">
                          <a:solidFill>
                            <a:schemeClr val="dk1"/>
                          </a:solidFill>
                          <a:effectLst/>
                          <a:latin typeface="+mn-lt"/>
                          <a:ea typeface="+mn-ea"/>
                          <a:cs typeface="+mn-cs"/>
                          <a:sym typeface="Arial"/>
                        </a:rPr>
                        <a:t>software.</a:t>
                      </a:r>
                      <a:endParaRPr lang="en-US" b="1" i="1" dirty="0"/>
                    </a:p>
                  </a:txBody>
                  <a:tcPr/>
                </a:tc>
                <a:tc>
                  <a:txBody>
                    <a:bodyPr/>
                    <a:lstStyle/>
                    <a:p>
                      <a:pPr algn="just"/>
                      <a:r>
                        <a:rPr lang="id-ID" dirty="0"/>
                        <a:t>Tujuan utamanya adalah untuk </a:t>
                      </a:r>
                      <a:r>
                        <a:rPr lang="id-ID" b="1" dirty="0"/>
                        <a:t>menguji infrastruktur </a:t>
                      </a:r>
                      <a:r>
                        <a:rPr lang="en-US" b="1" i="1" dirty="0"/>
                        <a:t>software.</a:t>
                      </a:r>
                    </a:p>
                  </a:txBody>
                  <a:tcPr/>
                </a:tc>
                <a:extLst>
                  <a:ext uri="{0D108BD9-81ED-4DB2-BD59-A6C34878D82A}">
                    <a16:rowId xmlns:a16="http://schemas.microsoft.com/office/drawing/2014/main" val="29965899"/>
                  </a:ext>
                </a:extLst>
              </a:tr>
              <a:tr h="370840">
                <a:tc>
                  <a:txBody>
                    <a:bodyPr/>
                    <a:lstStyle/>
                    <a:p>
                      <a:pPr algn="just"/>
                      <a:r>
                        <a:rPr lang="en-US" b="1" dirty="0"/>
                        <a:t>Dapat</a:t>
                      </a:r>
                      <a:r>
                        <a:rPr lang="id-ID" b="1" dirty="0"/>
                        <a:t> dilakukan oleh tester tanpa </a:t>
                      </a:r>
                      <a:r>
                        <a:rPr lang="en-US" b="1" dirty="0"/>
                        <a:t>ilmu coding</a:t>
                      </a:r>
                      <a:r>
                        <a:rPr lang="id-ID" b="1" dirty="0"/>
                        <a:t> </a:t>
                      </a:r>
                      <a:r>
                        <a:rPr lang="id-ID" dirty="0"/>
                        <a:t>AUT (Application Under Test).</a:t>
                      </a:r>
                      <a:endParaRPr lang="en-US" dirty="0"/>
                    </a:p>
                  </a:txBody>
                  <a:tcPr/>
                </a:tc>
                <a:tc>
                  <a:txBody>
                    <a:bodyPr/>
                    <a:lstStyle/>
                    <a:p>
                      <a:pPr algn="just"/>
                      <a:r>
                        <a:rPr lang="id-ID" b="1" dirty="0"/>
                        <a:t>Penguji harus memiliki pengetahuan tentang struktur internal </a:t>
                      </a:r>
                      <a:r>
                        <a:rPr lang="id-ID" dirty="0"/>
                        <a:t>dan cara kerjanya.</a:t>
                      </a:r>
                      <a:endParaRPr lang="en-US" i="0" dirty="0"/>
                    </a:p>
                  </a:txBody>
                  <a:tcPr/>
                </a:tc>
                <a:extLst>
                  <a:ext uri="{0D108BD9-81ED-4DB2-BD59-A6C34878D82A}">
                    <a16:rowId xmlns:a16="http://schemas.microsoft.com/office/drawing/2014/main" val="746758695"/>
                  </a:ext>
                </a:extLst>
              </a:tr>
              <a:tr h="370840">
                <a:tc>
                  <a:txBody>
                    <a:bodyPr/>
                    <a:lstStyle/>
                    <a:p>
                      <a:pPr algn="just"/>
                      <a:r>
                        <a:rPr lang="id-ID" b="1" dirty="0"/>
                        <a:t>Pengujian dapat dilakukan </a:t>
                      </a:r>
                      <a:r>
                        <a:rPr lang="en-US" b="1" dirty="0"/>
                        <a:t>dengan </a:t>
                      </a:r>
                      <a:r>
                        <a:rPr lang="id-ID" b="1" dirty="0"/>
                        <a:t>GUI</a:t>
                      </a:r>
                      <a:r>
                        <a:rPr lang="en-US" b="1" dirty="0"/>
                        <a:t> </a:t>
                      </a:r>
                      <a:r>
                        <a:rPr lang="en-US" dirty="0"/>
                        <a:t>(Graphical User Interface).</a:t>
                      </a:r>
                    </a:p>
                  </a:txBody>
                  <a:tcPr/>
                </a:tc>
                <a:tc>
                  <a:txBody>
                    <a:bodyPr/>
                    <a:lstStyle/>
                    <a:p>
                      <a:pPr algn="just"/>
                      <a:r>
                        <a:rPr lang="id-ID" b="1" dirty="0"/>
                        <a:t>Pengujian dapat dilakukan pada tahap awal </a:t>
                      </a:r>
                      <a:r>
                        <a:rPr lang="id-ID" dirty="0"/>
                        <a:t>sebelum GUI bersiap-siap.</a:t>
                      </a:r>
                      <a:endParaRPr lang="en-US" i="0" dirty="0"/>
                    </a:p>
                  </a:txBody>
                  <a:tcPr/>
                </a:tc>
                <a:extLst>
                  <a:ext uri="{0D108BD9-81ED-4DB2-BD59-A6C34878D82A}">
                    <a16:rowId xmlns:a16="http://schemas.microsoft.com/office/drawing/2014/main" val="2297713021"/>
                  </a:ext>
                </a:extLst>
              </a:tr>
              <a:tr h="370840">
                <a:tc>
                  <a:txBody>
                    <a:bodyPr/>
                    <a:lstStyle/>
                    <a:p>
                      <a:pPr algn="just"/>
                      <a:r>
                        <a:rPr lang="en-US" i="0" dirty="0"/>
                        <a:t>Dilakukan oleh </a:t>
                      </a:r>
                      <a:r>
                        <a:rPr lang="en-US" b="1" i="0" dirty="0"/>
                        <a:t>Software Tester</a:t>
                      </a:r>
                    </a:p>
                  </a:txBody>
                  <a:tcPr/>
                </a:tc>
                <a:tc>
                  <a:txBody>
                    <a:bodyPr/>
                    <a:lstStyle/>
                    <a:p>
                      <a:pPr algn="just"/>
                      <a:r>
                        <a:rPr lang="en-US" i="0" dirty="0"/>
                        <a:t>Dilakukan oleh </a:t>
                      </a:r>
                      <a:r>
                        <a:rPr lang="en-US" b="1" i="0" dirty="0"/>
                        <a:t>Software Developer terkait</a:t>
                      </a:r>
                    </a:p>
                  </a:txBody>
                  <a:tcPr/>
                </a:tc>
                <a:extLst>
                  <a:ext uri="{0D108BD9-81ED-4DB2-BD59-A6C34878D82A}">
                    <a16:rowId xmlns:a16="http://schemas.microsoft.com/office/drawing/2014/main" val="3464748841"/>
                  </a:ext>
                </a:extLst>
              </a:tr>
              <a:tr h="370840">
                <a:tc>
                  <a:txBody>
                    <a:bodyPr/>
                    <a:lstStyle/>
                    <a:p>
                      <a:pPr algn="just"/>
                      <a:r>
                        <a:rPr lang="id-ID" dirty="0"/>
                        <a:t>Kasus uji akan memiliki rincian lebih </a:t>
                      </a:r>
                      <a:r>
                        <a:rPr lang="en-US" dirty="0"/>
                        <a:t>detail</a:t>
                      </a:r>
                      <a:r>
                        <a:rPr lang="id-ID" dirty="0"/>
                        <a:t> tentang kondisi input, langkah uji, hasil yang diharapkan dan data uji.</a:t>
                      </a:r>
                      <a:endParaRPr lang="en-US" i="0" dirty="0"/>
                    </a:p>
                  </a:txBody>
                  <a:tcPr/>
                </a:tc>
                <a:tc>
                  <a:txBody>
                    <a:bodyPr/>
                    <a:lstStyle/>
                    <a:p>
                      <a:pPr algn="just"/>
                      <a:r>
                        <a:rPr lang="id-ID" dirty="0"/>
                        <a:t>Kasus uji akan sederhana dengan perincian konsep teknis seperti pernyataan, cakupan kode, d</a:t>
                      </a:r>
                      <a:r>
                        <a:rPr lang="en-US" dirty="0"/>
                        <a:t>an </a:t>
                      </a:r>
                      <a:r>
                        <a:rPr lang="id-ID" dirty="0"/>
                        <a:t>l</a:t>
                      </a:r>
                      <a:r>
                        <a:rPr lang="en-US" dirty="0" err="1"/>
                        <a:t>ain</a:t>
                      </a:r>
                      <a:r>
                        <a:rPr lang="en-US" dirty="0"/>
                        <a:t>-</a:t>
                      </a:r>
                      <a:r>
                        <a:rPr lang="id-ID" dirty="0"/>
                        <a:t>l</a:t>
                      </a:r>
                      <a:r>
                        <a:rPr lang="en-US" dirty="0" err="1"/>
                        <a:t>ain</a:t>
                      </a:r>
                      <a:r>
                        <a:rPr lang="id-ID" dirty="0"/>
                        <a:t>.</a:t>
                      </a:r>
                      <a:endParaRPr lang="en-US" i="1" dirty="0"/>
                    </a:p>
                  </a:txBody>
                  <a:tcPr/>
                </a:tc>
                <a:extLst>
                  <a:ext uri="{0D108BD9-81ED-4DB2-BD59-A6C34878D82A}">
                    <a16:rowId xmlns:a16="http://schemas.microsoft.com/office/drawing/2014/main" val="3309630917"/>
                  </a:ext>
                </a:extLst>
              </a:tr>
              <a:tr h="732627">
                <a:tc>
                  <a:txBody>
                    <a:bodyPr/>
                    <a:lstStyle/>
                    <a:p>
                      <a:pPr algn="just"/>
                      <a:r>
                        <a:rPr lang="en-US" i="0" dirty="0"/>
                        <a:t>Fokus </a:t>
                      </a:r>
                      <a:r>
                        <a:rPr lang="en-US" i="0" dirty="0" err="1"/>
                        <a:t>utama</a:t>
                      </a:r>
                      <a:r>
                        <a:rPr lang="en-US" i="0" dirty="0"/>
                        <a:t> pada </a:t>
                      </a:r>
                      <a:r>
                        <a:rPr lang="en-US" b="1" i="0" dirty="0"/>
                        <a:t>bagaimana </a:t>
                      </a:r>
                      <a:r>
                        <a:rPr lang="en-US" b="1" i="1" dirty="0"/>
                        <a:t>software</a:t>
                      </a:r>
                      <a:r>
                        <a:rPr lang="en-US" b="1" i="0" dirty="0"/>
                        <a:t> bekerja</a:t>
                      </a:r>
                    </a:p>
                  </a:txBody>
                  <a:tcPr/>
                </a:tc>
                <a:tc>
                  <a:txBody>
                    <a:bodyPr/>
                    <a:lstStyle/>
                    <a:p>
                      <a:pPr algn="just"/>
                      <a:r>
                        <a:rPr lang="en-US" i="0" dirty="0"/>
                        <a:t>Fokus </a:t>
                      </a:r>
                      <a:r>
                        <a:rPr lang="en-US" i="0" dirty="0" err="1"/>
                        <a:t>utama</a:t>
                      </a:r>
                      <a:r>
                        <a:rPr lang="en-US" i="0" dirty="0"/>
                        <a:t> pada </a:t>
                      </a:r>
                      <a:r>
                        <a:rPr lang="en-US" b="1" i="0" dirty="0"/>
                        <a:t>bagaimana </a:t>
                      </a:r>
                      <a:r>
                        <a:rPr lang="en-US" b="1" i="1" dirty="0"/>
                        <a:t>software </a:t>
                      </a:r>
                      <a:r>
                        <a:rPr lang="en-US" b="1" i="0" dirty="0"/>
                        <a:t>dikembangkan</a:t>
                      </a:r>
                      <a:endParaRPr lang="en-US" b="1" i="1" dirty="0"/>
                    </a:p>
                  </a:txBody>
                  <a:tcPr/>
                </a:tc>
                <a:extLst>
                  <a:ext uri="{0D108BD9-81ED-4DB2-BD59-A6C34878D82A}">
                    <a16:rowId xmlns:a16="http://schemas.microsoft.com/office/drawing/2014/main" val="553958099"/>
                  </a:ext>
                </a:extLst>
              </a:tr>
            </a:tbl>
          </a:graphicData>
        </a:graphic>
      </p:graphicFrame>
    </p:spTree>
    <p:extLst>
      <p:ext uri="{BB962C8B-B14F-4D97-AF65-F5344CB8AC3E}">
        <p14:creationId xmlns:p14="http://schemas.microsoft.com/office/powerpoint/2010/main" val="3072421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587778" y="342550"/>
            <a:ext cx="7888710" cy="646290"/>
          </a:xfrm>
          <a:prstGeom prst="rect">
            <a:avLst/>
          </a:prstGeom>
          <a:noFill/>
          <a:ln>
            <a:noFill/>
          </a:ln>
        </p:spPr>
        <p:txBody>
          <a:bodyPr spcFirstLastPara="1" wrap="square" lIns="91425" tIns="45700" rIns="91425" bIns="45700" anchor="t" anchorCtr="0">
            <a:spAutoFit/>
          </a:bodyPr>
          <a:lstStyle/>
          <a:p>
            <a:pPr>
              <a:lnSpc>
                <a:spcPct val="150000"/>
              </a:lnSpc>
            </a:pPr>
            <a:r>
              <a:rPr lang="en-ID" sz="2400" b="1" i="0" u="none" strike="noStrike" cap="none" dirty="0" err="1">
                <a:solidFill>
                  <a:schemeClr val="accent1">
                    <a:lumMod val="50000"/>
                  </a:schemeClr>
                </a:solidFill>
              </a:rPr>
              <a:t>Contoh</a:t>
            </a:r>
            <a:r>
              <a:rPr lang="en-ID" sz="2400" b="1" i="0" u="none" strike="noStrike" cap="none" dirty="0">
                <a:solidFill>
                  <a:schemeClr val="accent1">
                    <a:lumMod val="50000"/>
                  </a:schemeClr>
                </a:solidFill>
              </a:rPr>
              <a:t> Test Report: Black Box</a:t>
            </a:r>
          </a:p>
        </p:txBody>
      </p:sp>
      <p:graphicFrame>
        <p:nvGraphicFramePr>
          <p:cNvPr id="2" name="Table 2">
            <a:extLst>
              <a:ext uri="{FF2B5EF4-FFF2-40B4-BE49-F238E27FC236}">
                <a16:creationId xmlns:a16="http://schemas.microsoft.com/office/drawing/2014/main" id="{50F8B7A7-7097-4379-9ED5-2DD032CFDE8E}"/>
              </a:ext>
            </a:extLst>
          </p:cNvPr>
          <p:cNvGraphicFramePr>
            <a:graphicFrameLocks noGrp="1"/>
          </p:cNvGraphicFramePr>
          <p:nvPr>
            <p:extLst>
              <p:ext uri="{D42A27DB-BD31-4B8C-83A1-F6EECF244321}">
                <p14:modId xmlns:p14="http://schemas.microsoft.com/office/powerpoint/2010/main" val="2980899407"/>
              </p:ext>
            </p:extLst>
          </p:nvPr>
        </p:nvGraphicFramePr>
        <p:xfrm>
          <a:off x="729848" y="1090006"/>
          <a:ext cx="7746640" cy="1945802"/>
        </p:xfrm>
        <a:graphic>
          <a:graphicData uri="http://schemas.openxmlformats.org/drawingml/2006/table">
            <a:tbl>
              <a:tblPr firstRow="1" bandRow="1">
                <a:tableStyleId>{BC89EF96-8CEA-46FF-86C4-4CE0E7609802}</a:tableStyleId>
              </a:tblPr>
              <a:tblGrid>
                <a:gridCol w="2125130">
                  <a:extLst>
                    <a:ext uri="{9D8B030D-6E8A-4147-A177-3AD203B41FA5}">
                      <a16:colId xmlns:a16="http://schemas.microsoft.com/office/drawing/2014/main" val="1151469542"/>
                    </a:ext>
                  </a:extLst>
                </a:gridCol>
                <a:gridCol w="1546412">
                  <a:extLst>
                    <a:ext uri="{9D8B030D-6E8A-4147-A177-3AD203B41FA5}">
                      <a16:colId xmlns:a16="http://schemas.microsoft.com/office/drawing/2014/main" val="1280571350"/>
                    </a:ext>
                  </a:extLst>
                </a:gridCol>
                <a:gridCol w="2401746">
                  <a:extLst>
                    <a:ext uri="{9D8B030D-6E8A-4147-A177-3AD203B41FA5}">
                      <a16:colId xmlns:a16="http://schemas.microsoft.com/office/drawing/2014/main" val="1595385675"/>
                    </a:ext>
                  </a:extLst>
                </a:gridCol>
                <a:gridCol w="1673352">
                  <a:extLst>
                    <a:ext uri="{9D8B030D-6E8A-4147-A177-3AD203B41FA5}">
                      <a16:colId xmlns:a16="http://schemas.microsoft.com/office/drawing/2014/main" val="2944183199"/>
                    </a:ext>
                  </a:extLst>
                </a:gridCol>
              </a:tblGrid>
              <a:tr h="480525">
                <a:tc>
                  <a:txBody>
                    <a:bodyPr/>
                    <a:lstStyle/>
                    <a:p>
                      <a:pPr algn="ctr"/>
                      <a:r>
                        <a:rPr lang="en-US" dirty="0" err="1"/>
                        <a:t>Skenario</a:t>
                      </a:r>
                      <a:r>
                        <a:rPr lang="en-US" dirty="0"/>
                        <a:t> </a:t>
                      </a:r>
                      <a:r>
                        <a:rPr lang="en-US" dirty="0" err="1"/>
                        <a:t>Pengujian</a:t>
                      </a:r>
                      <a:endParaRPr lang="en-US" dirty="0"/>
                    </a:p>
                  </a:txBody>
                  <a:tcPr anchor="ctr">
                    <a:solidFill>
                      <a:schemeClr val="accent1">
                        <a:lumMod val="20000"/>
                        <a:lumOff val="80000"/>
                      </a:schemeClr>
                    </a:solidFill>
                  </a:tcPr>
                </a:tc>
                <a:tc>
                  <a:txBody>
                    <a:bodyPr/>
                    <a:lstStyle/>
                    <a:p>
                      <a:pPr algn="ctr"/>
                      <a:r>
                        <a:rPr lang="en-US" i="1" dirty="0"/>
                        <a:t>Test Case</a:t>
                      </a:r>
                    </a:p>
                  </a:txBody>
                  <a:tcPr anchor="ctr">
                    <a:solidFill>
                      <a:schemeClr val="accent1">
                        <a:lumMod val="20000"/>
                        <a:lumOff val="80000"/>
                      </a:schemeClr>
                    </a:solidFill>
                  </a:tcPr>
                </a:tc>
                <a:tc>
                  <a:txBody>
                    <a:bodyPr/>
                    <a:lstStyle/>
                    <a:p>
                      <a:pPr algn="ctr"/>
                      <a:r>
                        <a:rPr lang="en-US" dirty="0"/>
                        <a:t>Hasil yang </a:t>
                      </a:r>
                      <a:r>
                        <a:rPr lang="en-US" dirty="0" err="1"/>
                        <a:t>Diharapkan</a:t>
                      </a:r>
                      <a:endParaRPr lang="en-US" dirty="0"/>
                    </a:p>
                  </a:txBody>
                  <a:tcPr anchor="ctr">
                    <a:solidFill>
                      <a:schemeClr val="accent1">
                        <a:lumMod val="20000"/>
                        <a:lumOff val="80000"/>
                      </a:schemeClr>
                    </a:solidFill>
                  </a:tcPr>
                </a:tc>
                <a:tc>
                  <a:txBody>
                    <a:bodyPr/>
                    <a:lstStyle/>
                    <a:p>
                      <a:pPr algn="ctr"/>
                      <a:r>
                        <a:rPr lang="en-US" dirty="0"/>
                        <a:t>Hasil </a:t>
                      </a:r>
                      <a:r>
                        <a:rPr lang="en-US" dirty="0" err="1"/>
                        <a:t>Pengujian</a:t>
                      </a:r>
                      <a:endParaRPr lang="en-US" dirty="0"/>
                    </a:p>
                  </a:txBody>
                  <a:tcPr anchor="ctr">
                    <a:solidFill>
                      <a:schemeClr val="accent1">
                        <a:lumMod val="20000"/>
                        <a:lumOff val="80000"/>
                      </a:schemeClr>
                    </a:solidFill>
                  </a:tcPr>
                </a:tc>
                <a:extLst>
                  <a:ext uri="{0D108BD9-81ED-4DB2-BD59-A6C34878D82A}">
                    <a16:rowId xmlns:a16="http://schemas.microsoft.com/office/drawing/2014/main" val="800178788"/>
                  </a:ext>
                </a:extLst>
              </a:tr>
              <a:tr h="1465277">
                <a:tc>
                  <a:txBody>
                    <a:bodyPr/>
                    <a:lstStyle/>
                    <a:p>
                      <a:pPr algn="l"/>
                      <a:r>
                        <a:rPr lang="en-US" dirty="0"/>
                        <a:t>Kolom email dan password tidak diisi, kemudian klik tombol login</a:t>
                      </a:r>
                    </a:p>
                  </a:txBody>
                  <a:tcPr anchor="ctr">
                    <a:solidFill>
                      <a:schemeClr val="bg1">
                        <a:alpha val="20000"/>
                      </a:schemeClr>
                    </a:solidFill>
                  </a:tcPr>
                </a:tc>
                <a:tc>
                  <a:txBody>
                    <a:bodyPr/>
                    <a:lstStyle/>
                    <a:p>
                      <a:pPr algn="l"/>
                      <a:r>
                        <a:rPr lang="en-US" b="1" dirty="0"/>
                        <a:t>Null</a:t>
                      </a:r>
                    </a:p>
                    <a:p>
                      <a:pPr algn="l"/>
                      <a:r>
                        <a:rPr lang="en-US" dirty="0"/>
                        <a:t>Email: (kosong)</a:t>
                      </a:r>
                    </a:p>
                    <a:p>
                      <a:pPr algn="l"/>
                      <a:endParaRPr lang="en-US" dirty="0"/>
                    </a:p>
                    <a:p>
                      <a:pPr algn="l"/>
                      <a:r>
                        <a:rPr lang="en-US" dirty="0"/>
                        <a:t>Password: (kosong)</a:t>
                      </a:r>
                    </a:p>
                  </a:txBody>
                  <a:tcPr anchor="ctr">
                    <a:solidFill>
                      <a:schemeClr val="bg1">
                        <a:alpha val="20000"/>
                      </a:schemeClr>
                    </a:solidFill>
                  </a:tcPr>
                </a:tc>
                <a:tc>
                  <a:txBody>
                    <a:bodyPr/>
                    <a:lstStyle/>
                    <a:p>
                      <a:pPr algn="l"/>
                      <a:r>
                        <a:rPr lang="en-US" dirty="0"/>
                        <a:t>Sistem </a:t>
                      </a:r>
                      <a:r>
                        <a:rPr lang="en-US" dirty="0" err="1"/>
                        <a:t>akan</a:t>
                      </a:r>
                      <a:r>
                        <a:rPr lang="en-US" dirty="0"/>
                        <a:t> </a:t>
                      </a:r>
                      <a:r>
                        <a:rPr lang="en-US" dirty="0" err="1"/>
                        <a:t>menolak</a:t>
                      </a:r>
                      <a:r>
                        <a:rPr lang="en-US" dirty="0"/>
                        <a:t> dan </a:t>
                      </a:r>
                      <a:r>
                        <a:rPr lang="en-US" dirty="0" err="1"/>
                        <a:t>menampilkan</a:t>
                      </a:r>
                      <a:r>
                        <a:rPr lang="en-US" dirty="0"/>
                        <a:t> pesan:</a:t>
                      </a:r>
                    </a:p>
                    <a:p>
                      <a:pPr algn="l"/>
                      <a:endParaRPr lang="en-US" dirty="0"/>
                    </a:p>
                    <a:p>
                      <a:pPr algn="l"/>
                      <a:r>
                        <a:rPr lang="en-US" dirty="0"/>
                        <a:t>“Kolom email dan password tidak boleh kosong”</a:t>
                      </a:r>
                    </a:p>
                  </a:txBody>
                  <a:tcPr anchor="ctr">
                    <a:solidFill>
                      <a:schemeClr val="bg1">
                        <a:alpha val="20000"/>
                      </a:schemeClr>
                    </a:solidFill>
                  </a:tcPr>
                </a:tc>
                <a:tc>
                  <a:txBody>
                    <a:bodyPr/>
                    <a:lstStyle/>
                    <a:p>
                      <a:pPr algn="l"/>
                      <a:r>
                        <a:rPr lang="en-US" b="1" dirty="0"/>
                        <a:t>Sesuai </a:t>
                      </a:r>
                      <a:r>
                        <a:rPr lang="en-US" b="1" dirty="0" err="1"/>
                        <a:t>harapan</a:t>
                      </a:r>
                      <a:endParaRPr lang="en-US" b="1" dirty="0"/>
                    </a:p>
                  </a:txBody>
                  <a:tcPr anchor="ctr">
                    <a:solidFill>
                      <a:schemeClr val="bg1">
                        <a:alpha val="20000"/>
                      </a:schemeClr>
                    </a:solidFill>
                  </a:tcPr>
                </a:tc>
                <a:extLst>
                  <a:ext uri="{0D108BD9-81ED-4DB2-BD59-A6C34878D82A}">
                    <a16:rowId xmlns:a16="http://schemas.microsoft.com/office/drawing/2014/main" val="3521836219"/>
                  </a:ext>
                </a:extLst>
              </a:tr>
            </a:tbl>
          </a:graphicData>
        </a:graphic>
      </p:graphicFrame>
      <p:graphicFrame>
        <p:nvGraphicFramePr>
          <p:cNvPr id="4" name="Table 3">
            <a:extLst>
              <a:ext uri="{FF2B5EF4-FFF2-40B4-BE49-F238E27FC236}">
                <a16:creationId xmlns:a16="http://schemas.microsoft.com/office/drawing/2014/main" id="{5B40DE46-6702-4EC4-B4DD-2ADC5A9F90E8}"/>
              </a:ext>
            </a:extLst>
          </p:cNvPr>
          <p:cNvGraphicFramePr>
            <a:graphicFrameLocks noGrp="1"/>
          </p:cNvGraphicFramePr>
          <p:nvPr>
            <p:extLst>
              <p:ext uri="{D42A27DB-BD31-4B8C-83A1-F6EECF244321}">
                <p14:modId xmlns:p14="http://schemas.microsoft.com/office/powerpoint/2010/main" val="1526082622"/>
              </p:ext>
            </p:extLst>
          </p:nvPr>
        </p:nvGraphicFramePr>
        <p:xfrm>
          <a:off x="729848" y="3193363"/>
          <a:ext cx="7746640" cy="1324522"/>
        </p:xfrm>
        <a:graphic>
          <a:graphicData uri="http://schemas.openxmlformats.org/drawingml/2006/table">
            <a:tbl>
              <a:tblPr firstRow="1" bandRow="1">
                <a:tableStyleId>{BC89EF96-8CEA-46FF-86C4-4CE0E7609802}</a:tableStyleId>
              </a:tblPr>
              <a:tblGrid>
                <a:gridCol w="2125130">
                  <a:extLst>
                    <a:ext uri="{9D8B030D-6E8A-4147-A177-3AD203B41FA5}">
                      <a16:colId xmlns:a16="http://schemas.microsoft.com/office/drawing/2014/main" val="1537087160"/>
                    </a:ext>
                  </a:extLst>
                </a:gridCol>
                <a:gridCol w="1546412">
                  <a:extLst>
                    <a:ext uri="{9D8B030D-6E8A-4147-A177-3AD203B41FA5}">
                      <a16:colId xmlns:a16="http://schemas.microsoft.com/office/drawing/2014/main" val="4185840448"/>
                    </a:ext>
                  </a:extLst>
                </a:gridCol>
                <a:gridCol w="2392602">
                  <a:extLst>
                    <a:ext uri="{9D8B030D-6E8A-4147-A177-3AD203B41FA5}">
                      <a16:colId xmlns:a16="http://schemas.microsoft.com/office/drawing/2014/main" val="1110273090"/>
                    </a:ext>
                  </a:extLst>
                </a:gridCol>
                <a:gridCol w="1682496">
                  <a:extLst>
                    <a:ext uri="{9D8B030D-6E8A-4147-A177-3AD203B41FA5}">
                      <a16:colId xmlns:a16="http://schemas.microsoft.com/office/drawing/2014/main" val="2586527422"/>
                    </a:ext>
                  </a:extLst>
                </a:gridCol>
              </a:tblGrid>
              <a:tr h="1324522">
                <a:tc>
                  <a:txBody>
                    <a:bodyPr/>
                    <a:lstStyle/>
                    <a:p>
                      <a:pPr algn="l"/>
                      <a:r>
                        <a:rPr lang="en-US" b="0" dirty="0"/>
                        <a:t>Kolom email dan password </a:t>
                      </a:r>
                      <a:r>
                        <a:rPr lang="en-US" b="0" dirty="0" err="1"/>
                        <a:t>terisi</a:t>
                      </a:r>
                      <a:r>
                        <a:rPr lang="en-US" b="0" dirty="0"/>
                        <a:t>, kemudian klik tombol login</a:t>
                      </a:r>
                    </a:p>
                  </a:txBody>
                  <a:tcPr anchor="ctr"/>
                </a:tc>
                <a:tc>
                  <a:txBody>
                    <a:bodyPr/>
                    <a:lstStyle/>
                    <a:p>
                      <a:pPr algn="l"/>
                      <a:r>
                        <a:rPr lang="en-US" b="1" dirty="0" err="1"/>
                        <a:t>Negatif</a:t>
                      </a:r>
                      <a:endParaRPr lang="en-US" b="1" dirty="0"/>
                    </a:p>
                    <a:p>
                      <a:pPr algn="l"/>
                      <a:r>
                        <a:rPr lang="en-US" b="0" dirty="0"/>
                        <a:t>Email: (</a:t>
                      </a:r>
                      <a:r>
                        <a:rPr lang="en-US" b="0" dirty="0" err="1"/>
                        <a:t>isi</a:t>
                      </a:r>
                      <a:r>
                        <a:rPr lang="en-US" b="0" dirty="0"/>
                        <a:t>, salah domain)</a:t>
                      </a:r>
                    </a:p>
                    <a:p>
                      <a:pPr algn="l"/>
                      <a:endParaRPr lang="en-US" b="0" dirty="0"/>
                    </a:p>
                    <a:p>
                      <a:pPr algn="l"/>
                      <a:r>
                        <a:rPr lang="en-US" b="0" dirty="0"/>
                        <a:t>Password: (</a:t>
                      </a:r>
                      <a:r>
                        <a:rPr lang="en-US" b="0" dirty="0" err="1"/>
                        <a:t>isi</a:t>
                      </a:r>
                      <a:r>
                        <a:rPr lang="en-US" b="0" dirty="0"/>
                        <a:t>)</a:t>
                      </a:r>
                    </a:p>
                  </a:txBody>
                  <a:tcPr anchor="ctr"/>
                </a:tc>
                <a:tc>
                  <a:txBody>
                    <a:bodyPr/>
                    <a:lstStyle/>
                    <a:p>
                      <a:pPr algn="l"/>
                      <a:r>
                        <a:rPr lang="en-US" b="0" dirty="0"/>
                        <a:t>Sistem </a:t>
                      </a:r>
                      <a:r>
                        <a:rPr lang="en-US" b="0" dirty="0" err="1"/>
                        <a:t>akan</a:t>
                      </a:r>
                      <a:r>
                        <a:rPr lang="en-US" b="0" dirty="0"/>
                        <a:t> </a:t>
                      </a:r>
                      <a:r>
                        <a:rPr lang="en-US" b="0" dirty="0" err="1"/>
                        <a:t>menolak</a:t>
                      </a:r>
                      <a:r>
                        <a:rPr lang="en-US" b="0" dirty="0"/>
                        <a:t> dan </a:t>
                      </a:r>
                      <a:r>
                        <a:rPr lang="en-US" b="0" dirty="0" err="1"/>
                        <a:t>menampilkan</a:t>
                      </a:r>
                      <a:r>
                        <a:rPr lang="en-US" b="0" dirty="0"/>
                        <a:t> pesan:</a:t>
                      </a:r>
                    </a:p>
                    <a:p>
                      <a:pPr algn="l"/>
                      <a:endParaRPr lang="en-US" b="0" dirty="0"/>
                    </a:p>
                    <a:p>
                      <a:pPr algn="l"/>
                      <a:r>
                        <a:rPr lang="en-US" b="0" dirty="0"/>
                        <a:t>“email tidak </a:t>
                      </a:r>
                      <a:r>
                        <a:rPr lang="en-US" b="0" dirty="0" err="1"/>
                        <a:t>terdaftar</a:t>
                      </a:r>
                      <a:r>
                        <a:rPr lang="en-US" b="0" dirty="0"/>
                        <a:t>”</a:t>
                      </a:r>
                    </a:p>
                  </a:txBody>
                  <a:tcPr anchor="ctr"/>
                </a:tc>
                <a:tc>
                  <a:txBody>
                    <a:bodyPr/>
                    <a:lstStyle/>
                    <a:p>
                      <a:pPr algn="l"/>
                      <a:r>
                        <a:rPr lang="en-US" b="1" dirty="0"/>
                        <a:t>Tidak sesuai </a:t>
                      </a:r>
                      <a:r>
                        <a:rPr lang="en-US" b="1" dirty="0" err="1"/>
                        <a:t>harapan</a:t>
                      </a:r>
                      <a:r>
                        <a:rPr lang="en-US" b="0" dirty="0"/>
                        <a:t>, aplikasi </a:t>
                      </a:r>
                      <a:r>
                        <a:rPr lang="en-US" b="0" dirty="0" err="1"/>
                        <a:t>tertutup</a:t>
                      </a:r>
                      <a:r>
                        <a:rPr lang="en-US" b="0" dirty="0"/>
                        <a:t> langsung / </a:t>
                      </a:r>
                      <a:r>
                        <a:rPr lang="en-US" b="0" i="1" dirty="0"/>
                        <a:t>crash</a:t>
                      </a:r>
                    </a:p>
                  </a:txBody>
                  <a:tcPr anchor="ctr"/>
                </a:tc>
                <a:extLst>
                  <a:ext uri="{0D108BD9-81ED-4DB2-BD59-A6C34878D82A}">
                    <a16:rowId xmlns:a16="http://schemas.microsoft.com/office/drawing/2014/main" val="1024322294"/>
                  </a:ext>
                </a:extLst>
              </a:tr>
            </a:tbl>
          </a:graphicData>
        </a:graphic>
      </p:graphicFrame>
    </p:spTree>
    <p:extLst>
      <p:ext uri="{BB962C8B-B14F-4D97-AF65-F5344CB8AC3E}">
        <p14:creationId xmlns:p14="http://schemas.microsoft.com/office/powerpoint/2010/main" val="1760878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8" name="Google Shape;97;p2">
            <a:extLst>
              <a:ext uri="{FF2B5EF4-FFF2-40B4-BE49-F238E27FC236}">
                <a16:creationId xmlns:a16="http://schemas.microsoft.com/office/drawing/2014/main" id="{ADBBBFA5-F204-4986-AE76-BA5E83BDDBFC}"/>
              </a:ext>
            </a:extLst>
          </p:cNvPr>
          <p:cNvSpPr/>
          <p:nvPr/>
        </p:nvSpPr>
        <p:spPr>
          <a:xfrm>
            <a:off x="1213890" y="295700"/>
            <a:ext cx="6716219" cy="461624"/>
          </a:xfrm>
          <a:prstGeom prst="rect">
            <a:avLst/>
          </a:prstGeom>
          <a:noFill/>
          <a:ln>
            <a:noFill/>
          </a:ln>
        </p:spPr>
        <p:txBody>
          <a:bodyPr spcFirstLastPara="1" wrap="square" lIns="91425" tIns="45700" rIns="91425" bIns="45700" anchor="t" anchorCtr="0">
            <a:spAutoFit/>
          </a:bodyPr>
          <a:lstStyle/>
          <a:p>
            <a:pPr algn="ctr"/>
            <a:r>
              <a:rPr lang="en-US" sz="2400" b="1" dirty="0">
                <a:solidFill>
                  <a:schemeClr val="accent1">
                    <a:lumMod val="50000"/>
                  </a:schemeClr>
                </a:solidFill>
              </a:rPr>
              <a:t>Tipe </a:t>
            </a:r>
            <a:r>
              <a:rPr lang="en-US" sz="2400" b="1" i="1" dirty="0">
                <a:solidFill>
                  <a:schemeClr val="accent1">
                    <a:lumMod val="50000"/>
                  </a:schemeClr>
                </a:solidFill>
              </a:rPr>
              <a:t>Software Testing </a:t>
            </a:r>
            <a:r>
              <a:rPr lang="en-US" sz="2400" b="1" dirty="0">
                <a:solidFill>
                  <a:schemeClr val="accent1">
                    <a:lumMod val="50000"/>
                  </a:schemeClr>
                </a:solidFill>
              </a:rPr>
              <a:t>Berdasarkan Eksekusi</a:t>
            </a:r>
            <a:endParaRPr lang="en-US" sz="2400" b="1" i="1" dirty="0">
              <a:solidFill>
                <a:schemeClr val="accent1">
                  <a:lumMod val="50000"/>
                </a:schemeClr>
              </a:solidFill>
            </a:endParaRPr>
          </a:p>
        </p:txBody>
      </p:sp>
      <p:grpSp>
        <p:nvGrpSpPr>
          <p:cNvPr id="2" name="Group 1">
            <a:extLst>
              <a:ext uri="{FF2B5EF4-FFF2-40B4-BE49-F238E27FC236}">
                <a16:creationId xmlns:a16="http://schemas.microsoft.com/office/drawing/2014/main" id="{4A25CDBF-9831-48B5-9FE5-3A99096CCE1E}"/>
              </a:ext>
            </a:extLst>
          </p:cNvPr>
          <p:cNvGrpSpPr/>
          <p:nvPr/>
        </p:nvGrpSpPr>
        <p:grpSpPr>
          <a:xfrm>
            <a:off x="711561" y="968907"/>
            <a:ext cx="3648474" cy="3880116"/>
            <a:chOff x="711561" y="868323"/>
            <a:chExt cx="3648474" cy="3880116"/>
          </a:xfrm>
        </p:grpSpPr>
        <p:sp>
          <p:nvSpPr>
            <p:cNvPr id="98" name="Google Shape;98;p2"/>
            <p:cNvSpPr/>
            <p:nvPr/>
          </p:nvSpPr>
          <p:spPr>
            <a:xfrm>
              <a:off x="717149" y="868323"/>
              <a:ext cx="3636412" cy="1985118"/>
            </a:xfrm>
            <a:prstGeom prst="rect">
              <a:avLst/>
            </a:prstGeom>
            <a:solidFill>
              <a:schemeClr val="accent1"/>
            </a:solidFill>
            <a:ln>
              <a:noFill/>
            </a:ln>
          </p:spPr>
          <p:txBody>
            <a:bodyPr spcFirstLastPara="1" wrap="square" lIns="91425" tIns="45700" rIns="91425" bIns="45700" anchor="t" anchorCtr="0">
              <a:spAutoFit/>
            </a:bodyPr>
            <a:lstStyle/>
            <a:p>
              <a:pPr algn="ctr">
                <a:lnSpc>
                  <a:spcPct val="150000"/>
                </a:lnSpc>
              </a:pPr>
              <a:r>
                <a:rPr lang="sv-SE" sz="1600" b="1" dirty="0">
                  <a:solidFill>
                    <a:schemeClr val="bg1"/>
                  </a:solidFill>
                </a:rPr>
                <a:t>Manual Testing: </a:t>
              </a:r>
              <a:r>
                <a:rPr lang="en-US" sz="1600" dirty="0">
                  <a:solidFill>
                    <a:schemeClr val="bg1"/>
                  </a:solidFill>
                </a:rPr>
                <a:t>Membuat sebuah </a:t>
              </a:r>
              <a:r>
                <a:rPr lang="en-US" sz="1600" i="1" dirty="0">
                  <a:solidFill>
                    <a:schemeClr val="bg1"/>
                  </a:solidFill>
                </a:rPr>
                <a:t>test case</a:t>
              </a:r>
              <a:r>
                <a:rPr lang="en-US" sz="1600" dirty="0">
                  <a:solidFill>
                    <a:schemeClr val="bg1"/>
                  </a:solidFill>
                </a:rPr>
                <a:t>, eksekusi </a:t>
              </a:r>
              <a:r>
                <a:rPr lang="en-US" sz="1600" dirty="0" err="1">
                  <a:solidFill>
                    <a:schemeClr val="bg1"/>
                  </a:solidFill>
                </a:rPr>
                <a:t>langkah</a:t>
              </a:r>
              <a:r>
                <a:rPr lang="en-US" sz="1600" dirty="0">
                  <a:solidFill>
                    <a:schemeClr val="bg1"/>
                  </a:solidFill>
                </a:rPr>
                <a:t> demi </a:t>
              </a:r>
              <a:r>
                <a:rPr lang="en-US" sz="1600" dirty="0" err="1">
                  <a:solidFill>
                    <a:schemeClr val="bg1"/>
                  </a:solidFill>
                </a:rPr>
                <a:t>langkah</a:t>
              </a:r>
              <a:r>
                <a:rPr lang="en-US" sz="1600" dirty="0">
                  <a:solidFill>
                    <a:schemeClr val="bg1"/>
                  </a:solidFill>
                </a:rPr>
                <a:t>, </a:t>
              </a:r>
              <a:r>
                <a:rPr lang="en-US" sz="1600" dirty="0" err="1">
                  <a:solidFill>
                    <a:schemeClr val="bg1"/>
                  </a:solidFill>
                </a:rPr>
                <a:t>catat</a:t>
              </a:r>
              <a:r>
                <a:rPr lang="en-US" sz="1600" dirty="0">
                  <a:solidFill>
                    <a:schemeClr val="bg1"/>
                  </a:solidFill>
                </a:rPr>
                <a:t> hasil-hasilnya. </a:t>
              </a:r>
              <a:r>
                <a:rPr lang="en-US" sz="1600" dirty="0" err="1">
                  <a:solidFill>
                    <a:schemeClr val="bg1"/>
                  </a:solidFill>
                </a:rPr>
                <a:t>Dikenal</a:t>
              </a:r>
              <a:r>
                <a:rPr lang="en-US" sz="1600" dirty="0">
                  <a:solidFill>
                    <a:schemeClr val="bg1"/>
                  </a:solidFill>
                </a:rPr>
                <a:t> juga sebagai  </a:t>
              </a:r>
              <a:r>
                <a:rPr lang="en-US" sz="1600" b="1" dirty="0">
                  <a:solidFill>
                    <a:schemeClr val="bg1"/>
                  </a:solidFill>
                </a:rPr>
                <a:t>Acceptance Testing</a:t>
              </a:r>
              <a:endParaRPr lang="sv-SE" sz="1600" b="1" dirty="0">
                <a:solidFill>
                  <a:schemeClr val="bg1"/>
                </a:solidFill>
              </a:endParaRPr>
            </a:p>
            <a:p>
              <a:pPr lvl="0" algn="ctr">
                <a:lnSpc>
                  <a:spcPct val="150000"/>
                </a:lnSpc>
              </a:pPr>
              <a:endParaRPr lang="sv-SE" sz="1800" b="1" dirty="0">
                <a:solidFill>
                  <a:schemeClr val="bg1"/>
                </a:solidFill>
              </a:endParaRPr>
            </a:p>
          </p:txBody>
        </p:sp>
        <p:sp>
          <p:nvSpPr>
            <p:cNvPr id="6" name="Rectangle 5">
              <a:extLst>
                <a:ext uri="{FF2B5EF4-FFF2-40B4-BE49-F238E27FC236}">
                  <a16:creationId xmlns:a16="http://schemas.microsoft.com/office/drawing/2014/main" id="{A78B4203-EB1F-4A80-99B5-FFE808836785}"/>
                </a:ext>
              </a:extLst>
            </p:cNvPr>
            <p:cNvSpPr/>
            <p:nvPr/>
          </p:nvSpPr>
          <p:spPr>
            <a:xfrm>
              <a:off x="711561" y="2571750"/>
              <a:ext cx="3648474" cy="1668214"/>
            </a:xfrm>
            <a:prstGeom prst="rect">
              <a:avLst/>
            </a:prstGeom>
            <a:solidFill>
              <a:schemeClr val="accent4">
                <a:lumMod val="40000"/>
                <a:lumOff val="60000"/>
              </a:schemeClr>
            </a:solidFill>
          </p:spPr>
          <p:txBody>
            <a:bodyPr wrap="square">
              <a:spAutoFit/>
            </a:bodyPr>
            <a:lstStyle/>
            <a:p>
              <a:pPr marL="285750" lvl="0" indent="-285750" algn="just">
                <a:lnSpc>
                  <a:spcPct val="150000"/>
                </a:lnSpc>
                <a:buFont typeface="Arial" panose="020B0604020202020204" pitchFamily="34" charset="0"/>
                <a:buChar char="•"/>
              </a:pPr>
              <a:r>
                <a:rPr lang="en-US" dirty="0">
                  <a:solidFill>
                    <a:schemeClr val="dk1"/>
                  </a:solidFill>
                </a:rPr>
                <a:t>Cepat untuk </a:t>
              </a:r>
              <a:r>
                <a:rPr lang="en-US" dirty="0" err="1">
                  <a:solidFill>
                    <a:schemeClr val="dk1"/>
                  </a:solidFill>
                </a:rPr>
                <a:t>dieksekusi</a:t>
              </a:r>
              <a:endParaRPr lang="en-US" dirty="0">
                <a:solidFill>
                  <a:schemeClr val="dk1"/>
                </a:solidFill>
              </a:endParaRPr>
            </a:p>
            <a:p>
              <a:pPr marL="285750" lvl="0" indent="-285750" algn="just">
                <a:lnSpc>
                  <a:spcPct val="150000"/>
                </a:lnSpc>
                <a:buFont typeface="Arial" panose="020B0604020202020204" pitchFamily="34" charset="0"/>
                <a:buChar char="•"/>
              </a:pPr>
              <a:r>
                <a:rPr lang="en-US" dirty="0">
                  <a:solidFill>
                    <a:schemeClr val="dk1"/>
                  </a:solidFill>
                </a:rPr>
                <a:t>Proses di awal pengembangan</a:t>
              </a:r>
            </a:p>
            <a:p>
              <a:pPr marL="285750" lvl="0" indent="-285750" algn="just">
                <a:lnSpc>
                  <a:spcPct val="150000"/>
                </a:lnSpc>
                <a:buFont typeface="Arial" panose="020B0604020202020204" pitchFamily="34" charset="0"/>
                <a:buChar char="•"/>
              </a:pPr>
              <a:r>
                <a:rPr lang="en-US" dirty="0">
                  <a:solidFill>
                    <a:schemeClr val="dk1"/>
                  </a:solidFill>
                </a:rPr>
                <a:t>Review Model</a:t>
              </a:r>
            </a:p>
            <a:p>
              <a:pPr marL="285750" lvl="0" indent="-285750" algn="just">
                <a:lnSpc>
                  <a:spcPct val="150000"/>
                </a:lnSpc>
                <a:buFont typeface="Arial" panose="020B0604020202020204" pitchFamily="34" charset="0"/>
                <a:buChar char="•"/>
              </a:pPr>
              <a:r>
                <a:rPr lang="en-US" dirty="0" err="1">
                  <a:solidFill>
                    <a:schemeClr val="dk1"/>
                  </a:solidFill>
                </a:rPr>
                <a:t>Subjektif</a:t>
              </a:r>
              <a:r>
                <a:rPr lang="en-US" dirty="0">
                  <a:solidFill>
                    <a:schemeClr val="dk1"/>
                  </a:solidFill>
                </a:rPr>
                <a:t> pada hasil </a:t>
              </a:r>
              <a:r>
                <a:rPr lang="en-US" dirty="0" err="1">
                  <a:solidFill>
                    <a:schemeClr val="dk1"/>
                  </a:solidFill>
                </a:rPr>
                <a:t>pengujian</a:t>
              </a:r>
              <a:endParaRPr lang="en-US" dirty="0">
                <a:solidFill>
                  <a:schemeClr val="dk1"/>
                </a:solidFill>
              </a:endParaRPr>
            </a:p>
            <a:p>
              <a:pPr marL="285750" lvl="0" indent="-285750" algn="just">
                <a:lnSpc>
                  <a:spcPct val="150000"/>
                </a:lnSpc>
                <a:buFont typeface="Arial" panose="020B0604020202020204" pitchFamily="34" charset="0"/>
                <a:buChar char="•"/>
              </a:pPr>
              <a:endParaRPr lang="en-US" dirty="0">
                <a:solidFill>
                  <a:schemeClr val="dk1"/>
                </a:solidFill>
              </a:endParaRPr>
            </a:p>
          </p:txBody>
        </p:sp>
        <p:sp>
          <p:nvSpPr>
            <p:cNvPr id="20" name="Google Shape;98;p2">
              <a:extLst>
                <a:ext uri="{FF2B5EF4-FFF2-40B4-BE49-F238E27FC236}">
                  <a16:creationId xmlns:a16="http://schemas.microsoft.com/office/drawing/2014/main" id="{1D00C015-5CE4-4C0E-AD25-0BADAD2A917E}"/>
                </a:ext>
              </a:extLst>
            </p:cNvPr>
            <p:cNvSpPr/>
            <p:nvPr/>
          </p:nvSpPr>
          <p:spPr>
            <a:xfrm>
              <a:off x="711561" y="4240648"/>
              <a:ext cx="3648474" cy="507791"/>
            </a:xfrm>
            <a:prstGeom prst="rect">
              <a:avLst/>
            </a:prstGeom>
            <a:solidFill>
              <a:schemeClr val="accent1"/>
            </a:solidFill>
            <a:ln>
              <a:noFill/>
            </a:ln>
          </p:spPr>
          <p:txBody>
            <a:bodyPr spcFirstLastPara="1" wrap="square" lIns="91425" tIns="45700" rIns="91425" bIns="45700" anchor="t" anchorCtr="0">
              <a:spAutoFit/>
            </a:bodyPr>
            <a:lstStyle/>
            <a:p>
              <a:pPr lvl="0" algn="ctr">
                <a:lnSpc>
                  <a:spcPct val="150000"/>
                </a:lnSpc>
              </a:pPr>
              <a:r>
                <a:rPr lang="sv-SE" sz="1800" b="1" dirty="0">
                  <a:solidFill>
                    <a:schemeClr val="bg1"/>
                  </a:solidFill>
                </a:rPr>
                <a:t>Static Testing</a:t>
              </a:r>
            </a:p>
          </p:txBody>
        </p:sp>
      </p:grpSp>
      <p:grpSp>
        <p:nvGrpSpPr>
          <p:cNvPr id="3" name="Group 2">
            <a:extLst>
              <a:ext uri="{FF2B5EF4-FFF2-40B4-BE49-F238E27FC236}">
                <a16:creationId xmlns:a16="http://schemas.microsoft.com/office/drawing/2014/main" id="{4812DC15-176C-402C-8A11-5D3758B2C4CC}"/>
              </a:ext>
            </a:extLst>
          </p:cNvPr>
          <p:cNvGrpSpPr/>
          <p:nvPr/>
        </p:nvGrpSpPr>
        <p:grpSpPr>
          <a:xfrm>
            <a:off x="4727640" y="968907"/>
            <a:ext cx="3562145" cy="3903456"/>
            <a:chOff x="4727640" y="868323"/>
            <a:chExt cx="3562145" cy="3903456"/>
          </a:xfrm>
        </p:grpSpPr>
        <p:sp>
          <p:nvSpPr>
            <p:cNvPr id="9" name="Google Shape;98;p2">
              <a:extLst>
                <a:ext uri="{FF2B5EF4-FFF2-40B4-BE49-F238E27FC236}">
                  <a16:creationId xmlns:a16="http://schemas.microsoft.com/office/drawing/2014/main" id="{A9EA32A2-0B30-470A-BBA5-48E7E4D2579A}"/>
                </a:ext>
              </a:extLst>
            </p:cNvPr>
            <p:cNvSpPr/>
            <p:nvPr/>
          </p:nvSpPr>
          <p:spPr>
            <a:xfrm>
              <a:off x="4727640" y="868323"/>
              <a:ext cx="3562145" cy="1938952"/>
            </a:xfrm>
            <a:prstGeom prst="rect">
              <a:avLst/>
            </a:prstGeom>
            <a:solidFill>
              <a:schemeClr val="accent1"/>
            </a:solidFill>
            <a:ln>
              <a:noFill/>
            </a:ln>
          </p:spPr>
          <p:txBody>
            <a:bodyPr spcFirstLastPara="1" wrap="square" lIns="91425" tIns="45700" rIns="91425" bIns="45700" anchor="t" anchorCtr="0">
              <a:spAutoFit/>
            </a:bodyPr>
            <a:lstStyle/>
            <a:p>
              <a:pPr lvl="0" algn="ctr">
                <a:lnSpc>
                  <a:spcPct val="150000"/>
                </a:lnSpc>
              </a:pPr>
              <a:r>
                <a:rPr lang="sv-SE" sz="1600" b="1" dirty="0">
                  <a:solidFill>
                    <a:schemeClr val="bg1"/>
                  </a:solidFill>
                </a:rPr>
                <a:t>Automated Testing: </a:t>
              </a:r>
              <a:r>
                <a:rPr lang="en-US" sz="1600" dirty="0">
                  <a:solidFill>
                    <a:schemeClr val="bg1"/>
                  </a:solidFill>
                </a:rPr>
                <a:t>Menggunakan sebuah software untuk membantu </a:t>
              </a:r>
              <a:r>
                <a:rPr lang="en-US" sz="1600" dirty="0" err="1">
                  <a:solidFill>
                    <a:schemeClr val="bg1"/>
                  </a:solidFill>
                </a:rPr>
                <a:t>menguji</a:t>
              </a:r>
              <a:r>
                <a:rPr lang="en-US" sz="1600" dirty="0">
                  <a:solidFill>
                    <a:schemeClr val="bg1"/>
                  </a:solidFill>
                </a:rPr>
                <a:t> kode-kode </a:t>
              </a:r>
              <a:r>
                <a:rPr lang="en-US" sz="1600" i="1" dirty="0">
                  <a:solidFill>
                    <a:schemeClr val="bg1"/>
                  </a:solidFill>
                </a:rPr>
                <a:t>software</a:t>
              </a:r>
            </a:p>
            <a:p>
              <a:pPr lvl="0" algn="ctr">
                <a:lnSpc>
                  <a:spcPct val="150000"/>
                </a:lnSpc>
              </a:pPr>
              <a:endParaRPr lang="en-US" sz="1600" b="1" i="1" dirty="0">
                <a:solidFill>
                  <a:schemeClr val="bg1"/>
                </a:solidFill>
              </a:endParaRPr>
            </a:p>
            <a:p>
              <a:pPr lvl="0" algn="ctr">
                <a:lnSpc>
                  <a:spcPct val="150000"/>
                </a:lnSpc>
              </a:pPr>
              <a:endParaRPr lang="sv-SE" sz="1600" b="1" dirty="0">
                <a:solidFill>
                  <a:schemeClr val="bg1"/>
                </a:solidFill>
              </a:endParaRPr>
            </a:p>
          </p:txBody>
        </p:sp>
        <p:sp>
          <p:nvSpPr>
            <p:cNvPr id="18" name="Rectangle 17">
              <a:extLst>
                <a:ext uri="{FF2B5EF4-FFF2-40B4-BE49-F238E27FC236}">
                  <a16:creationId xmlns:a16="http://schemas.microsoft.com/office/drawing/2014/main" id="{D8EF528F-D0CA-45FF-BF49-D1416CBA67CF}"/>
                </a:ext>
              </a:extLst>
            </p:cNvPr>
            <p:cNvSpPr/>
            <p:nvPr/>
          </p:nvSpPr>
          <p:spPr>
            <a:xfrm>
              <a:off x="4727641" y="2572434"/>
              <a:ext cx="3562144" cy="1991379"/>
            </a:xfrm>
            <a:prstGeom prst="rect">
              <a:avLst/>
            </a:prstGeom>
            <a:solidFill>
              <a:schemeClr val="accent4">
                <a:lumMod val="40000"/>
                <a:lumOff val="60000"/>
              </a:schemeClr>
            </a:solidFill>
          </p:spPr>
          <p:txBody>
            <a:bodyPr wrap="square">
              <a:spAutoFit/>
            </a:bodyPr>
            <a:lstStyle/>
            <a:p>
              <a:pPr marL="285750" lvl="0" indent="-285750" algn="just">
                <a:lnSpc>
                  <a:spcPct val="150000"/>
                </a:lnSpc>
                <a:buFont typeface="Arial" panose="020B0604020202020204" pitchFamily="34" charset="0"/>
                <a:buChar char="•"/>
              </a:pPr>
              <a:r>
                <a:rPr lang="en-US" dirty="0">
                  <a:solidFill>
                    <a:schemeClr val="dk1"/>
                  </a:solidFill>
                </a:rPr>
                <a:t>Lambat dalam </a:t>
              </a:r>
              <a:r>
                <a:rPr lang="en-US" dirty="0" err="1">
                  <a:solidFill>
                    <a:schemeClr val="dk1"/>
                  </a:solidFill>
                </a:rPr>
                <a:t>penyusunan</a:t>
              </a:r>
              <a:endParaRPr lang="en-US" dirty="0">
                <a:solidFill>
                  <a:schemeClr val="dk1"/>
                </a:solidFill>
              </a:endParaRPr>
            </a:p>
            <a:p>
              <a:pPr marL="285750" lvl="0" indent="-285750" algn="just">
                <a:lnSpc>
                  <a:spcPct val="150000"/>
                </a:lnSpc>
                <a:buFont typeface="Arial" panose="020B0604020202020204" pitchFamily="34" charset="0"/>
                <a:buChar char="•"/>
              </a:pPr>
              <a:r>
                <a:rPr lang="en-US" dirty="0">
                  <a:solidFill>
                    <a:schemeClr val="dk1"/>
                  </a:solidFill>
                </a:rPr>
                <a:t>Cepat dalam </a:t>
              </a:r>
              <a:r>
                <a:rPr lang="en-US" dirty="0" err="1">
                  <a:solidFill>
                    <a:schemeClr val="dk1"/>
                  </a:solidFill>
                </a:rPr>
                <a:t>pengujian</a:t>
              </a:r>
              <a:endParaRPr lang="en-US" dirty="0">
                <a:solidFill>
                  <a:schemeClr val="dk1"/>
                </a:solidFill>
              </a:endParaRPr>
            </a:p>
            <a:p>
              <a:pPr marL="285750" lvl="0" indent="-285750" algn="just">
                <a:lnSpc>
                  <a:spcPct val="150000"/>
                </a:lnSpc>
                <a:buFont typeface="Arial" panose="020B0604020202020204" pitchFamily="34" charset="0"/>
                <a:buChar char="•"/>
              </a:pPr>
              <a:r>
                <a:rPr lang="en-US" dirty="0">
                  <a:solidFill>
                    <a:schemeClr val="dk1"/>
                  </a:solidFill>
                </a:rPr>
                <a:t>Mudah untuk </a:t>
              </a:r>
              <a:r>
                <a:rPr lang="en-US" dirty="0" err="1">
                  <a:solidFill>
                    <a:schemeClr val="dk1"/>
                  </a:solidFill>
                </a:rPr>
                <a:t>diulang</a:t>
              </a:r>
              <a:endParaRPr lang="en-US" dirty="0">
                <a:solidFill>
                  <a:schemeClr val="dk1"/>
                </a:solidFill>
              </a:endParaRPr>
            </a:p>
            <a:p>
              <a:pPr marL="285750" lvl="0" indent="-285750" algn="just">
                <a:lnSpc>
                  <a:spcPct val="150000"/>
                </a:lnSpc>
                <a:buFont typeface="Arial" panose="020B0604020202020204" pitchFamily="34" charset="0"/>
                <a:buChar char="•"/>
              </a:pPr>
              <a:r>
                <a:rPr lang="en-US" dirty="0">
                  <a:solidFill>
                    <a:schemeClr val="dk1"/>
                  </a:solidFill>
                </a:rPr>
                <a:t>Kesalahan lebih rendah daripada </a:t>
              </a:r>
              <a:r>
                <a:rPr lang="en-US" i="1" dirty="0">
                  <a:solidFill>
                    <a:schemeClr val="dk1"/>
                  </a:solidFill>
                </a:rPr>
                <a:t>manual testing</a:t>
              </a:r>
            </a:p>
            <a:p>
              <a:pPr marL="285750" lvl="0" indent="-285750" algn="just">
                <a:lnSpc>
                  <a:spcPct val="150000"/>
                </a:lnSpc>
                <a:buFont typeface="Arial" panose="020B0604020202020204" pitchFamily="34" charset="0"/>
                <a:buChar char="•"/>
              </a:pPr>
              <a:endParaRPr lang="en-US" dirty="0">
                <a:solidFill>
                  <a:schemeClr val="dk1"/>
                </a:solidFill>
              </a:endParaRPr>
            </a:p>
          </p:txBody>
        </p:sp>
        <p:sp>
          <p:nvSpPr>
            <p:cNvPr id="21" name="Google Shape;98;p2">
              <a:extLst>
                <a:ext uri="{FF2B5EF4-FFF2-40B4-BE49-F238E27FC236}">
                  <a16:creationId xmlns:a16="http://schemas.microsoft.com/office/drawing/2014/main" id="{B86ECF43-F109-46AD-BBAA-4CD7043C87E0}"/>
                </a:ext>
              </a:extLst>
            </p:cNvPr>
            <p:cNvSpPr/>
            <p:nvPr/>
          </p:nvSpPr>
          <p:spPr>
            <a:xfrm>
              <a:off x="4727640" y="4263988"/>
              <a:ext cx="3562144" cy="507791"/>
            </a:xfrm>
            <a:prstGeom prst="rect">
              <a:avLst/>
            </a:prstGeom>
            <a:solidFill>
              <a:schemeClr val="accent1"/>
            </a:solidFill>
            <a:ln>
              <a:noFill/>
            </a:ln>
          </p:spPr>
          <p:txBody>
            <a:bodyPr spcFirstLastPara="1" wrap="square" lIns="91425" tIns="45700" rIns="91425" bIns="45700" anchor="t" anchorCtr="0">
              <a:spAutoFit/>
            </a:bodyPr>
            <a:lstStyle/>
            <a:p>
              <a:pPr lvl="0" algn="ctr">
                <a:lnSpc>
                  <a:spcPct val="150000"/>
                </a:lnSpc>
              </a:pPr>
              <a:r>
                <a:rPr lang="sv-SE" sz="1800" b="1" dirty="0">
                  <a:solidFill>
                    <a:schemeClr val="bg1"/>
                  </a:solidFill>
                </a:rPr>
                <a:t>Dynamic Testing</a:t>
              </a:r>
            </a:p>
          </p:txBody>
        </p:sp>
      </p:grpSp>
    </p:spTree>
    <p:extLst>
      <p:ext uri="{BB962C8B-B14F-4D97-AF65-F5344CB8AC3E}">
        <p14:creationId xmlns:p14="http://schemas.microsoft.com/office/powerpoint/2010/main" val="3075180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graphicFrame>
        <p:nvGraphicFramePr>
          <p:cNvPr id="14" name="Diagram 13">
            <a:extLst>
              <a:ext uri="{FF2B5EF4-FFF2-40B4-BE49-F238E27FC236}">
                <a16:creationId xmlns:a16="http://schemas.microsoft.com/office/drawing/2014/main" id="{80EB8526-5CBD-46B5-A0E6-B64CE8A0DD75}"/>
              </a:ext>
            </a:extLst>
          </p:cNvPr>
          <p:cNvGraphicFramePr/>
          <p:nvPr>
            <p:extLst>
              <p:ext uri="{D42A27DB-BD31-4B8C-83A1-F6EECF244321}">
                <p14:modId xmlns:p14="http://schemas.microsoft.com/office/powerpoint/2010/main" val="3316136536"/>
              </p:ext>
            </p:extLst>
          </p:nvPr>
        </p:nvGraphicFramePr>
        <p:xfrm>
          <a:off x="575557" y="1005576"/>
          <a:ext cx="8227457" cy="38290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5" name="Google Shape;97;p2">
            <a:extLst>
              <a:ext uri="{FF2B5EF4-FFF2-40B4-BE49-F238E27FC236}">
                <a16:creationId xmlns:a16="http://schemas.microsoft.com/office/drawing/2014/main" id="{00C98BC6-7839-4D1E-AA56-7686102EA58D}"/>
              </a:ext>
            </a:extLst>
          </p:cNvPr>
          <p:cNvSpPr/>
          <p:nvPr/>
        </p:nvSpPr>
        <p:spPr>
          <a:xfrm>
            <a:off x="962526" y="311004"/>
            <a:ext cx="7421078" cy="461624"/>
          </a:xfrm>
          <a:prstGeom prst="rect">
            <a:avLst/>
          </a:prstGeom>
          <a:noFill/>
          <a:ln>
            <a:noFill/>
          </a:ln>
        </p:spPr>
        <p:txBody>
          <a:bodyPr spcFirstLastPara="1" wrap="square" lIns="91425" tIns="45700" rIns="91425" bIns="45700" anchor="t" anchorCtr="0">
            <a:spAutoFit/>
          </a:bodyPr>
          <a:lstStyle/>
          <a:p>
            <a:pPr algn="ctr"/>
            <a:r>
              <a:rPr lang="en-US" sz="2400" b="1" dirty="0">
                <a:solidFill>
                  <a:schemeClr val="accent1">
                    <a:lumMod val="50000"/>
                  </a:schemeClr>
                </a:solidFill>
              </a:rPr>
              <a:t>Tipe-Tipe Lain dalam Software Testing </a:t>
            </a:r>
          </a:p>
        </p:txBody>
      </p:sp>
    </p:spTree>
    <p:extLst>
      <p:ext uri="{BB962C8B-B14F-4D97-AF65-F5344CB8AC3E}">
        <p14:creationId xmlns:p14="http://schemas.microsoft.com/office/powerpoint/2010/main" val="2256318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587778" y="342550"/>
            <a:ext cx="5939146" cy="646290"/>
          </a:xfrm>
          <a:prstGeom prst="rect">
            <a:avLst/>
          </a:prstGeom>
          <a:noFill/>
          <a:ln>
            <a:noFill/>
          </a:ln>
        </p:spPr>
        <p:txBody>
          <a:bodyPr spcFirstLastPara="1" wrap="square" lIns="91425" tIns="45700" rIns="91425" bIns="45700" anchor="t" anchorCtr="0">
            <a:spAutoFit/>
          </a:bodyPr>
          <a:lstStyle/>
          <a:p>
            <a:pPr>
              <a:lnSpc>
                <a:spcPct val="150000"/>
              </a:lnSpc>
            </a:pPr>
            <a:r>
              <a:rPr lang="id-ID" sz="2400" b="1" dirty="0">
                <a:solidFill>
                  <a:schemeClr val="accent1">
                    <a:lumMod val="50000"/>
                  </a:schemeClr>
                </a:solidFill>
              </a:rPr>
              <a:t>Posisi </a:t>
            </a:r>
            <a:r>
              <a:rPr lang="id-ID" sz="2400" b="1" dirty="0" err="1">
                <a:solidFill>
                  <a:schemeClr val="accent1">
                    <a:lumMod val="50000"/>
                  </a:schemeClr>
                </a:solidFill>
              </a:rPr>
              <a:t>Software</a:t>
            </a:r>
            <a:r>
              <a:rPr lang="id-ID" sz="2400" b="1" dirty="0">
                <a:solidFill>
                  <a:schemeClr val="accent1">
                    <a:lumMod val="50000"/>
                  </a:schemeClr>
                </a:solidFill>
              </a:rPr>
              <a:t> Tester di Organisasi</a:t>
            </a:r>
            <a:endParaRPr lang="en-ID" sz="2400" b="1" dirty="0">
              <a:solidFill>
                <a:schemeClr val="accent1">
                  <a:lumMod val="50000"/>
                </a:schemeClr>
              </a:solidFill>
            </a:endParaRPr>
          </a:p>
        </p:txBody>
      </p:sp>
      <p:sp>
        <p:nvSpPr>
          <p:cNvPr id="7" name="Google Shape;98;p2">
            <a:extLst>
              <a:ext uri="{FF2B5EF4-FFF2-40B4-BE49-F238E27FC236}">
                <a16:creationId xmlns:a16="http://schemas.microsoft.com/office/drawing/2014/main" id="{C8B25A32-DAA7-4C4E-AE0A-D63830E5EFE4}"/>
              </a:ext>
            </a:extLst>
          </p:cNvPr>
          <p:cNvSpPr/>
          <p:nvPr/>
        </p:nvSpPr>
        <p:spPr>
          <a:xfrm>
            <a:off x="587779" y="1139440"/>
            <a:ext cx="4293226" cy="3416279"/>
          </a:xfrm>
          <a:prstGeom prst="rect">
            <a:avLst/>
          </a:prstGeom>
          <a:noFill/>
          <a:ln>
            <a:noFill/>
          </a:ln>
        </p:spPr>
        <p:txBody>
          <a:bodyPr spcFirstLastPara="1" wrap="square" lIns="91425" tIns="45700" rIns="91425" bIns="45700" numCol="1" anchor="t" anchorCtr="0">
            <a:spAutoFit/>
          </a:bodyPr>
          <a:lstStyle/>
          <a:p>
            <a:pPr marL="285750" indent="-285750">
              <a:lnSpc>
                <a:spcPct val="150000"/>
              </a:lnSpc>
              <a:buFont typeface="Wingdings" panose="05000000000000000000" pitchFamily="2" charset="2"/>
              <a:buChar char="q"/>
            </a:pPr>
            <a:r>
              <a:rPr lang="id-ID" sz="1800" dirty="0"/>
              <a:t>Menggunakan pendekatan </a:t>
            </a:r>
            <a:r>
              <a:rPr lang="id-ID" sz="1800" i="1" dirty="0" err="1"/>
              <a:t>agile</a:t>
            </a:r>
            <a:r>
              <a:rPr lang="id-ID" sz="1800" dirty="0"/>
              <a:t>, </a:t>
            </a:r>
            <a:r>
              <a:rPr lang="id-ID" sz="1800" i="1" dirty="0" err="1"/>
              <a:t>software</a:t>
            </a:r>
            <a:r>
              <a:rPr lang="id-ID" sz="1800" i="1" dirty="0"/>
              <a:t> tester</a:t>
            </a:r>
            <a:r>
              <a:rPr lang="id-ID" sz="1800" dirty="0"/>
              <a:t> terkelompok dalam tim-tim kecil yang menangani tugas spesifik.</a:t>
            </a:r>
          </a:p>
          <a:p>
            <a:pPr marL="285750" indent="-285750">
              <a:lnSpc>
                <a:spcPct val="150000"/>
              </a:lnSpc>
              <a:buFont typeface="Wingdings" panose="05000000000000000000" pitchFamily="2" charset="2"/>
              <a:buChar char="q"/>
            </a:pPr>
            <a:r>
              <a:rPr lang="id-ID" sz="1800" dirty="0"/>
              <a:t>Dipimpin </a:t>
            </a:r>
            <a:r>
              <a:rPr lang="id-ID" sz="1800" i="1" dirty="0" err="1"/>
              <a:t>test</a:t>
            </a:r>
            <a:r>
              <a:rPr lang="id-ID" sz="1800" i="1" dirty="0"/>
              <a:t> </a:t>
            </a:r>
            <a:r>
              <a:rPr lang="id-ID" sz="1800" i="1" dirty="0" err="1"/>
              <a:t>manager</a:t>
            </a:r>
            <a:r>
              <a:rPr lang="id-ID" sz="1800" dirty="0"/>
              <a:t> di bawah arahan </a:t>
            </a:r>
            <a:r>
              <a:rPr lang="id-ID" sz="1800" i="1" dirty="0" err="1"/>
              <a:t>project</a:t>
            </a:r>
            <a:r>
              <a:rPr lang="id-ID" sz="1800" i="1" dirty="0"/>
              <a:t> </a:t>
            </a:r>
            <a:r>
              <a:rPr lang="id-ID" sz="1800" i="1" dirty="0" err="1"/>
              <a:t>manager</a:t>
            </a:r>
            <a:r>
              <a:rPr lang="id-ID" sz="1800" i="1" dirty="0"/>
              <a:t>/</a:t>
            </a:r>
            <a:r>
              <a:rPr lang="id-ID" sz="1800" i="1" dirty="0" err="1"/>
              <a:t>product</a:t>
            </a:r>
            <a:r>
              <a:rPr lang="id-ID" sz="1800" i="1" dirty="0"/>
              <a:t> </a:t>
            </a:r>
            <a:r>
              <a:rPr lang="id-ID" sz="1800" i="1" dirty="0" err="1"/>
              <a:t>owner</a:t>
            </a:r>
            <a:r>
              <a:rPr lang="id-ID" sz="1800" dirty="0"/>
              <a:t>.</a:t>
            </a:r>
          </a:p>
          <a:p>
            <a:pPr marL="285750" indent="-285750" algn="just">
              <a:lnSpc>
                <a:spcPct val="150000"/>
              </a:lnSpc>
              <a:buFont typeface="Wingdings" panose="05000000000000000000" pitchFamily="2" charset="2"/>
              <a:buChar char="q"/>
            </a:pPr>
            <a:endParaRPr lang="en-US" sz="1800" i="1" dirty="0"/>
          </a:p>
        </p:txBody>
      </p:sp>
      <p:pic>
        <p:nvPicPr>
          <p:cNvPr id="8" name="Picture 2" descr="Different roles in a software testing team - Software testing">
            <a:extLst>
              <a:ext uri="{FF2B5EF4-FFF2-40B4-BE49-F238E27FC236}">
                <a16:creationId xmlns:a16="http://schemas.microsoft.com/office/drawing/2014/main" id="{DED04C03-5572-4B64-8506-8E35DB2D0CB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7241"/>
          <a:stretch/>
        </p:blipFill>
        <p:spPr bwMode="auto">
          <a:xfrm>
            <a:off x="5095415" y="1290789"/>
            <a:ext cx="3834926" cy="1989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590CEDF-C5D3-4922-9323-087AFA18FB2B}"/>
              </a:ext>
            </a:extLst>
          </p:cNvPr>
          <p:cNvSpPr txBox="1"/>
          <p:nvPr/>
        </p:nvSpPr>
        <p:spPr>
          <a:xfrm>
            <a:off x="5284601" y="3305674"/>
            <a:ext cx="3645739" cy="446519"/>
          </a:xfrm>
          <a:prstGeom prst="rect">
            <a:avLst/>
          </a:prstGeom>
          <a:solidFill>
            <a:srgbClr val="000000">
              <a:alpha val="50000"/>
            </a:srgbClr>
          </a:solidFill>
          <a:ln>
            <a:noFill/>
          </a:ln>
        </p:spPr>
        <p:txBody>
          <a:bodyPr wrap="square" rtlCol="0">
            <a:noAutofit/>
          </a:bodyPr>
          <a:lstStyle/>
          <a:p>
            <a:pPr algn="ctr">
              <a:spcAft>
                <a:spcPts val="600"/>
              </a:spcAft>
            </a:pPr>
            <a:r>
              <a:rPr lang="id-ID" sz="1200" b="1" i="1" dirty="0">
                <a:solidFill>
                  <a:srgbClr val="FFFFFF"/>
                </a:solidFill>
              </a:rPr>
              <a:t>Struktur tim pengembang </a:t>
            </a:r>
            <a:r>
              <a:rPr lang="id-ID" sz="1200" b="1" i="1" dirty="0" err="1">
                <a:solidFill>
                  <a:srgbClr val="FFFFFF"/>
                </a:solidFill>
              </a:rPr>
              <a:t>software</a:t>
            </a:r>
            <a:r>
              <a:rPr lang="id-ID" sz="1200" b="1" i="1" dirty="0">
                <a:solidFill>
                  <a:srgbClr val="FFFFFF"/>
                </a:solidFill>
              </a:rPr>
              <a:t> dan posisi </a:t>
            </a:r>
            <a:r>
              <a:rPr lang="id-ID" sz="1200" b="1" i="1" dirty="0" err="1">
                <a:solidFill>
                  <a:srgbClr val="FFFFFF"/>
                </a:solidFill>
              </a:rPr>
              <a:t>software</a:t>
            </a:r>
            <a:r>
              <a:rPr lang="id-ID" sz="1200" b="1" i="1" dirty="0">
                <a:solidFill>
                  <a:srgbClr val="FFFFFF"/>
                </a:solidFill>
              </a:rPr>
              <a:t> tester / h2kinfosys.com</a:t>
            </a:r>
          </a:p>
        </p:txBody>
      </p:sp>
    </p:spTree>
    <p:extLst>
      <p:ext uri="{BB962C8B-B14F-4D97-AF65-F5344CB8AC3E}">
        <p14:creationId xmlns:p14="http://schemas.microsoft.com/office/powerpoint/2010/main" val="2393181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587778" y="342550"/>
            <a:ext cx="5939146" cy="646290"/>
          </a:xfrm>
          <a:prstGeom prst="rect">
            <a:avLst/>
          </a:prstGeom>
          <a:noFill/>
          <a:ln>
            <a:noFill/>
          </a:ln>
        </p:spPr>
        <p:txBody>
          <a:bodyPr spcFirstLastPara="1" wrap="square" lIns="91425" tIns="45700" rIns="91425" bIns="45700" anchor="t" anchorCtr="0">
            <a:spAutoFit/>
          </a:bodyPr>
          <a:lstStyle/>
          <a:p>
            <a:pPr>
              <a:lnSpc>
                <a:spcPct val="150000"/>
              </a:lnSpc>
            </a:pPr>
            <a:r>
              <a:rPr lang="id-ID" sz="2400" b="1" dirty="0">
                <a:solidFill>
                  <a:schemeClr val="accent1">
                    <a:lumMod val="50000"/>
                  </a:schemeClr>
                </a:solidFill>
              </a:rPr>
              <a:t>Susunan Tim </a:t>
            </a:r>
            <a:r>
              <a:rPr lang="id-ID" sz="2400" b="1" dirty="0" err="1">
                <a:solidFill>
                  <a:schemeClr val="accent1">
                    <a:lumMod val="50000"/>
                  </a:schemeClr>
                </a:solidFill>
              </a:rPr>
              <a:t>Software</a:t>
            </a:r>
            <a:r>
              <a:rPr lang="id-ID" sz="2400" b="1" dirty="0">
                <a:solidFill>
                  <a:schemeClr val="accent1">
                    <a:lumMod val="50000"/>
                  </a:schemeClr>
                </a:solidFill>
              </a:rPr>
              <a:t> Tester</a:t>
            </a:r>
            <a:endParaRPr lang="en-ID" sz="2400" b="1" dirty="0">
              <a:solidFill>
                <a:schemeClr val="accent1">
                  <a:lumMod val="50000"/>
                </a:schemeClr>
              </a:solidFill>
            </a:endParaRPr>
          </a:p>
        </p:txBody>
      </p:sp>
      <p:graphicFrame>
        <p:nvGraphicFramePr>
          <p:cNvPr id="10" name="Content Placeholder 1">
            <a:extLst>
              <a:ext uri="{FF2B5EF4-FFF2-40B4-BE49-F238E27FC236}">
                <a16:creationId xmlns:a16="http://schemas.microsoft.com/office/drawing/2014/main" id="{5928CC63-8B93-47C9-BDC9-3A655867BFC6}"/>
              </a:ext>
            </a:extLst>
          </p:cNvPr>
          <p:cNvGraphicFramePr>
            <a:graphicFrameLocks/>
          </p:cNvGraphicFramePr>
          <p:nvPr>
            <p:extLst>
              <p:ext uri="{D42A27DB-BD31-4B8C-83A1-F6EECF244321}">
                <p14:modId xmlns:p14="http://schemas.microsoft.com/office/powerpoint/2010/main" val="1223820020"/>
              </p:ext>
            </p:extLst>
          </p:nvPr>
        </p:nvGraphicFramePr>
        <p:xfrm>
          <a:off x="0" y="1355687"/>
          <a:ext cx="9013672" cy="263614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16837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idx="10"/>
          </p:nvPr>
        </p:nvSpPr>
        <p:spPr/>
        <p:txBody>
          <a:bodyPr/>
          <a:lstStyle/>
          <a:p>
            <a:fld id="{58A421BD-5B7A-4E05-9A9D-8998E5420D42}" type="datetime2">
              <a:rPr lang="id-ID" smtClean="0"/>
              <a:pPr/>
              <a:t>Senin, 09 November 2020</a:t>
            </a:fld>
            <a:endParaRPr lang="en-US" dirty="0"/>
          </a:p>
        </p:txBody>
      </p:sp>
      <p:sp>
        <p:nvSpPr>
          <p:cNvPr id="4" name="Slide Number Placeholder 3"/>
          <p:cNvSpPr>
            <a:spLocks noGrp="1"/>
          </p:cNvSpPr>
          <p:nvPr>
            <p:ph type="sldNum" idx="12"/>
          </p:nvPr>
        </p:nvSpPr>
        <p:spPr/>
        <p:txBody>
          <a:bodyPr/>
          <a:lstStyle/>
          <a:p>
            <a:fld id="{8EBC1AB6-5C21-49A2-9C38-2D886F1F85A8}" type="slidenum">
              <a:rPr lang="en-US" smtClean="0"/>
              <a:pPr/>
              <a:t>2</a:t>
            </a:fld>
            <a:endParaRPr lang="en-US" dirty="0"/>
          </a:p>
        </p:txBody>
      </p:sp>
      <p:sp>
        <p:nvSpPr>
          <p:cNvPr id="12" name="Text Placeholder 11"/>
          <p:cNvSpPr>
            <a:spLocks noGrp="1"/>
          </p:cNvSpPr>
          <p:nvPr>
            <p:ph type="body" sz="quarter" idx="13"/>
          </p:nvPr>
        </p:nvSpPr>
        <p:spPr>
          <a:xfrm>
            <a:off x="452063" y="1683651"/>
            <a:ext cx="8042714" cy="979661"/>
          </a:xfrm>
        </p:spPr>
        <p:txBody>
          <a:bodyPr/>
          <a:lstStyle/>
          <a:p>
            <a:r>
              <a:rPr lang="en-US" dirty="0">
                <a:latin typeface="HP Simplified"/>
              </a:rPr>
              <a:t>Konsep Dasar </a:t>
            </a:r>
            <a:r>
              <a:rPr lang="en-US" i="1" dirty="0">
                <a:latin typeface="HP Simplified"/>
              </a:rPr>
              <a:t>Software Testing</a:t>
            </a:r>
            <a:endParaRPr lang="en-ID" dirty="0">
              <a:latin typeface="HP Simplified"/>
            </a:endParaRPr>
          </a:p>
        </p:txBody>
      </p:sp>
      <p:sp>
        <p:nvSpPr>
          <p:cNvPr id="13" name="Text Placeholder 12"/>
          <p:cNvSpPr>
            <a:spLocks noGrp="1"/>
          </p:cNvSpPr>
          <p:nvPr>
            <p:ph type="body" sz="quarter" idx="14"/>
          </p:nvPr>
        </p:nvSpPr>
        <p:spPr/>
        <p:txBody>
          <a:bodyPr/>
          <a:lstStyle/>
          <a:p>
            <a:r>
              <a:rPr lang="en-US" dirty="0" err="1"/>
              <a:t>Bagian</a:t>
            </a:r>
            <a:r>
              <a:rPr lang="en-US" dirty="0"/>
              <a:t> 1</a:t>
            </a:r>
          </a:p>
        </p:txBody>
      </p:sp>
    </p:spTree>
    <p:extLst>
      <p:ext uri="{BB962C8B-B14F-4D97-AF65-F5344CB8AC3E}">
        <p14:creationId xmlns:p14="http://schemas.microsoft.com/office/powerpoint/2010/main" val="2546734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587778" y="342550"/>
            <a:ext cx="5939146" cy="646290"/>
          </a:xfrm>
          <a:prstGeom prst="rect">
            <a:avLst/>
          </a:prstGeom>
          <a:noFill/>
          <a:ln>
            <a:noFill/>
          </a:ln>
        </p:spPr>
        <p:txBody>
          <a:bodyPr spcFirstLastPara="1" wrap="square" lIns="91425" tIns="45700" rIns="91425" bIns="45700" anchor="t" anchorCtr="0">
            <a:spAutoFit/>
          </a:bodyPr>
          <a:lstStyle/>
          <a:p>
            <a:pPr>
              <a:lnSpc>
                <a:spcPct val="150000"/>
              </a:lnSpc>
            </a:pPr>
            <a:r>
              <a:rPr lang="id-ID" sz="2400" b="1" dirty="0">
                <a:solidFill>
                  <a:schemeClr val="accent1">
                    <a:lumMod val="50000"/>
                  </a:schemeClr>
                </a:solidFill>
              </a:rPr>
              <a:t>Kompetensi </a:t>
            </a:r>
            <a:r>
              <a:rPr lang="id-ID" sz="2400" b="1" dirty="0" err="1">
                <a:solidFill>
                  <a:schemeClr val="accent1">
                    <a:lumMod val="50000"/>
                  </a:schemeClr>
                </a:solidFill>
              </a:rPr>
              <a:t>Software</a:t>
            </a:r>
            <a:r>
              <a:rPr lang="id-ID" sz="2400" b="1" dirty="0">
                <a:solidFill>
                  <a:schemeClr val="accent1">
                    <a:lumMod val="50000"/>
                  </a:schemeClr>
                </a:solidFill>
              </a:rPr>
              <a:t> Tester</a:t>
            </a:r>
            <a:endParaRPr lang="en-ID" sz="2400" b="1" dirty="0">
              <a:solidFill>
                <a:schemeClr val="accent1">
                  <a:lumMod val="50000"/>
                </a:schemeClr>
              </a:solidFill>
            </a:endParaRPr>
          </a:p>
        </p:txBody>
      </p:sp>
      <p:sp>
        <p:nvSpPr>
          <p:cNvPr id="7" name="Google Shape;98;p2">
            <a:extLst>
              <a:ext uri="{FF2B5EF4-FFF2-40B4-BE49-F238E27FC236}">
                <a16:creationId xmlns:a16="http://schemas.microsoft.com/office/drawing/2014/main" id="{C8B25A32-DAA7-4C4E-AE0A-D63830E5EFE4}"/>
              </a:ext>
            </a:extLst>
          </p:cNvPr>
          <p:cNvSpPr/>
          <p:nvPr/>
        </p:nvSpPr>
        <p:spPr>
          <a:xfrm>
            <a:off x="587779" y="1139440"/>
            <a:ext cx="4293226" cy="3108503"/>
          </a:xfrm>
          <a:prstGeom prst="rect">
            <a:avLst/>
          </a:prstGeom>
          <a:noFill/>
          <a:ln>
            <a:noFill/>
          </a:ln>
        </p:spPr>
        <p:txBody>
          <a:bodyPr spcFirstLastPara="1" wrap="square" lIns="91425" tIns="45700" rIns="91425" bIns="45700" numCol="1" anchor="t" anchorCtr="0">
            <a:spAutoFit/>
          </a:bodyPr>
          <a:lstStyle/>
          <a:p>
            <a:pPr marL="342900" indent="-342900">
              <a:buFont typeface="Wingdings" panose="05000000000000000000" pitchFamily="2" charset="2"/>
              <a:buChar char="q"/>
            </a:pPr>
            <a:r>
              <a:rPr lang="id-ID" dirty="0"/>
              <a:t>Kemampuan Teknis</a:t>
            </a:r>
          </a:p>
          <a:p>
            <a:pPr marL="914400" lvl="1" indent="-457200">
              <a:buFont typeface="+mj-lt"/>
              <a:buAutoNum type="arabicPeriod"/>
            </a:pPr>
            <a:r>
              <a:rPr lang="id-ID" dirty="0"/>
              <a:t>Pengelolaan basis data (SQL)</a:t>
            </a:r>
          </a:p>
          <a:p>
            <a:pPr marL="914400" lvl="1" indent="-457200">
              <a:buFont typeface="+mj-lt"/>
              <a:buAutoNum type="arabicPeriod"/>
            </a:pPr>
            <a:r>
              <a:rPr lang="id-ID" dirty="0"/>
              <a:t>Linux/Windows </a:t>
            </a:r>
            <a:r>
              <a:rPr lang="id-ID" i="1" dirty="0" err="1"/>
              <a:t>command</a:t>
            </a:r>
            <a:endParaRPr lang="id-ID" i="1" dirty="0"/>
          </a:p>
          <a:p>
            <a:pPr marL="914400" lvl="1" indent="-457200">
              <a:buFont typeface="+mj-lt"/>
              <a:buAutoNum type="arabicPeriod"/>
            </a:pPr>
            <a:r>
              <a:rPr lang="id-ID" dirty="0" err="1"/>
              <a:t>Test</a:t>
            </a:r>
            <a:r>
              <a:rPr lang="id-ID" dirty="0"/>
              <a:t> </a:t>
            </a:r>
            <a:r>
              <a:rPr lang="id-ID" dirty="0" err="1"/>
              <a:t>Management</a:t>
            </a:r>
            <a:r>
              <a:rPr lang="id-ID" dirty="0"/>
              <a:t> </a:t>
            </a:r>
            <a:r>
              <a:rPr lang="id-ID" dirty="0" err="1"/>
              <a:t>Tools</a:t>
            </a:r>
            <a:r>
              <a:rPr lang="id-ID" dirty="0"/>
              <a:t> (</a:t>
            </a:r>
            <a:r>
              <a:rPr lang="id-ID" dirty="0" err="1"/>
              <a:t>TestLink</a:t>
            </a:r>
            <a:r>
              <a:rPr lang="id-ID" dirty="0"/>
              <a:t>, </a:t>
            </a:r>
            <a:r>
              <a:rPr lang="id-ID" dirty="0" err="1"/>
              <a:t>qTest</a:t>
            </a:r>
            <a:r>
              <a:rPr lang="id-ID" dirty="0"/>
              <a:t>, </a:t>
            </a:r>
            <a:r>
              <a:rPr lang="id-ID" dirty="0" err="1"/>
              <a:t>TestRail</a:t>
            </a:r>
            <a:r>
              <a:rPr lang="id-ID" dirty="0"/>
              <a:t> </a:t>
            </a:r>
            <a:r>
              <a:rPr lang="id-ID" dirty="0" err="1"/>
              <a:t>dll</a:t>
            </a:r>
            <a:r>
              <a:rPr lang="id-ID" dirty="0"/>
              <a:t>)</a:t>
            </a:r>
          </a:p>
          <a:p>
            <a:pPr marL="914400" lvl="1" indent="-457200">
              <a:buFont typeface="+mj-lt"/>
              <a:buAutoNum type="arabicPeriod"/>
            </a:pPr>
            <a:r>
              <a:rPr lang="id-ID" dirty="0" err="1"/>
              <a:t>Defect</a:t>
            </a:r>
            <a:r>
              <a:rPr lang="id-ID" dirty="0"/>
              <a:t> </a:t>
            </a:r>
            <a:r>
              <a:rPr lang="id-ID" dirty="0" err="1"/>
              <a:t>Tracking</a:t>
            </a:r>
            <a:r>
              <a:rPr lang="id-ID" dirty="0"/>
              <a:t> </a:t>
            </a:r>
            <a:r>
              <a:rPr lang="id-ID" dirty="0" err="1"/>
              <a:t>Tools</a:t>
            </a:r>
            <a:r>
              <a:rPr lang="id-ID" dirty="0"/>
              <a:t> ( QC, </a:t>
            </a:r>
            <a:r>
              <a:rPr lang="id-ID" dirty="0" err="1"/>
              <a:t>Bugzilla</a:t>
            </a:r>
            <a:r>
              <a:rPr lang="id-ID" dirty="0"/>
              <a:t>, </a:t>
            </a:r>
            <a:r>
              <a:rPr lang="id-ID" dirty="0" err="1"/>
              <a:t>Jira</a:t>
            </a:r>
            <a:r>
              <a:rPr lang="id-ID" dirty="0"/>
              <a:t>, </a:t>
            </a:r>
            <a:r>
              <a:rPr lang="id-ID" dirty="0" err="1"/>
              <a:t>dll</a:t>
            </a:r>
            <a:r>
              <a:rPr lang="id-ID" dirty="0"/>
              <a:t>)</a:t>
            </a:r>
          </a:p>
          <a:p>
            <a:pPr marL="914400" lvl="1" indent="-457200">
              <a:buFont typeface="+mj-lt"/>
              <a:buAutoNum type="arabicPeriod"/>
            </a:pPr>
            <a:r>
              <a:rPr lang="id-ID" dirty="0" err="1"/>
              <a:t>Automation</a:t>
            </a:r>
            <a:r>
              <a:rPr lang="id-ID" dirty="0"/>
              <a:t> </a:t>
            </a:r>
            <a:r>
              <a:rPr lang="id-ID" dirty="0" err="1"/>
              <a:t>Tools</a:t>
            </a:r>
            <a:r>
              <a:rPr lang="id-ID" dirty="0"/>
              <a:t> (</a:t>
            </a:r>
            <a:r>
              <a:rPr lang="id-ID" dirty="0" err="1"/>
              <a:t>VBScript</a:t>
            </a:r>
            <a:r>
              <a:rPr lang="id-ID" dirty="0"/>
              <a:t>, </a:t>
            </a:r>
            <a:r>
              <a:rPr lang="id-ID" dirty="0" err="1"/>
              <a:t>JavaScript</a:t>
            </a:r>
            <a:r>
              <a:rPr lang="id-ID" dirty="0"/>
              <a:t>, C# </a:t>
            </a:r>
            <a:r>
              <a:rPr lang="id-ID" dirty="0" err="1"/>
              <a:t>dll</a:t>
            </a:r>
            <a:r>
              <a:rPr lang="id-ID" dirty="0"/>
              <a:t>)</a:t>
            </a:r>
          </a:p>
          <a:p>
            <a:pPr marL="285750" indent="-285750">
              <a:buFont typeface="Wingdings" panose="05000000000000000000" pitchFamily="2" charset="2"/>
              <a:buChar char="q"/>
            </a:pPr>
            <a:r>
              <a:rPr lang="id-ID" dirty="0"/>
              <a:t>Kemampuan Non-Teknis</a:t>
            </a:r>
          </a:p>
          <a:p>
            <a:pPr marL="914400" lvl="1" indent="-457200">
              <a:buFont typeface="+mj-lt"/>
              <a:buAutoNum type="arabicPeriod"/>
            </a:pPr>
            <a:r>
              <a:rPr lang="id-ID" dirty="0"/>
              <a:t>Analisis</a:t>
            </a:r>
          </a:p>
          <a:p>
            <a:pPr marL="914400" lvl="1" indent="-457200">
              <a:buFont typeface="+mj-lt"/>
              <a:buAutoNum type="arabicPeriod"/>
            </a:pPr>
            <a:r>
              <a:rPr lang="id-ID" dirty="0"/>
              <a:t>Komunikasi</a:t>
            </a:r>
          </a:p>
          <a:p>
            <a:pPr marL="914400" lvl="1" indent="-457200">
              <a:buFont typeface="+mj-lt"/>
              <a:buAutoNum type="arabicPeriod"/>
            </a:pPr>
            <a:r>
              <a:rPr lang="id-ID" dirty="0"/>
              <a:t>Manajemen waktu dan tim</a:t>
            </a:r>
          </a:p>
          <a:p>
            <a:pPr marL="914400" lvl="1" indent="-457200">
              <a:buFont typeface="+mj-lt"/>
              <a:buAutoNum type="arabicPeriod"/>
            </a:pPr>
            <a:r>
              <a:rPr lang="id-ID" i="1" dirty="0" err="1"/>
              <a:t>Passion</a:t>
            </a:r>
            <a:r>
              <a:rPr lang="id-ID" dirty="0"/>
              <a:t> dan </a:t>
            </a:r>
            <a:r>
              <a:rPr lang="id-ID" i="1" dirty="0" err="1"/>
              <a:t>attitude</a:t>
            </a:r>
            <a:endParaRPr lang="id-ID" i="1" dirty="0"/>
          </a:p>
        </p:txBody>
      </p:sp>
      <p:pic>
        <p:nvPicPr>
          <p:cNvPr id="8" name="Picture 2">
            <a:extLst>
              <a:ext uri="{FF2B5EF4-FFF2-40B4-BE49-F238E27FC236}">
                <a16:creationId xmlns:a16="http://schemas.microsoft.com/office/drawing/2014/main" id="{60C56C57-E8F9-4B54-A4D8-4737B28A60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9740" y="1139440"/>
            <a:ext cx="3845736" cy="232962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9437976-72CF-4438-939B-31BEDF5A67D3}"/>
              </a:ext>
            </a:extLst>
          </p:cNvPr>
          <p:cNvSpPr txBox="1"/>
          <p:nvPr/>
        </p:nvSpPr>
        <p:spPr>
          <a:xfrm>
            <a:off x="5019740" y="3467548"/>
            <a:ext cx="3845736" cy="461220"/>
          </a:xfrm>
          <a:prstGeom prst="rect">
            <a:avLst/>
          </a:prstGeom>
          <a:solidFill>
            <a:srgbClr val="000000">
              <a:alpha val="50000"/>
            </a:srgbClr>
          </a:solidFill>
          <a:ln>
            <a:noFill/>
          </a:ln>
        </p:spPr>
        <p:txBody>
          <a:bodyPr wrap="square" rtlCol="0">
            <a:noAutofit/>
          </a:bodyPr>
          <a:lstStyle/>
          <a:p>
            <a:pPr algn="ctr">
              <a:spcAft>
                <a:spcPts val="600"/>
              </a:spcAft>
            </a:pPr>
            <a:r>
              <a:rPr lang="id-ID" sz="1200" b="1" i="1" dirty="0">
                <a:solidFill>
                  <a:srgbClr val="FFFFFF"/>
                </a:solidFill>
              </a:rPr>
              <a:t>Kompetensi ideal seorang </a:t>
            </a:r>
            <a:r>
              <a:rPr lang="id-ID" sz="1200" b="1" i="1" dirty="0" err="1">
                <a:solidFill>
                  <a:srgbClr val="FFFFFF"/>
                </a:solidFill>
              </a:rPr>
              <a:t>software</a:t>
            </a:r>
            <a:r>
              <a:rPr lang="id-ID" sz="1200" b="1" i="1" dirty="0">
                <a:solidFill>
                  <a:srgbClr val="FFFFFF"/>
                </a:solidFill>
              </a:rPr>
              <a:t> tester/ guru99.com</a:t>
            </a:r>
          </a:p>
        </p:txBody>
      </p:sp>
    </p:spTree>
    <p:extLst>
      <p:ext uri="{BB962C8B-B14F-4D97-AF65-F5344CB8AC3E}">
        <p14:creationId xmlns:p14="http://schemas.microsoft.com/office/powerpoint/2010/main" val="3342536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587778" y="230650"/>
            <a:ext cx="3857222" cy="646290"/>
          </a:xfrm>
          <a:prstGeom prst="rect">
            <a:avLst/>
          </a:prstGeom>
          <a:noFill/>
          <a:ln>
            <a:noFill/>
          </a:ln>
        </p:spPr>
        <p:txBody>
          <a:bodyPr spcFirstLastPara="1" wrap="square" lIns="91425" tIns="45700" rIns="91425" bIns="45700" anchor="t" anchorCtr="0">
            <a:spAutoFit/>
          </a:bodyPr>
          <a:lstStyle/>
          <a:p>
            <a:pPr>
              <a:lnSpc>
                <a:spcPct val="150000"/>
              </a:lnSpc>
            </a:pPr>
            <a:r>
              <a:rPr lang="en-ID" sz="2400" b="1" i="0" u="none" strike="noStrike" cap="none" dirty="0" err="1">
                <a:solidFill>
                  <a:schemeClr val="accent1">
                    <a:lumMod val="50000"/>
                  </a:schemeClr>
                </a:solidFill>
              </a:rPr>
              <a:t>Rangkuman</a:t>
            </a:r>
            <a:endParaRPr lang="en-ID" sz="2400" b="1" i="0" u="none" strike="noStrike" cap="none" dirty="0">
              <a:solidFill>
                <a:schemeClr val="accent1">
                  <a:lumMod val="50000"/>
                </a:schemeClr>
              </a:solidFill>
            </a:endParaRPr>
          </a:p>
        </p:txBody>
      </p:sp>
      <p:sp>
        <p:nvSpPr>
          <p:cNvPr id="8" name="Google Shape;98;p2">
            <a:extLst>
              <a:ext uri="{FF2B5EF4-FFF2-40B4-BE49-F238E27FC236}">
                <a16:creationId xmlns:a16="http://schemas.microsoft.com/office/drawing/2014/main" id="{FC9E5B19-1D64-42FA-B1E6-C128DF1EA1F5}"/>
              </a:ext>
            </a:extLst>
          </p:cNvPr>
          <p:cNvSpPr/>
          <p:nvPr/>
        </p:nvSpPr>
        <p:spPr>
          <a:xfrm>
            <a:off x="587778" y="876940"/>
            <a:ext cx="8254470" cy="3647112"/>
          </a:xfrm>
          <a:prstGeom prst="rect">
            <a:avLst/>
          </a:prstGeom>
          <a:noFill/>
          <a:ln>
            <a:noFill/>
          </a:ln>
        </p:spPr>
        <p:txBody>
          <a:bodyPr spcFirstLastPara="1" wrap="square" lIns="91425" tIns="45700" rIns="91425" bIns="45700" numCol="1" anchor="t" anchorCtr="0">
            <a:spAutoFit/>
          </a:bodyPr>
          <a:lstStyle/>
          <a:p>
            <a:pPr marL="285750" indent="-285750" algn="just">
              <a:lnSpc>
                <a:spcPct val="150000"/>
              </a:lnSpc>
              <a:buFont typeface="Arial" panose="020B0604020202020204" pitchFamily="34" charset="0"/>
              <a:buChar char="•"/>
            </a:pPr>
            <a:r>
              <a:rPr lang="en-US" i="1" dirty="0">
                <a:solidFill>
                  <a:srgbClr val="002060"/>
                </a:solidFill>
              </a:rPr>
              <a:t>Software testing </a:t>
            </a:r>
            <a:r>
              <a:rPr lang="en-US" dirty="0">
                <a:solidFill>
                  <a:srgbClr val="002060"/>
                </a:solidFill>
              </a:rPr>
              <a:t>adalah suatu </a:t>
            </a:r>
            <a:r>
              <a:rPr lang="en-US" dirty="0" err="1">
                <a:solidFill>
                  <a:srgbClr val="002060"/>
                </a:solidFill>
              </a:rPr>
              <a:t>tahap</a:t>
            </a:r>
            <a:r>
              <a:rPr lang="en-US" dirty="0">
                <a:solidFill>
                  <a:srgbClr val="002060"/>
                </a:solidFill>
              </a:rPr>
              <a:t> dalam pengembangan software untuk </a:t>
            </a:r>
            <a:r>
              <a:rPr lang="en-US" dirty="0" err="1">
                <a:solidFill>
                  <a:srgbClr val="002060"/>
                </a:solidFill>
              </a:rPr>
              <a:t>menguji</a:t>
            </a:r>
            <a:r>
              <a:rPr lang="en-US" i="1" dirty="0">
                <a:solidFill>
                  <a:srgbClr val="002060"/>
                </a:solidFill>
              </a:rPr>
              <a:t> software </a:t>
            </a:r>
            <a:r>
              <a:rPr lang="en-US" dirty="0" err="1">
                <a:solidFill>
                  <a:srgbClr val="002060"/>
                </a:solidFill>
              </a:rPr>
              <a:t>dari</a:t>
            </a:r>
            <a:r>
              <a:rPr lang="en-US" dirty="0">
                <a:solidFill>
                  <a:srgbClr val="002060"/>
                </a:solidFill>
              </a:rPr>
              <a:t> </a:t>
            </a:r>
            <a:r>
              <a:rPr lang="en-US" dirty="0" err="1">
                <a:solidFill>
                  <a:srgbClr val="002060"/>
                </a:solidFill>
              </a:rPr>
              <a:t>segi</a:t>
            </a:r>
            <a:r>
              <a:rPr lang="en-US" dirty="0">
                <a:solidFill>
                  <a:srgbClr val="002060"/>
                </a:solidFill>
              </a:rPr>
              <a:t> </a:t>
            </a:r>
            <a:r>
              <a:rPr lang="en-US" dirty="0" err="1">
                <a:solidFill>
                  <a:srgbClr val="002060"/>
                </a:solidFill>
              </a:rPr>
              <a:t>fungsionalitas</a:t>
            </a:r>
            <a:r>
              <a:rPr lang="en-US" dirty="0">
                <a:solidFill>
                  <a:srgbClr val="002060"/>
                </a:solidFill>
              </a:rPr>
              <a:t> dan non-</a:t>
            </a:r>
            <a:r>
              <a:rPr lang="en-US" dirty="0" err="1">
                <a:solidFill>
                  <a:srgbClr val="002060"/>
                </a:solidFill>
              </a:rPr>
              <a:t>fungsionalitas</a:t>
            </a:r>
            <a:r>
              <a:rPr lang="en-US" dirty="0">
                <a:solidFill>
                  <a:srgbClr val="002060"/>
                </a:solidFill>
              </a:rPr>
              <a:t>.</a:t>
            </a:r>
          </a:p>
          <a:p>
            <a:pPr marL="285750" indent="-285750" algn="just">
              <a:lnSpc>
                <a:spcPct val="150000"/>
              </a:lnSpc>
              <a:buFont typeface="Arial" panose="020B0604020202020204" pitchFamily="34" charset="0"/>
              <a:buChar char="•"/>
            </a:pPr>
            <a:r>
              <a:rPr lang="en-US" i="1" dirty="0">
                <a:solidFill>
                  <a:srgbClr val="002060"/>
                </a:solidFill>
              </a:rPr>
              <a:t>Software testing </a:t>
            </a:r>
            <a:r>
              <a:rPr lang="en-US" dirty="0">
                <a:solidFill>
                  <a:srgbClr val="002060"/>
                </a:solidFill>
              </a:rPr>
              <a:t>tidak hanya bertujuan untuk menemukan suatu kesalahan dalam sistem, namun juga untuk mengurangi biaya pengembangan dan memberikan produk yang </a:t>
            </a:r>
            <a:r>
              <a:rPr lang="en-US" dirty="0" err="1">
                <a:solidFill>
                  <a:srgbClr val="002060"/>
                </a:solidFill>
              </a:rPr>
              <a:t>memuaskan</a:t>
            </a:r>
            <a:r>
              <a:rPr lang="en-US" dirty="0">
                <a:solidFill>
                  <a:srgbClr val="002060"/>
                </a:solidFill>
              </a:rPr>
              <a:t>.</a:t>
            </a:r>
          </a:p>
          <a:p>
            <a:pPr marL="285750" indent="-285750" algn="just">
              <a:lnSpc>
                <a:spcPct val="150000"/>
              </a:lnSpc>
              <a:buFont typeface="Arial" panose="020B0604020202020204" pitchFamily="34" charset="0"/>
              <a:buChar char="•"/>
            </a:pPr>
            <a:r>
              <a:rPr lang="en-US" dirty="0">
                <a:solidFill>
                  <a:srgbClr val="002060"/>
                </a:solidFill>
              </a:rPr>
              <a:t>Ada banyak tipe </a:t>
            </a:r>
            <a:r>
              <a:rPr lang="en-US" i="1" dirty="0">
                <a:solidFill>
                  <a:srgbClr val="002060"/>
                </a:solidFill>
              </a:rPr>
              <a:t>software testing</a:t>
            </a:r>
            <a:r>
              <a:rPr lang="en-US" dirty="0">
                <a:solidFill>
                  <a:srgbClr val="002060"/>
                </a:solidFill>
              </a:rPr>
              <a:t>, </a:t>
            </a:r>
            <a:r>
              <a:rPr lang="en-US" dirty="0" err="1">
                <a:solidFill>
                  <a:srgbClr val="002060"/>
                </a:solidFill>
              </a:rPr>
              <a:t>antara</a:t>
            </a:r>
            <a:r>
              <a:rPr lang="en-US" dirty="0">
                <a:solidFill>
                  <a:srgbClr val="002060"/>
                </a:solidFill>
              </a:rPr>
              <a:t> lain </a:t>
            </a:r>
            <a:r>
              <a:rPr lang="en-US" i="1" dirty="0">
                <a:solidFill>
                  <a:srgbClr val="002060"/>
                </a:solidFill>
              </a:rPr>
              <a:t>functional</a:t>
            </a:r>
            <a:r>
              <a:rPr lang="en-US" dirty="0">
                <a:solidFill>
                  <a:srgbClr val="002060"/>
                </a:solidFill>
              </a:rPr>
              <a:t> dan </a:t>
            </a:r>
            <a:r>
              <a:rPr lang="en-US" i="1" dirty="0">
                <a:solidFill>
                  <a:srgbClr val="002060"/>
                </a:solidFill>
              </a:rPr>
              <a:t>non-functional testing</a:t>
            </a:r>
            <a:r>
              <a:rPr lang="en-US" dirty="0">
                <a:solidFill>
                  <a:srgbClr val="002060"/>
                </a:solidFill>
              </a:rPr>
              <a:t>, </a:t>
            </a:r>
            <a:r>
              <a:rPr lang="en-US" i="1" dirty="0" err="1">
                <a:solidFill>
                  <a:srgbClr val="002060"/>
                </a:solidFill>
              </a:rPr>
              <a:t>blacbox</a:t>
            </a:r>
            <a:r>
              <a:rPr lang="en-US" i="1" dirty="0">
                <a:solidFill>
                  <a:srgbClr val="002060"/>
                </a:solidFill>
              </a:rPr>
              <a:t> </a:t>
            </a:r>
            <a:r>
              <a:rPr lang="en-US" dirty="0">
                <a:solidFill>
                  <a:srgbClr val="002060"/>
                </a:solidFill>
              </a:rPr>
              <a:t>dan </a:t>
            </a:r>
            <a:r>
              <a:rPr lang="en-US" i="1" dirty="0" err="1">
                <a:solidFill>
                  <a:srgbClr val="002060"/>
                </a:solidFill>
              </a:rPr>
              <a:t>whitebox</a:t>
            </a:r>
            <a:r>
              <a:rPr lang="en-US" i="1" dirty="0">
                <a:solidFill>
                  <a:srgbClr val="002060"/>
                </a:solidFill>
              </a:rPr>
              <a:t> testing</a:t>
            </a:r>
            <a:r>
              <a:rPr lang="en-US" dirty="0">
                <a:solidFill>
                  <a:srgbClr val="002060"/>
                </a:solidFill>
              </a:rPr>
              <a:t>, </a:t>
            </a:r>
            <a:r>
              <a:rPr lang="en-US" i="1" dirty="0">
                <a:solidFill>
                  <a:srgbClr val="002060"/>
                </a:solidFill>
              </a:rPr>
              <a:t>manual</a:t>
            </a:r>
            <a:r>
              <a:rPr lang="en-US" dirty="0">
                <a:solidFill>
                  <a:srgbClr val="002060"/>
                </a:solidFill>
              </a:rPr>
              <a:t> dan </a:t>
            </a:r>
            <a:r>
              <a:rPr lang="en-US" i="1" dirty="0">
                <a:solidFill>
                  <a:srgbClr val="002060"/>
                </a:solidFill>
              </a:rPr>
              <a:t>automated testing</a:t>
            </a:r>
            <a:r>
              <a:rPr lang="en-US" dirty="0">
                <a:solidFill>
                  <a:srgbClr val="002060"/>
                </a:solidFill>
              </a:rPr>
              <a:t>, dan lain-lain.</a:t>
            </a:r>
          </a:p>
          <a:p>
            <a:pPr marL="285750" indent="-285750" algn="just">
              <a:lnSpc>
                <a:spcPct val="150000"/>
              </a:lnSpc>
              <a:buFont typeface="Arial" panose="020B0604020202020204" pitchFamily="34" charset="0"/>
              <a:buChar char="•"/>
            </a:pPr>
            <a:r>
              <a:rPr lang="en-US" dirty="0">
                <a:solidFill>
                  <a:srgbClr val="002060"/>
                </a:solidFill>
              </a:rPr>
              <a:t>Pemilihan tipe </a:t>
            </a:r>
            <a:r>
              <a:rPr lang="en-US" i="1" dirty="0">
                <a:solidFill>
                  <a:srgbClr val="002060"/>
                </a:solidFill>
              </a:rPr>
              <a:t>software testing </a:t>
            </a:r>
            <a:r>
              <a:rPr lang="en-US" dirty="0" err="1">
                <a:solidFill>
                  <a:srgbClr val="002060"/>
                </a:solidFill>
              </a:rPr>
              <a:t>disesuaikan</a:t>
            </a:r>
            <a:r>
              <a:rPr lang="en-US" dirty="0">
                <a:solidFill>
                  <a:srgbClr val="002060"/>
                </a:solidFill>
              </a:rPr>
              <a:t> dengan kebutuhan/</a:t>
            </a:r>
            <a:r>
              <a:rPr lang="en-US" dirty="0" err="1">
                <a:solidFill>
                  <a:srgbClr val="002060"/>
                </a:solidFill>
              </a:rPr>
              <a:t>persyaratan</a:t>
            </a:r>
            <a:r>
              <a:rPr lang="en-US" dirty="0">
                <a:solidFill>
                  <a:srgbClr val="002060"/>
                </a:solidFill>
              </a:rPr>
              <a:t>.</a:t>
            </a:r>
          </a:p>
          <a:p>
            <a:pPr marL="285750" indent="-285750" algn="just">
              <a:lnSpc>
                <a:spcPct val="150000"/>
              </a:lnSpc>
              <a:buFont typeface="Arial" panose="020B0604020202020204" pitchFamily="34" charset="0"/>
              <a:buChar char="•"/>
            </a:pPr>
            <a:r>
              <a:rPr lang="en-US" dirty="0">
                <a:solidFill>
                  <a:srgbClr val="002060"/>
                </a:solidFill>
              </a:rPr>
              <a:t>Software tester di </a:t>
            </a:r>
            <a:r>
              <a:rPr lang="en-US" dirty="0" err="1">
                <a:solidFill>
                  <a:srgbClr val="002060"/>
                </a:solidFill>
              </a:rPr>
              <a:t>organisasi</a:t>
            </a:r>
            <a:r>
              <a:rPr lang="en-US" dirty="0">
                <a:solidFill>
                  <a:srgbClr val="002060"/>
                </a:solidFill>
              </a:rPr>
              <a:t> </a:t>
            </a:r>
            <a:r>
              <a:rPr lang="en-US" dirty="0" err="1">
                <a:solidFill>
                  <a:srgbClr val="002060"/>
                </a:solidFill>
              </a:rPr>
              <a:t>biasanya</a:t>
            </a:r>
            <a:r>
              <a:rPr lang="en-US" dirty="0">
                <a:solidFill>
                  <a:srgbClr val="002060"/>
                </a:solidFill>
              </a:rPr>
              <a:t> di </a:t>
            </a:r>
            <a:r>
              <a:rPr lang="en-US" dirty="0" err="1">
                <a:solidFill>
                  <a:srgbClr val="002060"/>
                </a:solidFill>
              </a:rPr>
              <a:t>bawah</a:t>
            </a:r>
            <a:r>
              <a:rPr lang="en-US" dirty="0">
                <a:solidFill>
                  <a:srgbClr val="002060"/>
                </a:solidFill>
              </a:rPr>
              <a:t> </a:t>
            </a:r>
            <a:r>
              <a:rPr lang="en-US" dirty="0" err="1">
                <a:solidFill>
                  <a:srgbClr val="002060"/>
                </a:solidFill>
              </a:rPr>
              <a:t>naungan</a:t>
            </a:r>
            <a:r>
              <a:rPr lang="en-US" dirty="0">
                <a:solidFill>
                  <a:srgbClr val="002060"/>
                </a:solidFill>
              </a:rPr>
              <a:t> </a:t>
            </a:r>
            <a:r>
              <a:rPr lang="en-US" dirty="0" err="1">
                <a:solidFill>
                  <a:srgbClr val="002060"/>
                </a:solidFill>
              </a:rPr>
              <a:t>tim</a:t>
            </a:r>
            <a:r>
              <a:rPr lang="en-US" dirty="0">
                <a:solidFill>
                  <a:srgbClr val="002060"/>
                </a:solidFill>
              </a:rPr>
              <a:t> </a:t>
            </a:r>
            <a:r>
              <a:rPr lang="en-US" dirty="0" err="1">
                <a:solidFill>
                  <a:srgbClr val="002060"/>
                </a:solidFill>
              </a:rPr>
              <a:t>kecil</a:t>
            </a:r>
            <a:r>
              <a:rPr lang="en-US" dirty="0">
                <a:solidFill>
                  <a:srgbClr val="002060"/>
                </a:solidFill>
              </a:rPr>
              <a:t> yang </a:t>
            </a:r>
            <a:r>
              <a:rPr lang="en-US" dirty="0" err="1">
                <a:solidFill>
                  <a:srgbClr val="002060"/>
                </a:solidFill>
              </a:rPr>
              <a:t>dipimpin</a:t>
            </a:r>
            <a:r>
              <a:rPr lang="en-US" dirty="0">
                <a:solidFill>
                  <a:srgbClr val="002060"/>
                </a:solidFill>
              </a:rPr>
              <a:t> oleh product manager/product owner.</a:t>
            </a:r>
          </a:p>
          <a:p>
            <a:pPr marL="285750" indent="-285750" algn="just">
              <a:lnSpc>
                <a:spcPct val="150000"/>
              </a:lnSpc>
              <a:buFont typeface="Arial" panose="020B0604020202020204" pitchFamily="34" charset="0"/>
              <a:buChar char="•"/>
            </a:pPr>
            <a:r>
              <a:rPr lang="en-US" dirty="0" err="1">
                <a:solidFill>
                  <a:srgbClr val="002060"/>
                </a:solidFill>
              </a:rPr>
              <a:t>Terdapat</a:t>
            </a:r>
            <a:r>
              <a:rPr lang="en-US" dirty="0">
                <a:solidFill>
                  <a:srgbClr val="002060"/>
                </a:solidFill>
              </a:rPr>
              <a:t> </a:t>
            </a:r>
            <a:r>
              <a:rPr lang="en-US" dirty="0" err="1">
                <a:solidFill>
                  <a:srgbClr val="002060"/>
                </a:solidFill>
              </a:rPr>
              <a:t>beberapa</a:t>
            </a:r>
            <a:r>
              <a:rPr lang="en-US" dirty="0">
                <a:solidFill>
                  <a:srgbClr val="002060"/>
                </a:solidFill>
              </a:rPr>
              <a:t> </a:t>
            </a:r>
            <a:r>
              <a:rPr lang="en-US" dirty="0" err="1">
                <a:solidFill>
                  <a:srgbClr val="002060"/>
                </a:solidFill>
              </a:rPr>
              <a:t>kompetensi</a:t>
            </a:r>
            <a:r>
              <a:rPr lang="en-US" dirty="0">
                <a:solidFill>
                  <a:srgbClr val="002060"/>
                </a:solidFill>
              </a:rPr>
              <a:t> yang </a:t>
            </a:r>
            <a:r>
              <a:rPr lang="en-US" dirty="0" err="1">
                <a:solidFill>
                  <a:srgbClr val="002060"/>
                </a:solidFill>
              </a:rPr>
              <a:t>harus</a:t>
            </a:r>
            <a:r>
              <a:rPr lang="en-US" dirty="0">
                <a:solidFill>
                  <a:srgbClr val="002060"/>
                </a:solidFill>
              </a:rPr>
              <a:t> </a:t>
            </a:r>
            <a:r>
              <a:rPr lang="en-US" dirty="0" err="1">
                <a:solidFill>
                  <a:srgbClr val="002060"/>
                </a:solidFill>
              </a:rPr>
              <a:t>dipenuhi</a:t>
            </a:r>
            <a:r>
              <a:rPr lang="en-US" dirty="0">
                <a:solidFill>
                  <a:srgbClr val="002060"/>
                </a:solidFill>
              </a:rPr>
              <a:t> oleh </a:t>
            </a:r>
            <a:r>
              <a:rPr lang="en-US" i="1" dirty="0">
                <a:solidFill>
                  <a:srgbClr val="002060"/>
                </a:solidFill>
              </a:rPr>
              <a:t>software tester, </a:t>
            </a:r>
            <a:r>
              <a:rPr lang="en-US" dirty="0" err="1">
                <a:solidFill>
                  <a:srgbClr val="002060"/>
                </a:solidFill>
              </a:rPr>
              <a:t>baik</a:t>
            </a:r>
            <a:r>
              <a:rPr lang="en-US" dirty="0">
                <a:solidFill>
                  <a:srgbClr val="002060"/>
                </a:solidFill>
              </a:rPr>
              <a:t> </a:t>
            </a:r>
            <a:r>
              <a:rPr lang="en-US" dirty="0" err="1">
                <a:solidFill>
                  <a:srgbClr val="002060"/>
                </a:solidFill>
              </a:rPr>
              <a:t>itu</a:t>
            </a:r>
            <a:r>
              <a:rPr lang="en-US" dirty="0">
                <a:solidFill>
                  <a:srgbClr val="002060"/>
                </a:solidFill>
              </a:rPr>
              <a:t> </a:t>
            </a:r>
            <a:r>
              <a:rPr lang="en-US" dirty="0" err="1">
                <a:solidFill>
                  <a:srgbClr val="002060"/>
                </a:solidFill>
              </a:rPr>
              <a:t>teknis</a:t>
            </a:r>
            <a:r>
              <a:rPr lang="en-US" dirty="0">
                <a:solidFill>
                  <a:srgbClr val="002060"/>
                </a:solidFill>
              </a:rPr>
              <a:t> </a:t>
            </a:r>
            <a:r>
              <a:rPr lang="en-US" dirty="0" err="1">
                <a:solidFill>
                  <a:srgbClr val="002060"/>
                </a:solidFill>
              </a:rPr>
              <a:t>atau</a:t>
            </a:r>
            <a:r>
              <a:rPr lang="en-US" dirty="0">
                <a:solidFill>
                  <a:srgbClr val="002060"/>
                </a:solidFill>
              </a:rPr>
              <a:t> pun non-</a:t>
            </a:r>
            <a:r>
              <a:rPr lang="en-US" dirty="0" err="1">
                <a:solidFill>
                  <a:srgbClr val="002060"/>
                </a:solidFill>
              </a:rPr>
              <a:t>teknis</a:t>
            </a:r>
            <a:r>
              <a:rPr lang="en-US" dirty="0">
                <a:solidFill>
                  <a:srgbClr val="002060"/>
                </a:solidFill>
              </a:rPr>
              <a:t>.</a:t>
            </a:r>
          </a:p>
        </p:txBody>
      </p:sp>
    </p:spTree>
    <p:extLst>
      <p:ext uri="{BB962C8B-B14F-4D97-AF65-F5344CB8AC3E}">
        <p14:creationId xmlns:p14="http://schemas.microsoft.com/office/powerpoint/2010/main" val="3212302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idx="10"/>
          </p:nvPr>
        </p:nvSpPr>
        <p:spPr/>
        <p:txBody>
          <a:bodyPr/>
          <a:lstStyle/>
          <a:p>
            <a:fld id="{58A421BD-5B7A-4E05-9A9D-8998E5420D42}" type="datetime2">
              <a:rPr lang="id-ID" smtClean="0"/>
              <a:pPr/>
              <a:t>Senin, 09 November 2020</a:t>
            </a:fld>
            <a:endParaRPr lang="en-US"/>
          </a:p>
        </p:txBody>
      </p:sp>
      <p:sp>
        <p:nvSpPr>
          <p:cNvPr id="4" name="Slide Number Placeholder 3"/>
          <p:cNvSpPr>
            <a:spLocks noGrp="1"/>
          </p:cNvSpPr>
          <p:nvPr>
            <p:ph type="sldNum" idx="12"/>
          </p:nvPr>
        </p:nvSpPr>
        <p:spPr/>
        <p:txBody>
          <a:bodyPr/>
          <a:lstStyle/>
          <a:p>
            <a:fld id="{8EBC1AB6-5C21-49A2-9C38-2D886F1F85A8}" type="slidenum">
              <a:rPr lang="en-US" smtClean="0"/>
              <a:pPr/>
              <a:t>22</a:t>
            </a:fld>
            <a:endParaRPr lang="en-US"/>
          </a:p>
        </p:txBody>
      </p:sp>
      <p:sp>
        <p:nvSpPr>
          <p:cNvPr id="12" name="Text Placeholder 11"/>
          <p:cNvSpPr>
            <a:spLocks noGrp="1"/>
          </p:cNvSpPr>
          <p:nvPr>
            <p:ph type="body" sz="quarter" idx="13"/>
          </p:nvPr>
        </p:nvSpPr>
        <p:spPr/>
        <p:txBody>
          <a:bodyPr/>
          <a:lstStyle/>
          <a:p>
            <a:r>
              <a:rPr lang="en-US" dirty="0" err="1"/>
              <a:t>Pendekatan</a:t>
            </a:r>
            <a:r>
              <a:rPr lang="en-US" dirty="0"/>
              <a:t> Test Driven Development</a:t>
            </a:r>
          </a:p>
        </p:txBody>
      </p:sp>
      <p:sp>
        <p:nvSpPr>
          <p:cNvPr id="13" name="Text Placeholder 12"/>
          <p:cNvSpPr>
            <a:spLocks noGrp="1"/>
          </p:cNvSpPr>
          <p:nvPr>
            <p:ph type="body" sz="quarter" idx="14"/>
          </p:nvPr>
        </p:nvSpPr>
        <p:spPr/>
        <p:txBody>
          <a:bodyPr/>
          <a:lstStyle/>
          <a:p>
            <a:r>
              <a:rPr lang="en-US" dirty="0"/>
              <a:t>Bagian 2</a:t>
            </a:r>
          </a:p>
        </p:txBody>
      </p:sp>
    </p:spTree>
    <p:extLst>
      <p:ext uri="{BB962C8B-B14F-4D97-AF65-F5344CB8AC3E}">
        <p14:creationId xmlns:p14="http://schemas.microsoft.com/office/powerpoint/2010/main" val="2726202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331180" y="438004"/>
            <a:ext cx="5650217" cy="461624"/>
          </a:xfrm>
          <a:prstGeom prst="rect">
            <a:avLst/>
          </a:prstGeom>
          <a:noFill/>
          <a:ln>
            <a:noFill/>
          </a:ln>
        </p:spPr>
        <p:txBody>
          <a:bodyPr spcFirstLastPara="1" wrap="square" lIns="91425" tIns="45700" rIns="91425" bIns="45700" anchor="t" anchorCtr="0">
            <a:spAutoFit/>
          </a:bodyPr>
          <a:lstStyle/>
          <a:p>
            <a:r>
              <a:rPr lang="en-ID" sz="2400" b="1" dirty="0">
                <a:solidFill>
                  <a:schemeClr val="accent1">
                    <a:lumMod val="50000"/>
                  </a:schemeClr>
                </a:solidFill>
              </a:rPr>
              <a:t>Agenda</a:t>
            </a:r>
            <a:endParaRPr sz="2400" b="1" u="none" strike="noStrike" cap="none" dirty="0">
              <a:solidFill>
                <a:schemeClr val="accent1">
                  <a:lumMod val="50000"/>
                </a:schemeClr>
              </a:solidFill>
              <a:sym typeface="Arial"/>
            </a:endParaRPr>
          </a:p>
        </p:txBody>
      </p:sp>
      <p:sp>
        <p:nvSpPr>
          <p:cNvPr id="98" name="Google Shape;98;p2"/>
          <p:cNvSpPr/>
          <p:nvPr/>
        </p:nvSpPr>
        <p:spPr>
          <a:xfrm>
            <a:off x="365049" y="1021895"/>
            <a:ext cx="8196896" cy="1754286"/>
          </a:xfrm>
          <a:prstGeom prst="rect">
            <a:avLst/>
          </a:prstGeom>
          <a:noFill/>
          <a:ln>
            <a:noFill/>
          </a:ln>
        </p:spPr>
        <p:txBody>
          <a:bodyPr spcFirstLastPara="1" wrap="square" lIns="91425" tIns="45700" rIns="91425" bIns="45700" anchor="t" anchorCtr="0">
            <a:spAutoFit/>
          </a:bodyPr>
          <a:lstStyle/>
          <a:p>
            <a:pPr marL="514350" indent="-514350">
              <a:lnSpc>
                <a:spcPct val="150000"/>
              </a:lnSpc>
              <a:buFont typeface="Wingdings" panose="05000000000000000000" pitchFamily="2" charset="2"/>
              <a:buChar char="q"/>
            </a:pPr>
            <a:r>
              <a:rPr lang="id-ID" sz="1800" dirty="0"/>
              <a:t>Tentang </a:t>
            </a:r>
            <a:r>
              <a:rPr lang="id-ID" sz="1800" dirty="0" err="1"/>
              <a:t>Test</a:t>
            </a:r>
            <a:r>
              <a:rPr lang="id-ID" sz="1800" dirty="0"/>
              <a:t> </a:t>
            </a:r>
            <a:r>
              <a:rPr lang="id-ID" sz="1800" dirty="0" err="1"/>
              <a:t>Driven</a:t>
            </a:r>
            <a:r>
              <a:rPr lang="id-ID" sz="1800" dirty="0"/>
              <a:t> Development</a:t>
            </a:r>
          </a:p>
          <a:p>
            <a:pPr marL="514350" indent="-514350">
              <a:lnSpc>
                <a:spcPct val="150000"/>
              </a:lnSpc>
              <a:buFont typeface="Wingdings" panose="05000000000000000000" pitchFamily="2" charset="2"/>
              <a:buChar char="q"/>
            </a:pPr>
            <a:r>
              <a:rPr lang="id-ID" sz="1800" dirty="0"/>
              <a:t>Keuntungan </a:t>
            </a:r>
            <a:r>
              <a:rPr lang="id-ID" sz="1800" dirty="0" err="1"/>
              <a:t>Test</a:t>
            </a:r>
            <a:r>
              <a:rPr lang="id-ID" sz="1800" dirty="0"/>
              <a:t> </a:t>
            </a:r>
            <a:r>
              <a:rPr lang="id-ID" sz="1800" dirty="0" err="1"/>
              <a:t>Driven</a:t>
            </a:r>
            <a:r>
              <a:rPr lang="id-ID" sz="1800" dirty="0"/>
              <a:t> Development </a:t>
            </a:r>
          </a:p>
          <a:p>
            <a:pPr marL="514350" indent="-514350">
              <a:lnSpc>
                <a:spcPct val="150000"/>
              </a:lnSpc>
              <a:buFont typeface="Wingdings" panose="05000000000000000000" pitchFamily="2" charset="2"/>
              <a:buChar char="q"/>
            </a:pPr>
            <a:r>
              <a:rPr lang="id-ID" sz="1800" dirty="0" err="1"/>
              <a:t>Acceptance</a:t>
            </a:r>
            <a:r>
              <a:rPr lang="id-ID" sz="1800" dirty="0"/>
              <a:t> TDD dan Developer TDD</a:t>
            </a:r>
          </a:p>
          <a:p>
            <a:pPr marL="514350" indent="-514350">
              <a:lnSpc>
                <a:spcPct val="150000"/>
              </a:lnSpc>
              <a:buFont typeface="Wingdings" panose="05000000000000000000" pitchFamily="2" charset="2"/>
              <a:buChar char="q"/>
            </a:pPr>
            <a:r>
              <a:rPr lang="id-ID" sz="1800" dirty="0"/>
              <a:t>Alat-alat TDD</a:t>
            </a:r>
          </a:p>
        </p:txBody>
      </p:sp>
    </p:spTree>
    <p:extLst>
      <p:ext uri="{BB962C8B-B14F-4D97-AF65-F5344CB8AC3E}">
        <p14:creationId xmlns:p14="http://schemas.microsoft.com/office/powerpoint/2010/main" val="3505841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331180" y="438004"/>
            <a:ext cx="5650217" cy="461624"/>
          </a:xfrm>
          <a:prstGeom prst="rect">
            <a:avLst/>
          </a:prstGeom>
          <a:noFill/>
          <a:ln>
            <a:noFill/>
          </a:ln>
        </p:spPr>
        <p:txBody>
          <a:bodyPr spcFirstLastPara="1" wrap="square" lIns="91425" tIns="45700" rIns="91425" bIns="45700" anchor="t" anchorCtr="0">
            <a:spAutoFit/>
          </a:bodyPr>
          <a:lstStyle/>
          <a:p>
            <a:r>
              <a:rPr lang="en-ID" sz="2400" b="1" dirty="0">
                <a:solidFill>
                  <a:schemeClr val="accent1">
                    <a:lumMod val="50000"/>
                  </a:schemeClr>
                </a:solidFill>
              </a:rPr>
              <a:t>Target </a:t>
            </a:r>
            <a:r>
              <a:rPr lang="en-ID" sz="2400" b="1" dirty="0" err="1">
                <a:solidFill>
                  <a:schemeClr val="accent1">
                    <a:lumMod val="50000"/>
                  </a:schemeClr>
                </a:solidFill>
              </a:rPr>
              <a:t>Capaian</a:t>
            </a:r>
            <a:endParaRPr sz="2400" b="1" u="none" strike="noStrike" cap="none" dirty="0">
              <a:solidFill>
                <a:schemeClr val="accent1">
                  <a:lumMod val="50000"/>
                </a:schemeClr>
              </a:solidFill>
              <a:sym typeface="Arial"/>
            </a:endParaRPr>
          </a:p>
        </p:txBody>
      </p:sp>
      <p:sp>
        <p:nvSpPr>
          <p:cNvPr id="98" name="Google Shape;98;p2"/>
          <p:cNvSpPr/>
          <p:nvPr/>
        </p:nvSpPr>
        <p:spPr>
          <a:xfrm>
            <a:off x="337504" y="895771"/>
            <a:ext cx="8196896" cy="3000781"/>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Wingdings,Sans-Serif" panose="05000000000000000000" pitchFamily="2" charset="2"/>
              <a:buChar char="§"/>
            </a:pPr>
            <a:r>
              <a:rPr lang="en-US" sz="1800" dirty="0">
                <a:solidFill>
                  <a:schemeClr val="dk1"/>
                </a:solidFill>
              </a:rPr>
              <a:t>Memahami konsep </a:t>
            </a:r>
            <a:r>
              <a:rPr lang="en-US" sz="1800" i="1" dirty="0">
                <a:solidFill>
                  <a:schemeClr val="dk1"/>
                </a:solidFill>
              </a:rPr>
              <a:t>Test Driven Development </a:t>
            </a:r>
            <a:r>
              <a:rPr lang="en-US" sz="1800" dirty="0">
                <a:solidFill>
                  <a:schemeClr val="dk1"/>
                </a:solidFill>
              </a:rPr>
              <a:t>(TDD).</a:t>
            </a:r>
          </a:p>
          <a:p>
            <a:pPr marL="285750" indent="-285750" algn="just">
              <a:lnSpc>
                <a:spcPct val="150000"/>
              </a:lnSpc>
              <a:buFont typeface="Wingdings,Sans-Serif" panose="05000000000000000000" pitchFamily="2" charset="2"/>
              <a:buChar char="§"/>
            </a:pPr>
            <a:r>
              <a:rPr lang="en-US" sz="1800" dirty="0">
                <a:solidFill>
                  <a:schemeClr val="dk1"/>
                </a:solidFill>
              </a:rPr>
              <a:t>Memahami manfaat, </a:t>
            </a:r>
            <a:r>
              <a:rPr lang="en-US" sz="1800" dirty="0" err="1">
                <a:solidFill>
                  <a:schemeClr val="dk1"/>
                </a:solidFill>
              </a:rPr>
              <a:t>kelebihan</a:t>
            </a:r>
            <a:r>
              <a:rPr lang="en-US" sz="1800" dirty="0">
                <a:solidFill>
                  <a:schemeClr val="dk1"/>
                </a:solidFill>
              </a:rPr>
              <a:t>, dan kekurangan implementasi </a:t>
            </a:r>
            <a:r>
              <a:rPr lang="en-US" sz="1800" i="1" dirty="0">
                <a:solidFill>
                  <a:schemeClr val="dk1"/>
                </a:solidFill>
              </a:rPr>
              <a:t>Test Driven Development </a:t>
            </a:r>
            <a:r>
              <a:rPr lang="en-US" sz="1800" dirty="0">
                <a:solidFill>
                  <a:schemeClr val="dk1"/>
                </a:solidFill>
              </a:rPr>
              <a:t>(TDD).</a:t>
            </a:r>
          </a:p>
          <a:p>
            <a:pPr marL="285750" indent="-285750" algn="just">
              <a:lnSpc>
                <a:spcPct val="150000"/>
              </a:lnSpc>
              <a:buFont typeface="Wingdings,Sans-Serif" panose="05000000000000000000" pitchFamily="2" charset="2"/>
              <a:buChar char="§"/>
            </a:pPr>
            <a:r>
              <a:rPr lang="en-US" sz="1800" dirty="0">
                <a:solidFill>
                  <a:schemeClr val="dk1"/>
                </a:solidFill>
              </a:rPr>
              <a:t>Memahami </a:t>
            </a:r>
            <a:r>
              <a:rPr lang="en-US" sz="1800" dirty="0" err="1">
                <a:solidFill>
                  <a:schemeClr val="dk1"/>
                </a:solidFill>
              </a:rPr>
              <a:t>siklus</a:t>
            </a:r>
            <a:r>
              <a:rPr lang="en-US" sz="1800" dirty="0">
                <a:solidFill>
                  <a:schemeClr val="dk1"/>
                </a:solidFill>
              </a:rPr>
              <a:t> implementasi </a:t>
            </a:r>
            <a:r>
              <a:rPr lang="en-US" sz="1800" i="1" dirty="0">
                <a:solidFill>
                  <a:schemeClr val="dk1"/>
                </a:solidFill>
              </a:rPr>
              <a:t>Test Driven Development </a:t>
            </a:r>
            <a:r>
              <a:rPr lang="en-US" sz="1800" dirty="0">
                <a:solidFill>
                  <a:schemeClr val="dk1"/>
                </a:solidFill>
              </a:rPr>
              <a:t>(TDD) pada proses </a:t>
            </a:r>
            <a:r>
              <a:rPr lang="en-US" sz="1800" dirty="0" err="1">
                <a:solidFill>
                  <a:schemeClr val="dk1"/>
                </a:solidFill>
              </a:rPr>
              <a:t>pengembangan</a:t>
            </a:r>
            <a:r>
              <a:rPr lang="en-US" sz="1800" dirty="0">
                <a:solidFill>
                  <a:schemeClr val="dk1"/>
                </a:solidFill>
              </a:rPr>
              <a:t> </a:t>
            </a:r>
            <a:r>
              <a:rPr lang="en-US" sz="1800" dirty="0" err="1">
                <a:solidFill>
                  <a:schemeClr val="dk1"/>
                </a:solidFill>
              </a:rPr>
              <a:t>produk</a:t>
            </a:r>
            <a:r>
              <a:rPr lang="en-US" sz="1800" dirty="0">
                <a:solidFill>
                  <a:schemeClr val="dk1"/>
                </a:solidFill>
              </a:rPr>
              <a:t>.</a:t>
            </a:r>
          </a:p>
          <a:p>
            <a:pPr marL="285750" indent="-285750" algn="just">
              <a:lnSpc>
                <a:spcPct val="150000"/>
              </a:lnSpc>
              <a:buFont typeface="Wingdings,Sans-Serif" panose="05000000000000000000" pitchFamily="2" charset="2"/>
              <a:buChar char="§"/>
            </a:pPr>
            <a:endParaRPr lang="en-US" sz="1800" dirty="0">
              <a:solidFill>
                <a:schemeClr val="dk1"/>
              </a:solidFill>
            </a:endParaRPr>
          </a:p>
          <a:p>
            <a:pPr marL="285750" indent="-285750" algn="just">
              <a:lnSpc>
                <a:spcPct val="150000"/>
              </a:lnSpc>
              <a:buFont typeface="Wingdings,Sans-Serif" panose="05000000000000000000" pitchFamily="2" charset="2"/>
              <a:buChar char="§"/>
            </a:pPr>
            <a:endParaRPr lang="en-US" sz="1800" dirty="0">
              <a:solidFill>
                <a:schemeClr val="dk1"/>
              </a:solidFill>
            </a:endParaRPr>
          </a:p>
        </p:txBody>
      </p:sp>
    </p:spTree>
    <p:extLst>
      <p:ext uri="{BB962C8B-B14F-4D97-AF65-F5344CB8AC3E}">
        <p14:creationId xmlns:p14="http://schemas.microsoft.com/office/powerpoint/2010/main" val="960099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331180" y="438004"/>
            <a:ext cx="5650217" cy="461624"/>
          </a:xfrm>
          <a:prstGeom prst="rect">
            <a:avLst/>
          </a:prstGeom>
          <a:noFill/>
          <a:ln>
            <a:noFill/>
          </a:ln>
        </p:spPr>
        <p:txBody>
          <a:bodyPr spcFirstLastPara="1" wrap="square" lIns="91425" tIns="45700" rIns="91425" bIns="45700" anchor="t" anchorCtr="0">
            <a:spAutoFit/>
          </a:bodyPr>
          <a:lstStyle/>
          <a:p>
            <a:r>
              <a:rPr lang="en-ID" sz="2400" b="1" dirty="0">
                <a:solidFill>
                  <a:schemeClr val="accent1">
                    <a:lumMod val="50000"/>
                  </a:schemeClr>
                </a:solidFill>
              </a:rPr>
              <a:t>Apa</a:t>
            </a:r>
            <a:r>
              <a:rPr lang="en-ID" sz="2400" b="1">
                <a:solidFill>
                  <a:schemeClr val="accent1">
                    <a:lumMod val="50000"/>
                  </a:schemeClr>
                </a:solidFill>
              </a:rPr>
              <a:t> </a:t>
            </a:r>
            <a:r>
              <a:rPr lang="en-ID" sz="2400" b="1" dirty="0">
                <a:solidFill>
                  <a:schemeClr val="accent1">
                    <a:lumMod val="50000"/>
                  </a:schemeClr>
                </a:solidFill>
              </a:rPr>
              <a:t>itu</a:t>
            </a:r>
            <a:r>
              <a:rPr lang="en-ID" sz="2400" b="1">
                <a:solidFill>
                  <a:schemeClr val="accent1">
                    <a:lumMod val="50000"/>
                  </a:schemeClr>
                </a:solidFill>
              </a:rPr>
              <a:t> </a:t>
            </a:r>
            <a:r>
              <a:rPr lang="en-ID" sz="2400" b="1" i="1" dirty="0">
                <a:solidFill>
                  <a:schemeClr val="accent1">
                    <a:lumMod val="50000"/>
                  </a:schemeClr>
                </a:solidFill>
              </a:rPr>
              <a:t>Test Driven Development</a:t>
            </a:r>
            <a:r>
              <a:rPr lang="en-ID" sz="2400" b="1">
                <a:solidFill>
                  <a:schemeClr val="accent1">
                    <a:lumMod val="50000"/>
                  </a:schemeClr>
                </a:solidFill>
              </a:rPr>
              <a:t>?</a:t>
            </a:r>
            <a:endParaRPr sz="2400" b="1" u="none" strike="noStrike" cap="none">
              <a:solidFill>
                <a:schemeClr val="accent1">
                  <a:lumMod val="50000"/>
                </a:schemeClr>
              </a:solidFill>
              <a:sym typeface="Arial"/>
            </a:endParaRPr>
          </a:p>
        </p:txBody>
      </p:sp>
      <p:sp>
        <p:nvSpPr>
          <p:cNvPr id="98" name="Google Shape;98;p2"/>
          <p:cNvSpPr/>
          <p:nvPr/>
        </p:nvSpPr>
        <p:spPr>
          <a:xfrm>
            <a:off x="357556" y="885745"/>
            <a:ext cx="4611735" cy="4170332"/>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Wingdings" panose="05000000000000000000" pitchFamily="2" charset="2"/>
              <a:buChar char="q"/>
            </a:pPr>
            <a:r>
              <a:rPr lang="id" b="1" i="1" dirty="0">
                <a:solidFill>
                  <a:srgbClr val="2B388F"/>
                </a:solidFill>
              </a:rPr>
              <a:t>Test Driven Development </a:t>
            </a:r>
            <a:r>
              <a:rPr lang="en-US" b="1" dirty="0">
                <a:solidFill>
                  <a:srgbClr val="2B388F"/>
                </a:solidFill>
              </a:rPr>
              <a:t>(</a:t>
            </a:r>
            <a:r>
              <a:rPr lang="id" b="1" dirty="0">
                <a:solidFill>
                  <a:srgbClr val="2B388F"/>
                </a:solidFill>
              </a:rPr>
              <a:t>TDD</a:t>
            </a:r>
            <a:r>
              <a:rPr lang="en-US" b="1" dirty="0">
                <a:solidFill>
                  <a:srgbClr val="2B388F"/>
                </a:solidFill>
              </a:rPr>
              <a:t>)</a:t>
            </a:r>
            <a:r>
              <a:rPr lang="id" b="1" dirty="0">
                <a:solidFill>
                  <a:srgbClr val="2B388F"/>
                </a:solidFill>
              </a:rPr>
              <a:t> </a:t>
            </a:r>
            <a:r>
              <a:rPr lang="en-US" dirty="0">
                <a:solidFill>
                  <a:schemeClr val="dk1"/>
                </a:solidFill>
              </a:rPr>
              <a:t>ad</a:t>
            </a:r>
            <a:r>
              <a:rPr lang="id" dirty="0">
                <a:solidFill>
                  <a:schemeClr val="dk1"/>
                </a:solidFill>
              </a:rPr>
              <a:t>alah skema pengembangan perangkat lunak / aplikasi dengan </a:t>
            </a:r>
            <a:r>
              <a:rPr lang="id" b="1" dirty="0">
                <a:solidFill>
                  <a:srgbClr val="2B388F"/>
                </a:solidFill>
              </a:rPr>
              <a:t>melakukan </a:t>
            </a:r>
            <a:r>
              <a:rPr lang="en-US" b="1" dirty="0">
                <a:solidFill>
                  <a:srgbClr val="2B388F"/>
                </a:solidFill>
              </a:rPr>
              <a:t>unit test </a:t>
            </a:r>
            <a:r>
              <a:rPr lang="id" b="1" dirty="0">
                <a:solidFill>
                  <a:srgbClr val="2B388F"/>
                </a:solidFill>
              </a:rPr>
              <a:t>terlebih dahulu </a:t>
            </a:r>
            <a:r>
              <a:rPr lang="en-US" b="1" dirty="0">
                <a:solidFill>
                  <a:srgbClr val="2B388F"/>
                </a:solidFill>
              </a:rPr>
              <a:t>sebelum melakukan pemrograman</a:t>
            </a:r>
            <a:r>
              <a:rPr lang="en-US" b="1" i="1" dirty="0">
                <a:solidFill>
                  <a:srgbClr val="2B388F"/>
                </a:solidFill>
              </a:rPr>
              <a:t> </a:t>
            </a:r>
            <a:r>
              <a:rPr lang="en-US" b="1" dirty="0">
                <a:solidFill>
                  <a:srgbClr val="2B388F"/>
                </a:solidFill>
              </a:rPr>
              <a:t>lebih lanjut atau </a:t>
            </a:r>
            <a:r>
              <a:rPr lang="en-US" b="1" i="1" dirty="0">
                <a:solidFill>
                  <a:srgbClr val="2B388F"/>
                </a:solidFill>
              </a:rPr>
              <a:t>production</a:t>
            </a:r>
            <a:r>
              <a:rPr lang="id" sz="1800" dirty="0">
                <a:solidFill>
                  <a:schemeClr val="dk1"/>
                </a:solidFill>
              </a:rPr>
              <a:t>. </a:t>
            </a:r>
            <a:endParaRPr lang="en-US" sz="1800" dirty="0">
              <a:solidFill>
                <a:schemeClr val="dk1"/>
              </a:solidFill>
            </a:endParaRPr>
          </a:p>
          <a:p>
            <a:pPr marL="285750" indent="-285750">
              <a:lnSpc>
                <a:spcPct val="150000"/>
              </a:lnSpc>
              <a:buFont typeface="Wingdings" panose="05000000000000000000" pitchFamily="2" charset="2"/>
              <a:buChar char="q"/>
            </a:pPr>
            <a:r>
              <a:rPr lang="id-ID" dirty="0"/>
              <a:t>Metode pengembangan yang “</a:t>
            </a:r>
            <a:r>
              <a:rPr lang="id-ID" b="1" dirty="0">
                <a:solidFill>
                  <a:srgbClr val="2B388F"/>
                </a:solidFill>
              </a:rPr>
              <a:t>dilandasi</a:t>
            </a:r>
            <a:r>
              <a:rPr lang="id-ID" dirty="0"/>
              <a:t>” proses </a:t>
            </a:r>
            <a:r>
              <a:rPr lang="id-ID" b="1" dirty="0">
                <a:solidFill>
                  <a:srgbClr val="2B388F"/>
                </a:solidFill>
              </a:rPr>
              <a:t>pengujian</a:t>
            </a:r>
            <a:r>
              <a:rPr lang="id-ID" dirty="0"/>
              <a:t>.</a:t>
            </a:r>
          </a:p>
          <a:p>
            <a:pPr marL="285750" indent="-285750">
              <a:lnSpc>
                <a:spcPct val="150000"/>
              </a:lnSpc>
              <a:buFont typeface="Wingdings" panose="05000000000000000000" pitchFamily="2" charset="2"/>
              <a:buChar char="q"/>
            </a:pPr>
            <a:r>
              <a:rPr lang="id-ID" dirty="0"/>
              <a:t>Filosofinya, jika metode umumnya: </a:t>
            </a:r>
            <a:r>
              <a:rPr lang="id-ID" i="1" dirty="0"/>
              <a:t>"mengembangkan dulu, lalu diuji", </a:t>
            </a:r>
            <a:r>
              <a:rPr lang="id-ID" dirty="0"/>
              <a:t>metode ini kembalikannya: </a:t>
            </a:r>
            <a:r>
              <a:rPr lang="id-ID" i="1" dirty="0"/>
              <a:t>"diuji dulu, lalu mengembangkan kode"</a:t>
            </a:r>
            <a:r>
              <a:rPr lang="id-ID" dirty="0"/>
              <a:t>.</a:t>
            </a:r>
          </a:p>
          <a:p>
            <a:pPr marL="285750" indent="-285750" algn="just">
              <a:lnSpc>
                <a:spcPct val="200000"/>
              </a:lnSpc>
              <a:buFont typeface="Wingdings" panose="05000000000000000000" pitchFamily="2" charset="2"/>
              <a:buChar char="§"/>
            </a:pPr>
            <a:endParaRPr lang="en-US" dirty="0"/>
          </a:p>
        </p:txBody>
      </p:sp>
      <p:pic>
        <p:nvPicPr>
          <p:cNvPr id="7" name="Picture 2" descr="Image for post">
            <a:extLst>
              <a:ext uri="{FF2B5EF4-FFF2-40B4-BE49-F238E27FC236}">
                <a16:creationId xmlns:a16="http://schemas.microsoft.com/office/drawing/2014/main" id="{33F4F92D-77C7-4B52-8A7B-4D6F4D5AC6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1569" y="949771"/>
            <a:ext cx="3144321" cy="260692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F65B490-D074-4548-82BE-BD851AB49EA4}"/>
              </a:ext>
            </a:extLst>
          </p:cNvPr>
          <p:cNvSpPr txBox="1"/>
          <p:nvPr/>
        </p:nvSpPr>
        <p:spPr>
          <a:xfrm>
            <a:off x="5666612" y="3635326"/>
            <a:ext cx="3294508" cy="509334"/>
          </a:xfrm>
          <a:prstGeom prst="rect">
            <a:avLst/>
          </a:prstGeom>
          <a:solidFill>
            <a:srgbClr val="000000">
              <a:alpha val="50000"/>
            </a:srgbClr>
          </a:solidFill>
          <a:ln>
            <a:noFill/>
          </a:ln>
        </p:spPr>
        <p:txBody>
          <a:bodyPr wrap="square" rtlCol="0">
            <a:noAutofit/>
          </a:bodyPr>
          <a:lstStyle/>
          <a:p>
            <a:pPr algn="ctr">
              <a:spcAft>
                <a:spcPts val="600"/>
              </a:spcAft>
            </a:pPr>
            <a:r>
              <a:rPr lang="en-US" sz="1400" b="1" i="1" dirty="0">
                <a:solidFill>
                  <a:srgbClr val="FFFFFF"/>
                </a:solidFill>
              </a:rPr>
              <a:t>Gambaran proses Test Driven Development / agiletestingframework.com</a:t>
            </a:r>
            <a:endParaRPr lang="id-ID" sz="1400" b="1" i="1" dirty="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331180" y="438004"/>
            <a:ext cx="7580920" cy="461624"/>
          </a:xfrm>
          <a:prstGeom prst="rect">
            <a:avLst/>
          </a:prstGeom>
          <a:noFill/>
          <a:ln>
            <a:noFill/>
          </a:ln>
        </p:spPr>
        <p:txBody>
          <a:bodyPr spcFirstLastPara="1" wrap="square" lIns="91425" tIns="45700" rIns="91425" bIns="45700" anchor="t" anchorCtr="0">
            <a:spAutoFit/>
          </a:bodyPr>
          <a:lstStyle/>
          <a:p>
            <a:r>
              <a:rPr lang="en-ID" sz="2400" b="1" dirty="0" err="1">
                <a:solidFill>
                  <a:schemeClr val="accent1">
                    <a:lumMod val="50000"/>
                  </a:schemeClr>
                </a:solidFill>
              </a:rPr>
              <a:t>Mengapa</a:t>
            </a:r>
            <a:r>
              <a:rPr lang="en-ID" sz="2400" b="1" dirty="0">
                <a:solidFill>
                  <a:schemeClr val="accent1">
                    <a:lumMod val="50000"/>
                  </a:schemeClr>
                </a:solidFill>
              </a:rPr>
              <a:t> </a:t>
            </a:r>
            <a:r>
              <a:rPr lang="en-ID" sz="2400" b="1" i="1" dirty="0">
                <a:solidFill>
                  <a:schemeClr val="accent1">
                    <a:lumMod val="50000"/>
                  </a:schemeClr>
                </a:solidFill>
              </a:rPr>
              <a:t>Test Driven Development </a:t>
            </a:r>
            <a:r>
              <a:rPr lang="en-ID" sz="2400" b="1" dirty="0" err="1">
                <a:solidFill>
                  <a:schemeClr val="accent1">
                    <a:lumMod val="50000"/>
                  </a:schemeClr>
                </a:solidFill>
              </a:rPr>
              <a:t>Penting</a:t>
            </a:r>
            <a:r>
              <a:rPr lang="en-ID" sz="2400" b="1" dirty="0">
                <a:solidFill>
                  <a:schemeClr val="accent1">
                    <a:lumMod val="50000"/>
                  </a:schemeClr>
                </a:solidFill>
              </a:rPr>
              <a:t>?</a:t>
            </a:r>
            <a:endParaRPr sz="2400" b="1" u="none" strike="noStrike" cap="none" dirty="0">
              <a:solidFill>
                <a:schemeClr val="accent1">
                  <a:lumMod val="50000"/>
                </a:schemeClr>
              </a:solidFill>
              <a:sym typeface="Arial"/>
            </a:endParaRPr>
          </a:p>
        </p:txBody>
      </p:sp>
      <p:sp>
        <p:nvSpPr>
          <p:cNvPr id="98" name="Google Shape;98;p2"/>
          <p:cNvSpPr/>
          <p:nvPr/>
        </p:nvSpPr>
        <p:spPr>
          <a:xfrm>
            <a:off x="357556" y="885745"/>
            <a:ext cx="8455264" cy="3416279"/>
          </a:xfrm>
          <a:prstGeom prst="rect">
            <a:avLst/>
          </a:prstGeom>
          <a:noFill/>
          <a:ln>
            <a:noFill/>
          </a:ln>
        </p:spPr>
        <p:txBody>
          <a:bodyPr spcFirstLastPara="1" wrap="square" lIns="91425" tIns="45700" rIns="91425" bIns="45700" anchor="t" anchorCtr="0">
            <a:spAutoFit/>
          </a:bodyPr>
          <a:lstStyle/>
          <a:p>
            <a:pPr marL="285750" indent="-285750" algn="just">
              <a:lnSpc>
                <a:spcPct val="200000"/>
              </a:lnSpc>
              <a:buFont typeface="Wingdings" panose="05000000000000000000" pitchFamily="2" charset="2"/>
              <a:buChar char="§"/>
            </a:pPr>
            <a:r>
              <a:rPr lang="en-US" sz="1800" dirty="0" err="1">
                <a:solidFill>
                  <a:schemeClr val="dk1"/>
                </a:solidFill>
              </a:rPr>
              <a:t>Pendeteksian</a:t>
            </a:r>
            <a:r>
              <a:rPr lang="en-US" sz="1800" dirty="0">
                <a:solidFill>
                  <a:schemeClr val="dk1"/>
                </a:solidFill>
              </a:rPr>
              <a:t> masalah / </a:t>
            </a:r>
            <a:r>
              <a:rPr lang="en-US" sz="1800" i="1" dirty="0">
                <a:solidFill>
                  <a:schemeClr val="dk1"/>
                </a:solidFill>
              </a:rPr>
              <a:t>issue</a:t>
            </a:r>
            <a:r>
              <a:rPr lang="en-US" sz="1800" dirty="0">
                <a:solidFill>
                  <a:schemeClr val="dk1"/>
                </a:solidFill>
              </a:rPr>
              <a:t> lebih cepat</a:t>
            </a:r>
          </a:p>
          <a:p>
            <a:pPr marL="285750" indent="-285750" algn="just">
              <a:lnSpc>
                <a:spcPct val="200000"/>
              </a:lnSpc>
              <a:buFont typeface="Wingdings" panose="05000000000000000000" pitchFamily="2" charset="2"/>
              <a:buChar char="§"/>
            </a:pPr>
            <a:r>
              <a:rPr lang="en-US" sz="1800" b="0" i="1" u="none" strike="noStrike" cap="none" dirty="0">
                <a:solidFill>
                  <a:schemeClr val="dk1"/>
                </a:solidFill>
                <a:latin typeface="Arial"/>
                <a:ea typeface="Arial"/>
                <a:cs typeface="Arial"/>
              </a:rPr>
              <a:t>Feedback </a:t>
            </a:r>
            <a:r>
              <a:rPr lang="en-US" sz="1800" b="0" i="0" u="none" strike="noStrike" cap="none" dirty="0">
                <a:solidFill>
                  <a:schemeClr val="dk1"/>
                </a:solidFill>
                <a:latin typeface="Arial"/>
                <a:ea typeface="Arial"/>
                <a:cs typeface="Arial"/>
              </a:rPr>
              <a:t>yang </a:t>
            </a:r>
            <a:r>
              <a:rPr lang="en-US" sz="1800" dirty="0">
                <a:solidFill>
                  <a:schemeClr val="dk1"/>
                </a:solidFill>
              </a:rPr>
              <a:t>lebih cepat, sedikit demi sedikit namun </a:t>
            </a:r>
            <a:r>
              <a:rPr lang="en-US" sz="1800" dirty="0" err="1">
                <a:solidFill>
                  <a:schemeClr val="dk1"/>
                </a:solidFill>
              </a:rPr>
              <a:t>terus-menerus</a:t>
            </a:r>
            <a:endParaRPr lang="en-US" sz="1800" dirty="0">
              <a:solidFill>
                <a:schemeClr val="dk1"/>
              </a:solidFill>
            </a:endParaRPr>
          </a:p>
          <a:p>
            <a:pPr marL="285750" indent="-285750" algn="just">
              <a:lnSpc>
                <a:spcPct val="200000"/>
              </a:lnSpc>
              <a:buFont typeface="Wingdings" panose="05000000000000000000" pitchFamily="2" charset="2"/>
              <a:buChar char="§"/>
            </a:pPr>
            <a:r>
              <a:rPr lang="en-US" sz="1800" dirty="0">
                <a:solidFill>
                  <a:schemeClr val="dk1"/>
                </a:solidFill>
              </a:rPr>
              <a:t>Refactor code untuk </a:t>
            </a:r>
            <a:r>
              <a:rPr lang="en-US" sz="1800" dirty="0" err="1">
                <a:solidFill>
                  <a:schemeClr val="dk1"/>
                </a:solidFill>
              </a:rPr>
              <a:t>menurunkan</a:t>
            </a:r>
            <a:r>
              <a:rPr lang="en-US" sz="1800" dirty="0">
                <a:solidFill>
                  <a:schemeClr val="dk1"/>
                </a:solidFill>
              </a:rPr>
              <a:t> risiko dan masalah kedepannya</a:t>
            </a:r>
          </a:p>
          <a:p>
            <a:pPr marL="285750" indent="-285750" algn="just">
              <a:lnSpc>
                <a:spcPct val="200000"/>
              </a:lnSpc>
              <a:buFont typeface="Wingdings" panose="05000000000000000000" pitchFamily="2" charset="2"/>
              <a:buChar char="§"/>
            </a:pPr>
            <a:r>
              <a:rPr lang="en-US" sz="1800" dirty="0" err="1">
                <a:solidFill>
                  <a:schemeClr val="dk1"/>
                </a:solidFill>
              </a:rPr>
              <a:t>Pengujian</a:t>
            </a:r>
            <a:r>
              <a:rPr lang="en-US" sz="1800" dirty="0">
                <a:solidFill>
                  <a:schemeClr val="dk1"/>
                </a:solidFill>
              </a:rPr>
              <a:t> sebagai sumber informasi dengan dokumentasi berbagai </a:t>
            </a:r>
            <a:r>
              <a:rPr lang="en-US" sz="1800" dirty="0" err="1">
                <a:solidFill>
                  <a:schemeClr val="dk1"/>
                </a:solidFill>
              </a:rPr>
              <a:t>keputusan</a:t>
            </a:r>
            <a:endParaRPr lang="en-US" sz="1800" dirty="0">
              <a:solidFill>
                <a:schemeClr val="dk1"/>
              </a:solidFill>
            </a:endParaRPr>
          </a:p>
          <a:p>
            <a:pPr marL="285750" indent="-285750" algn="just">
              <a:lnSpc>
                <a:spcPct val="200000"/>
              </a:lnSpc>
              <a:buFont typeface="Wingdings" panose="05000000000000000000" pitchFamily="2" charset="2"/>
              <a:buChar char="§"/>
            </a:pPr>
            <a:endParaRPr lang="en-US" sz="1800" dirty="0">
              <a:solidFill>
                <a:schemeClr val="dk1"/>
              </a:solidFill>
            </a:endParaRPr>
          </a:p>
          <a:p>
            <a:pPr marL="285750" indent="-285750" algn="just">
              <a:lnSpc>
                <a:spcPct val="200000"/>
              </a:lnSpc>
              <a:buFont typeface="Wingdings" panose="05000000000000000000" pitchFamily="2" charset="2"/>
              <a:buChar char="§"/>
            </a:pPr>
            <a:endParaRPr lang="en-US" sz="1800" b="0" i="0" u="none" strike="noStrike" cap="none" dirty="0">
              <a:solidFill>
                <a:schemeClr val="dk1"/>
              </a:solidFill>
              <a:latin typeface="Arial"/>
              <a:ea typeface="Arial"/>
              <a:cs typeface="Arial"/>
            </a:endParaRPr>
          </a:p>
        </p:txBody>
      </p:sp>
    </p:spTree>
    <p:extLst>
      <p:ext uri="{BB962C8B-B14F-4D97-AF65-F5344CB8AC3E}">
        <p14:creationId xmlns:p14="http://schemas.microsoft.com/office/powerpoint/2010/main" val="4208680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343278" y="137002"/>
            <a:ext cx="8330220" cy="461624"/>
          </a:xfrm>
          <a:prstGeom prst="rect">
            <a:avLst/>
          </a:prstGeom>
          <a:noFill/>
          <a:ln>
            <a:noFill/>
          </a:ln>
        </p:spPr>
        <p:txBody>
          <a:bodyPr spcFirstLastPara="1" wrap="square" lIns="91425" tIns="45700" rIns="91425" bIns="45700" anchor="t" anchorCtr="0">
            <a:spAutoFit/>
          </a:bodyPr>
          <a:lstStyle/>
          <a:p>
            <a:pPr algn="ctr"/>
            <a:r>
              <a:rPr lang="en-ID" sz="2400" b="1" dirty="0">
                <a:solidFill>
                  <a:schemeClr val="accent1">
                    <a:lumMod val="50000"/>
                  </a:schemeClr>
                </a:solidFill>
              </a:rPr>
              <a:t>TDD </a:t>
            </a:r>
            <a:r>
              <a:rPr lang="en-ID" sz="2400" b="1" u="none" strike="noStrike" cap="none" dirty="0" err="1">
                <a:solidFill>
                  <a:schemeClr val="accent1">
                    <a:lumMod val="50000"/>
                  </a:schemeClr>
                </a:solidFill>
                <a:sym typeface="Arial"/>
              </a:rPr>
              <a:t>dalam</a:t>
            </a:r>
            <a:r>
              <a:rPr lang="en-ID" sz="2400" b="1" u="none" strike="noStrike" cap="none" dirty="0">
                <a:solidFill>
                  <a:schemeClr val="accent1">
                    <a:lumMod val="50000"/>
                  </a:schemeClr>
                </a:solidFill>
                <a:sym typeface="Arial"/>
              </a:rPr>
              <a:t> Alur </a:t>
            </a:r>
            <a:r>
              <a:rPr lang="en-ID" sz="2400" b="1" u="none" strike="noStrike" cap="none" dirty="0" err="1">
                <a:solidFill>
                  <a:schemeClr val="accent1">
                    <a:lumMod val="50000"/>
                  </a:schemeClr>
                </a:solidFill>
                <a:sym typeface="Arial"/>
              </a:rPr>
              <a:t>Pengembangan</a:t>
            </a:r>
            <a:r>
              <a:rPr lang="en-ID" sz="2400" b="1" u="none" strike="noStrike" cap="none" dirty="0">
                <a:solidFill>
                  <a:schemeClr val="accent1">
                    <a:lumMod val="50000"/>
                  </a:schemeClr>
                </a:solidFill>
                <a:sym typeface="Arial"/>
              </a:rPr>
              <a:t> </a:t>
            </a:r>
            <a:r>
              <a:rPr lang="en-ID" sz="2400" b="1" i="1" u="none" strike="noStrike" cap="none" dirty="0">
                <a:solidFill>
                  <a:schemeClr val="accent1">
                    <a:lumMod val="50000"/>
                  </a:schemeClr>
                </a:solidFill>
                <a:sym typeface="Arial"/>
              </a:rPr>
              <a:t>Software</a:t>
            </a:r>
            <a:endParaRPr sz="2400" b="1" i="1" u="none" strike="noStrike" cap="none" dirty="0">
              <a:solidFill>
                <a:schemeClr val="accent1">
                  <a:lumMod val="50000"/>
                </a:schemeClr>
              </a:solidFill>
              <a:sym typeface="Arial"/>
            </a:endParaRPr>
          </a:p>
        </p:txBody>
      </p:sp>
      <p:sp>
        <p:nvSpPr>
          <p:cNvPr id="2" name="Rectangle 1">
            <a:extLst>
              <a:ext uri="{FF2B5EF4-FFF2-40B4-BE49-F238E27FC236}">
                <a16:creationId xmlns:a16="http://schemas.microsoft.com/office/drawing/2014/main" id="{E07D4457-49AA-4CAA-B151-550F260B4CC2}"/>
              </a:ext>
            </a:extLst>
          </p:cNvPr>
          <p:cNvSpPr/>
          <p:nvPr/>
        </p:nvSpPr>
        <p:spPr>
          <a:xfrm>
            <a:off x="2306548" y="709805"/>
            <a:ext cx="2616690" cy="4616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Pengumpulan Kebutuhan</a:t>
            </a:r>
          </a:p>
        </p:txBody>
      </p:sp>
      <p:sp>
        <p:nvSpPr>
          <p:cNvPr id="8" name="Rectangle 7">
            <a:extLst>
              <a:ext uri="{FF2B5EF4-FFF2-40B4-BE49-F238E27FC236}">
                <a16:creationId xmlns:a16="http://schemas.microsoft.com/office/drawing/2014/main" id="{0441720E-AF7F-4F54-99D4-6B614BD2704A}"/>
              </a:ext>
            </a:extLst>
          </p:cNvPr>
          <p:cNvSpPr/>
          <p:nvPr/>
        </p:nvSpPr>
        <p:spPr>
          <a:xfrm>
            <a:off x="2306548" y="1424330"/>
            <a:ext cx="2616690" cy="4616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Perencanaan</a:t>
            </a:r>
          </a:p>
        </p:txBody>
      </p:sp>
      <p:sp>
        <p:nvSpPr>
          <p:cNvPr id="9" name="Rectangle 8">
            <a:extLst>
              <a:ext uri="{FF2B5EF4-FFF2-40B4-BE49-F238E27FC236}">
                <a16:creationId xmlns:a16="http://schemas.microsoft.com/office/drawing/2014/main" id="{BD52E9DD-30FE-4DA1-A5C5-57B644702A90}"/>
              </a:ext>
            </a:extLst>
          </p:cNvPr>
          <p:cNvSpPr/>
          <p:nvPr/>
        </p:nvSpPr>
        <p:spPr>
          <a:xfrm>
            <a:off x="2306548" y="2124288"/>
            <a:ext cx="2616690" cy="4616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Proses Desain</a:t>
            </a:r>
          </a:p>
        </p:txBody>
      </p:sp>
      <p:sp>
        <p:nvSpPr>
          <p:cNvPr id="10" name="Rectangle 9">
            <a:extLst>
              <a:ext uri="{FF2B5EF4-FFF2-40B4-BE49-F238E27FC236}">
                <a16:creationId xmlns:a16="http://schemas.microsoft.com/office/drawing/2014/main" id="{861DECFE-F05E-4EF9-8D1B-BE89931FFE6F}"/>
              </a:ext>
            </a:extLst>
          </p:cNvPr>
          <p:cNvSpPr/>
          <p:nvPr/>
        </p:nvSpPr>
        <p:spPr>
          <a:xfrm>
            <a:off x="2306548" y="2801474"/>
            <a:ext cx="2616690" cy="46162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Pemrograman</a:t>
            </a:r>
          </a:p>
        </p:txBody>
      </p:sp>
      <p:sp>
        <p:nvSpPr>
          <p:cNvPr id="11" name="Rectangle 10">
            <a:extLst>
              <a:ext uri="{FF2B5EF4-FFF2-40B4-BE49-F238E27FC236}">
                <a16:creationId xmlns:a16="http://schemas.microsoft.com/office/drawing/2014/main" id="{4FBFE324-001B-42C9-A980-062EABBDF950}"/>
              </a:ext>
            </a:extLst>
          </p:cNvPr>
          <p:cNvSpPr/>
          <p:nvPr/>
        </p:nvSpPr>
        <p:spPr>
          <a:xfrm>
            <a:off x="2306548" y="3538254"/>
            <a:ext cx="2616690" cy="4616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Pengujian</a:t>
            </a:r>
            <a:endParaRPr lang="en-US" dirty="0"/>
          </a:p>
        </p:txBody>
      </p:sp>
      <p:sp>
        <p:nvSpPr>
          <p:cNvPr id="12" name="Rectangle 11">
            <a:extLst>
              <a:ext uri="{FF2B5EF4-FFF2-40B4-BE49-F238E27FC236}">
                <a16:creationId xmlns:a16="http://schemas.microsoft.com/office/drawing/2014/main" id="{EAFE15C3-7C54-41C9-8EAE-0CBCE93D6871}"/>
              </a:ext>
            </a:extLst>
          </p:cNvPr>
          <p:cNvSpPr/>
          <p:nvPr/>
        </p:nvSpPr>
        <p:spPr>
          <a:xfrm>
            <a:off x="2306548" y="4263729"/>
            <a:ext cx="2616690" cy="4616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Penyajian</a:t>
            </a:r>
            <a:r>
              <a:rPr lang="en-US" dirty="0"/>
              <a:t> dan </a:t>
            </a:r>
            <a:r>
              <a:rPr lang="en-US" dirty="0" err="1"/>
              <a:t>Pemeliharaan</a:t>
            </a:r>
            <a:endParaRPr lang="en-US" dirty="0"/>
          </a:p>
        </p:txBody>
      </p:sp>
      <p:cxnSp>
        <p:nvCxnSpPr>
          <p:cNvPr id="4" name="Straight Arrow Connector 3">
            <a:extLst>
              <a:ext uri="{FF2B5EF4-FFF2-40B4-BE49-F238E27FC236}">
                <a16:creationId xmlns:a16="http://schemas.microsoft.com/office/drawing/2014/main" id="{02C4142E-46C6-48B3-9841-7601EAE2DD22}"/>
              </a:ext>
            </a:extLst>
          </p:cNvPr>
          <p:cNvCxnSpPr>
            <a:stCxn id="2" idx="2"/>
            <a:endCxn id="8" idx="0"/>
          </p:cNvCxnSpPr>
          <p:nvPr/>
        </p:nvCxnSpPr>
        <p:spPr>
          <a:xfrm>
            <a:off x="3614893" y="1171429"/>
            <a:ext cx="0" cy="2529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45064FEC-E4C8-4D12-BED0-722032BCE3AA}"/>
              </a:ext>
            </a:extLst>
          </p:cNvPr>
          <p:cNvCxnSpPr>
            <a:cxnSpLocks/>
            <a:stCxn id="8" idx="2"/>
            <a:endCxn id="9" idx="0"/>
          </p:cNvCxnSpPr>
          <p:nvPr/>
        </p:nvCxnSpPr>
        <p:spPr>
          <a:xfrm>
            <a:off x="3614893" y="1885954"/>
            <a:ext cx="0" cy="2383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B8B43EE1-AEA2-43CA-9BDE-E463315E87A9}"/>
              </a:ext>
            </a:extLst>
          </p:cNvPr>
          <p:cNvCxnSpPr>
            <a:cxnSpLocks/>
            <a:stCxn id="9" idx="2"/>
            <a:endCxn id="10" idx="0"/>
          </p:cNvCxnSpPr>
          <p:nvPr/>
        </p:nvCxnSpPr>
        <p:spPr>
          <a:xfrm>
            <a:off x="3614893" y="2585912"/>
            <a:ext cx="0" cy="21556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3A766091-4EA3-48EA-BABD-D76802F40636}"/>
              </a:ext>
            </a:extLst>
          </p:cNvPr>
          <p:cNvCxnSpPr>
            <a:cxnSpLocks/>
            <a:stCxn id="10" idx="2"/>
            <a:endCxn id="11" idx="0"/>
          </p:cNvCxnSpPr>
          <p:nvPr/>
        </p:nvCxnSpPr>
        <p:spPr>
          <a:xfrm>
            <a:off x="3614893" y="3263098"/>
            <a:ext cx="0" cy="275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51CEB10-9F80-4103-843C-1B717821B67D}"/>
              </a:ext>
            </a:extLst>
          </p:cNvPr>
          <p:cNvCxnSpPr>
            <a:cxnSpLocks/>
            <a:stCxn id="11" idx="2"/>
            <a:endCxn id="12" idx="0"/>
          </p:cNvCxnSpPr>
          <p:nvPr/>
        </p:nvCxnSpPr>
        <p:spPr>
          <a:xfrm>
            <a:off x="3614893" y="3999878"/>
            <a:ext cx="0" cy="2638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25A4CC7B-67FD-4192-A21A-5C87498B55AA}"/>
              </a:ext>
            </a:extLst>
          </p:cNvPr>
          <p:cNvSpPr/>
          <p:nvPr/>
        </p:nvSpPr>
        <p:spPr>
          <a:xfrm>
            <a:off x="729849" y="786728"/>
            <a:ext cx="1202573" cy="307777"/>
          </a:xfrm>
          <a:prstGeom prst="rect">
            <a:avLst/>
          </a:prstGeom>
        </p:spPr>
        <p:txBody>
          <a:bodyPr wrap="none">
            <a:spAutoFit/>
          </a:bodyPr>
          <a:lstStyle/>
          <a:p>
            <a:pPr algn="ctr"/>
            <a:r>
              <a:rPr lang="en-US" dirty="0" err="1"/>
              <a:t>Analis</a:t>
            </a:r>
            <a:r>
              <a:rPr lang="en-US" dirty="0"/>
              <a:t> Bisnis</a:t>
            </a:r>
          </a:p>
        </p:txBody>
      </p:sp>
      <p:sp>
        <p:nvSpPr>
          <p:cNvPr id="28" name="Rectangle 27">
            <a:extLst>
              <a:ext uri="{FF2B5EF4-FFF2-40B4-BE49-F238E27FC236}">
                <a16:creationId xmlns:a16="http://schemas.microsoft.com/office/drawing/2014/main" id="{C5840F6B-CD78-4BB8-BB16-E0A32A41C07C}"/>
              </a:ext>
            </a:extLst>
          </p:cNvPr>
          <p:cNvSpPr/>
          <p:nvPr/>
        </p:nvSpPr>
        <p:spPr>
          <a:xfrm>
            <a:off x="402836" y="1501253"/>
            <a:ext cx="1856598" cy="307777"/>
          </a:xfrm>
          <a:prstGeom prst="rect">
            <a:avLst/>
          </a:prstGeom>
        </p:spPr>
        <p:txBody>
          <a:bodyPr wrap="none">
            <a:spAutoFit/>
          </a:bodyPr>
          <a:lstStyle/>
          <a:p>
            <a:pPr algn="ctr"/>
            <a:r>
              <a:rPr lang="en-US" dirty="0"/>
              <a:t>Perencanaan Proyek</a:t>
            </a:r>
          </a:p>
        </p:txBody>
      </p:sp>
      <p:sp>
        <p:nvSpPr>
          <p:cNvPr id="29" name="Rectangle 28">
            <a:extLst>
              <a:ext uri="{FF2B5EF4-FFF2-40B4-BE49-F238E27FC236}">
                <a16:creationId xmlns:a16="http://schemas.microsoft.com/office/drawing/2014/main" id="{567FD5C5-FA64-450F-8FC8-0175B33922F1}"/>
              </a:ext>
            </a:extLst>
          </p:cNvPr>
          <p:cNvSpPr/>
          <p:nvPr/>
        </p:nvSpPr>
        <p:spPr>
          <a:xfrm>
            <a:off x="695384" y="2157754"/>
            <a:ext cx="1271503" cy="307777"/>
          </a:xfrm>
          <a:prstGeom prst="rect">
            <a:avLst/>
          </a:prstGeom>
        </p:spPr>
        <p:txBody>
          <a:bodyPr wrap="none">
            <a:spAutoFit/>
          </a:bodyPr>
          <a:lstStyle/>
          <a:p>
            <a:pPr algn="ctr"/>
            <a:r>
              <a:rPr lang="en-US" dirty="0" err="1"/>
              <a:t>Analis</a:t>
            </a:r>
            <a:r>
              <a:rPr lang="en-US" dirty="0"/>
              <a:t> Sistem</a:t>
            </a:r>
          </a:p>
        </p:txBody>
      </p:sp>
      <p:sp>
        <p:nvSpPr>
          <p:cNvPr id="30" name="Rectangle 29">
            <a:extLst>
              <a:ext uri="{FF2B5EF4-FFF2-40B4-BE49-F238E27FC236}">
                <a16:creationId xmlns:a16="http://schemas.microsoft.com/office/drawing/2014/main" id="{A207C351-02BB-4690-9288-58EB126B1800}"/>
              </a:ext>
            </a:extLst>
          </p:cNvPr>
          <p:cNvSpPr/>
          <p:nvPr/>
        </p:nvSpPr>
        <p:spPr>
          <a:xfrm>
            <a:off x="293835" y="2878397"/>
            <a:ext cx="2005678" cy="307777"/>
          </a:xfrm>
          <a:prstGeom prst="rect">
            <a:avLst/>
          </a:prstGeom>
        </p:spPr>
        <p:txBody>
          <a:bodyPr wrap="none">
            <a:spAutoFit/>
          </a:bodyPr>
          <a:lstStyle/>
          <a:p>
            <a:pPr algn="ctr"/>
            <a:r>
              <a:rPr lang="en-US" dirty="0"/>
              <a:t>Pengembang </a:t>
            </a:r>
            <a:r>
              <a:rPr lang="en-US" i="1" dirty="0"/>
              <a:t>Software</a:t>
            </a:r>
          </a:p>
        </p:txBody>
      </p:sp>
      <p:sp>
        <p:nvSpPr>
          <p:cNvPr id="31" name="Rectangle 30">
            <a:extLst>
              <a:ext uri="{FF2B5EF4-FFF2-40B4-BE49-F238E27FC236}">
                <a16:creationId xmlns:a16="http://schemas.microsoft.com/office/drawing/2014/main" id="{27A6A36D-5185-4EEA-9A60-3EDB943E6E7C}"/>
              </a:ext>
            </a:extLst>
          </p:cNvPr>
          <p:cNvSpPr/>
          <p:nvPr/>
        </p:nvSpPr>
        <p:spPr>
          <a:xfrm>
            <a:off x="576765" y="3599040"/>
            <a:ext cx="1439818" cy="307777"/>
          </a:xfrm>
          <a:prstGeom prst="rect">
            <a:avLst/>
          </a:prstGeom>
        </p:spPr>
        <p:txBody>
          <a:bodyPr wrap="none">
            <a:spAutoFit/>
          </a:bodyPr>
          <a:lstStyle/>
          <a:p>
            <a:pPr algn="ctr"/>
            <a:r>
              <a:rPr lang="en-US" dirty="0" err="1"/>
              <a:t>Penuji</a:t>
            </a:r>
            <a:r>
              <a:rPr lang="en-US" dirty="0"/>
              <a:t> </a:t>
            </a:r>
            <a:r>
              <a:rPr lang="en-US" i="1" dirty="0"/>
              <a:t>Software</a:t>
            </a:r>
          </a:p>
        </p:txBody>
      </p:sp>
      <p:sp>
        <p:nvSpPr>
          <p:cNvPr id="32" name="Rectangle 31">
            <a:extLst>
              <a:ext uri="{FF2B5EF4-FFF2-40B4-BE49-F238E27FC236}">
                <a16:creationId xmlns:a16="http://schemas.microsoft.com/office/drawing/2014/main" id="{4D75A87D-C8FE-4A6D-B143-6725A75E3377}"/>
              </a:ext>
            </a:extLst>
          </p:cNvPr>
          <p:cNvSpPr/>
          <p:nvPr/>
        </p:nvSpPr>
        <p:spPr>
          <a:xfrm>
            <a:off x="552727" y="4210355"/>
            <a:ext cx="1487908" cy="523220"/>
          </a:xfrm>
          <a:prstGeom prst="rect">
            <a:avLst/>
          </a:prstGeom>
        </p:spPr>
        <p:txBody>
          <a:bodyPr wrap="none">
            <a:spAutoFit/>
          </a:bodyPr>
          <a:lstStyle/>
          <a:p>
            <a:pPr algn="ctr"/>
            <a:r>
              <a:rPr lang="en-US" dirty="0"/>
              <a:t>Tim Pendukung </a:t>
            </a:r>
          </a:p>
          <a:p>
            <a:pPr algn="ctr"/>
            <a:r>
              <a:rPr lang="en-US" dirty="0" err="1"/>
              <a:t>Produksi</a:t>
            </a:r>
            <a:endParaRPr lang="en-US" dirty="0"/>
          </a:p>
        </p:txBody>
      </p:sp>
      <p:sp>
        <p:nvSpPr>
          <p:cNvPr id="33" name="Rectangle 32">
            <a:extLst>
              <a:ext uri="{FF2B5EF4-FFF2-40B4-BE49-F238E27FC236}">
                <a16:creationId xmlns:a16="http://schemas.microsoft.com/office/drawing/2014/main" id="{57B7C535-E49A-492E-A68C-685B5145C8B5}"/>
              </a:ext>
            </a:extLst>
          </p:cNvPr>
          <p:cNvSpPr/>
          <p:nvPr/>
        </p:nvSpPr>
        <p:spPr>
          <a:xfrm>
            <a:off x="5410122" y="757432"/>
            <a:ext cx="2127506" cy="307777"/>
          </a:xfrm>
          <a:prstGeom prst="rect">
            <a:avLst/>
          </a:prstGeom>
        </p:spPr>
        <p:txBody>
          <a:bodyPr wrap="none">
            <a:spAutoFit/>
          </a:bodyPr>
          <a:lstStyle/>
          <a:p>
            <a:pPr algn="ctr"/>
            <a:r>
              <a:rPr lang="en-US" dirty="0"/>
              <a:t>BA---BRS </a:t>
            </a:r>
            <a:r>
              <a:rPr lang="en-US" dirty="0">
                <a:sym typeface="Wingdings" panose="05000000000000000000" pitchFamily="2" charset="2"/>
              </a:rPr>
              <a:t> SRS / FRS</a:t>
            </a:r>
            <a:endParaRPr lang="en-US" dirty="0"/>
          </a:p>
        </p:txBody>
      </p:sp>
      <p:sp>
        <p:nvSpPr>
          <p:cNvPr id="34" name="Rectangle 33">
            <a:extLst>
              <a:ext uri="{FF2B5EF4-FFF2-40B4-BE49-F238E27FC236}">
                <a16:creationId xmlns:a16="http://schemas.microsoft.com/office/drawing/2014/main" id="{A7651138-EE28-433D-8C69-B8355F372FFD}"/>
              </a:ext>
            </a:extLst>
          </p:cNvPr>
          <p:cNvSpPr/>
          <p:nvPr/>
        </p:nvSpPr>
        <p:spPr>
          <a:xfrm>
            <a:off x="5410122" y="1536538"/>
            <a:ext cx="1508746" cy="307777"/>
          </a:xfrm>
          <a:prstGeom prst="rect">
            <a:avLst/>
          </a:prstGeom>
        </p:spPr>
        <p:txBody>
          <a:bodyPr wrap="none">
            <a:spAutoFit/>
          </a:bodyPr>
          <a:lstStyle/>
          <a:p>
            <a:pPr algn="ctr"/>
            <a:r>
              <a:rPr lang="en-US" dirty="0"/>
              <a:t>Rencana Proyek</a:t>
            </a:r>
          </a:p>
        </p:txBody>
      </p:sp>
      <p:sp>
        <p:nvSpPr>
          <p:cNvPr id="35" name="Rectangle 34">
            <a:extLst>
              <a:ext uri="{FF2B5EF4-FFF2-40B4-BE49-F238E27FC236}">
                <a16:creationId xmlns:a16="http://schemas.microsoft.com/office/drawing/2014/main" id="{43C2F4F3-CCFD-4599-80D1-4F9C4460C9B4}"/>
              </a:ext>
            </a:extLst>
          </p:cNvPr>
          <p:cNvSpPr/>
          <p:nvPr/>
        </p:nvSpPr>
        <p:spPr>
          <a:xfrm>
            <a:off x="5390084" y="2168776"/>
            <a:ext cx="1548822" cy="307777"/>
          </a:xfrm>
          <a:prstGeom prst="rect">
            <a:avLst/>
          </a:prstGeom>
        </p:spPr>
        <p:txBody>
          <a:bodyPr wrap="none">
            <a:spAutoFit/>
          </a:bodyPr>
          <a:lstStyle/>
          <a:p>
            <a:pPr algn="ctr"/>
            <a:r>
              <a:rPr lang="en-US" dirty="0" err="1"/>
              <a:t>Arsitektur</a:t>
            </a:r>
            <a:r>
              <a:rPr lang="en-US" dirty="0"/>
              <a:t> Proyek</a:t>
            </a:r>
          </a:p>
        </p:txBody>
      </p:sp>
      <p:sp>
        <p:nvSpPr>
          <p:cNvPr id="36" name="Rectangle 35">
            <a:extLst>
              <a:ext uri="{FF2B5EF4-FFF2-40B4-BE49-F238E27FC236}">
                <a16:creationId xmlns:a16="http://schemas.microsoft.com/office/drawing/2014/main" id="{629EE393-7DAC-4AE4-80B6-18015A88B2E8}"/>
              </a:ext>
            </a:extLst>
          </p:cNvPr>
          <p:cNvSpPr/>
          <p:nvPr/>
        </p:nvSpPr>
        <p:spPr>
          <a:xfrm>
            <a:off x="5410122" y="2837131"/>
            <a:ext cx="1229824" cy="307777"/>
          </a:xfrm>
          <a:prstGeom prst="rect">
            <a:avLst/>
          </a:prstGeom>
        </p:spPr>
        <p:txBody>
          <a:bodyPr wrap="none">
            <a:spAutoFit/>
          </a:bodyPr>
          <a:lstStyle/>
          <a:p>
            <a:pPr algn="ctr"/>
            <a:r>
              <a:rPr lang="en-US" dirty="0"/>
              <a:t>Source Code</a:t>
            </a:r>
            <a:endParaRPr lang="en-US" i="1" dirty="0"/>
          </a:p>
        </p:txBody>
      </p:sp>
      <p:sp>
        <p:nvSpPr>
          <p:cNvPr id="37" name="Rectangle 36">
            <a:extLst>
              <a:ext uri="{FF2B5EF4-FFF2-40B4-BE49-F238E27FC236}">
                <a16:creationId xmlns:a16="http://schemas.microsoft.com/office/drawing/2014/main" id="{A48D6124-D430-4DA1-8974-38DD03116FFE}"/>
              </a:ext>
            </a:extLst>
          </p:cNvPr>
          <p:cNvSpPr/>
          <p:nvPr/>
        </p:nvSpPr>
        <p:spPr>
          <a:xfrm>
            <a:off x="5410122" y="3611975"/>
            <a:ext cx="1959191" cy="307777"/>
          </a:xfrm>
          <a:prstGeom prst="rect">
            <a:avLst/>
          </a:prstGeom>
        </p:spPr>
        <p:txBody>
          <a:bodyPr wrap="none">
            <a:spAutoFit/>
          </a:bodyPr>
          <a:lstStyle/>
          <a:p>
            <a:pPr algn="ctr"/>
            <a:r>
              <a:rPr lang="en-US" dirty="0"/>
              <a:t>Eksekusi dan Hasil Uji</a:t>
            </a:r>
          </a:p>
        </p:txBody>
      </p:sp>
      <p:sp>
        <p:nvSpPr>
          <p:cNvPr id="38" name="Rectangle 37">
            <a:extLst>
              <a:ext uri="{FF2B5EF4-FFF2-40B4-BE49-F238E27FC236}">
                <a16:creationId xmlns:a16="http://schemas.microsoft.com/office/drawing/2014/main" id="{2F79BCFA-9FB8-40F4-A91A-5AEEF7DC7278}"/>
              </a:ext>
            </a:extLst>
          </p:cNvPr>
          <p:cNvSpPr/>
          <p:nvPr/>
        </p:nvSpPr>
        <p:spPr>
          <a:xfrm>
            <a:off x="5008040" y="4232931"/>
            <a:ext cx="3804247" cy="523220"/>
          </a:xfrm>
          <a:prstGeom prst="rect">
            <a:avLst/>
          </a:prstGeom>
        </p:spPr>
        <p:txBody>
          <a:bodyPr wrap="none">
            <a:spAutoFit/>
          </a:bodyPr>
          <a:lstStyle/>
          <a:p>
            <a:pPr algn="ctr"/>
            <a:r>
              <a:rPr lang="en-US" dirty="0"/>
              <a:t>Menemukan </a:t>
            </a:r>
            <a:r>
              <a:rPr lang="en-US" dirty="0" err="1"/>
              <a:t>kecacatan</a:t>
            </a:r>
            <a:r>
              <a:rPr lang="en-US" dirty="0"/>
              <a:t>/kelemahan</a:t>
            </a:r>
          </a:p>
          <a:p>
            <a:pPr algn="ctr"/>
            <a:r>
              <a:rPr lang="en-US" dirty="0"/>
              <a:t>Dan </a:t>
            </a:r>
            <a:r>
              <a:rPr lang="en-US" dirty="0" err="1"/>
              <a:t>melaporkannya</a:t>
            </a:r>
            <a:r>
              <a:rPr lang="en-US" dirty="0"/>
              <a:t> kepada </a:t>
            </a:r>
            <a:r>
              <a:rPr lang="en-US" dirty="0" err="1"/>
              <a:t>tim</a:t>
            </a:r>
            <a:r>
              <a:rPr lang="en-US" dirty="0"/>
              <a:t> pengembang</a:t>
            </a:r>
          </a:p>
        </p:txBody>
      </p:sp>
      <p:cxnSp>
        <p:nvCxnSpPr>
          <p:cNvPr id="23" name="Connector: Elbow 22">
            <a:extLst>
              <a:ext uri="{FF2B5EF4-FFF2-40B4-BE49-F238E27FC236}">
                <a16:creationId xmlns:a16="http://schemas.microsoft.com/office/drawing/2014/main" id="{2E1ECB4E-98D8-44A6-9EA5-825CCFA0A9C8}"/>
              </a:ext>
            </a:extLst>
          </p:cNvPr>
          <p:cNvCxnSpPr>
            <a:cxnSpLocks/>
            <a:stCxn id="9" idx="3"/>
            <a:endCxn id="42" idx="1"/>
          </p:cNvCxnSpPr>
          <p:nvPr/>
        </p:nvCxnSpPr>
        <p:spPr>
          <a:xfrm flipV="1">
            <a:off x="4923238" y="1976183"/>
            <a:ext cx="2201461" cy="378917"/>
          </a:xfrm>
          <a:prstGeom prst="bentConnector3">
            <a:avLst>
              <a:gd name="adj1" fmla="val 17187"/>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E171C845-7DCB-479D-91C9-86E1323D7753}"/>
              </a:ext>
            </a:extLst>
          </p:cNvPr>
          <p:cNvSpPr/>
          <p:nvPr/>
        </p:nvSpPr>
        <p:spPr>
          <a:xfrm>
            <a:off x="7124699" y="1714573"/>
            <a:ext cx="1548813" cy="5232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High Level Design (HLD)</a:t>
            </a:r>
          </a:p>
        </p:txBody>
      </p:sp>
      <p:sp>
        <p:nvSpPr>
          <p:cNvPr id="43" name="Rectangle 42">
            <a:extLst>
              <a:ext uri="{FF2B5EF4-FFF2-40B4-BE49-F238E27FC236}">
                <a16:creationId xmlns:a16="http://schemas.microsoft.com/office/drawing/2014/main" id="{74BD580F-BB50-4591-A041-7B6D24766E4F}"/>
              </a:ext>
            </a:extLst>
          </p:cNvPr>
          <p:cNvSpPr/>
          <p:nvPr/>
        </p:nvSpPr>
        <p:spPr>
          <a:xfrm>
            <a:off x="7124699" y="2432083"/>
            <a:ext cx="1548799" cy="5232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Low Level Design (LLD)</a:t>
            </a:r>
          </a:p>
        </p:txBody>
      </p:sp>
      <p:cxnSp>
        <p:nvCxnSpPr>
          <p:cNvPr id="40" name="Connector: Elbow 39">
            <a:extLst>
              <a:ext uri="{FF2B5EF4-FFF2-40B4-BE49-F238E27FC236}">
                <a16:creationId xmlns:a16="http://schemas.microsoft.com/office/drawing/2014/main" id="{137F164E-82B0-434E-A7E7-00078BABA0AF}"/>
              </a:ext>
            </a:extLst>
          </p:cNvPr>
          <p:cNvCxnSpPr>
            <a:cxnSpLocks/>
            <a:stCxn id="9" idx="3"/>
            <a:endCxn id="43" idx="1"/>
          </p:cNvCxnSpPr>
          <p:nvPr/>
        </p:nvCxnSpPr>
        <p:spPr>
          <a:xfrm>
            <a:off x="4923238" y="2355100"/>
            <a:ext cx="2201461" cy="338593"/>
          </a:xfrm>
          <a:prstGeom prst="bentConnector3">
            <a:avLst>
              <a:gd name="adj1" fmla="val 17187"/>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66325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555531" y="180842"/>
            <a:ext cx="8032933" cy="461624"/>
          </a:xfrm>
          <a:prstGeom prst="rect">
            <a:avLst/>
          </a:prstGeom>
          <a:noFill/>
          <a:ln>
            <a:noFill/>
          </a:ln>
        </p:spPr>
        <p:txBody>
          <a:bodyPr spcFirstLastPara="1" wrap="square" lIns="91425" tIns="45700" rIns="91425" bIns="45700" anchor="t" anchorCtr="0">
            <a:spAutoFit/>
          </a:bodyPr>
          <a:lstStyle/>
          <a:p>
            <a:pPr algn="ctr"/>
            <a:r>
              <a:rPr lang="en-ID" sz="2400" b="1" dirty="0" err="1">
                <a:solidFill>
                  <a:schemeClr val="accent1">
                    <a:lumMod val="50000"/>
                  </a:schemeClr>
                </a:solidFill>
              </a:rPr>
              <a:t>Siklus</a:t>
            </a:r>
            <a:r>
              <a:rPr lang="en-ID" sz="2400" b="1" dirty="0">
                <a:solidFill>
                  <a:schemeClr val="accent1">
                    <a:lumMod val="50000"/>
                  </a:schemeClr>
                </a:solidFill>
              </a:rPr>
              <a:t>/Workflow Test Driven Development </a:t>
            </a:r>
            <a:endParaRPr lang="en-US" dirty="0">
              <a:solidFill>
                <a:schemeClr val="accent1">
                  <a:lumMod val="50000"/>
                </a:schemeClr>
              </a:solidFill>
            </a:endParaRPr>
          </a:p>
        </p:txBody>
      </p:sp>
      <p:graphicFrame>
        <p:nvGraphicFramePr>
          <p:cNvPr id="3" name="Diagram 2">
            <a:extLst>
              <a:ext uri="{FF2B5EF4-FFF2-40B4-BE49-F238E27FC236}">
                <a16:creationId xmlns:a16="http://schemas.microsoft.com/office/drawing/2014/main" id="{CCA82F6A-E8D9-42C1-9A40-48B5ED1F8BBA}"/>
              </a:ext>
            </a:extLst>
          </p:cNvPr>
          <p:cNvGraphicFramePr/>
          <p:nvPr>
            <p:extLst>
              <p:ext uri="{D42A27DB-BD31-4B8C-83A1-F6EECF244321}">
                <p14:modId xmlns:p14="http://schemas.microsoft.com/office/powerpoint/2010/main" val="2453225348"/>
              </p:ext>
            </p:extLst>
          </p:nvPr>
        </p:nvGraphicFramePr>
        <p:xfrm>
          <a:off x="1523999" y="772498"/>
          <a:ext cx="6096000" cy="406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 name="TextBox 3">
            <a:extLst>
              <a:ext uri="{FF2B5EF4-FFF2-40B4-BE49-F238E27FC236}">
                <a16:creationId xmlns:a16="http://schemas.microsoft.com/office/drawing/2014/main" id="{4ADB424A-61C0-4CE2-83D5-0D1FD5BBF965}"/>
              </a:ext>
            </a:extLst>
          </p:cNvPr>
          <p:cNvSpPr txBox="1"/>
          <p:nvPr/>
        </p:nvSpPr>
        <p:spPr>
          <a:xfrm>
            <a:off x="5215173" y="975698"/>
            <a:ext cx="2918971" cy="338554"/>
          </a:xfrm>
          <a:prstGeom prst="rect">
            <a:avLst/>
          </a:prstGeom>
          <a:noFill/>
        </p:spPr>
        <p:txBody>
          <a:bodyPr wrap="square" rtlCol="0">
            <a:spAutoFit/>
          </a:bodyPr>
          <a:lstStyle/>
          <a:p>
            <a:r>
              <a:rPr lang="en-US" sz="1600" b="1" dirty="0"/>
              <a:t>1. Tulis sebuah unit test </a:t>
            </a:r>
          </a:p>
        </p:txBody>
      </p:sp>
      <p:sp>
        <p:nvSpPr>
          <p:cNvPr id="15" name="TextBox 14">
            <a:extLst>
              <a:ext uri="{FF2B5EF4-FFF2-40B4-BE49-F238E27FC236}">
                <a16:creationId xmlns:a16="http://schemas.microsoft.com/office/drawing/2014/main" id="{4FD878EC-6520-47B1-9D7D-66144A41E163}"/>
              </a:ext>
            </a:extLst>
          </p:cNvPr>
          <p:cNvSpPr txBox="1"/>
          <p:nvPr/>
        </p:nvSpPr>
        <p:spPr>
          <a:xfrm>
            <a:off x="6626838" y="3469198"/>
            <a:ext cx="1883849" cy="584775"/>
          </a:xfrm>
          <a:prstGeom prst="rect">
            <a:avLst/>
          </a:prstGeom>
          <a:noFill/>
        </p:spPr>
        <p:txBody>
          <a:bodyPr wrap="none" rtlCol="0">
            <a:spAutoFit/>
          </a:bodyPr>
          <a:lstStyle/>
          <a:p>
            <a:r>
              <a:rPr lang="en-US" sz="1600" b="1" dirty="0"/>
              <a:t>2. Buat code-</a:t>
            </a:r>
            <a:r>
              <a:rPr lang="en-US" sz="1600" b="1" dirty="0" err="1"/>
              <a:t>nya</a:t>
            </a:r>
            <a:r>
              <a:rPr lang="en-US" sz="1600" b="1" dirty="0"/>
              <a:t> </a:t>
            </a:r>
          </a:p>
          <a:p>
            <a:r>
              <a:rPr lang="en-US" sz="1600" b="1" dirty="0"/>
              <a:t>bekerja</a:t>
            </a:r>
          </a:p>
        </p:txBody>
      </p:sp>
      <p:sp>
        <p:nvSpPr>
          <p:cNvPr id="16" name="TextBox 15">
            <a:extLst>
              <a:ext uri="{FF2B5EF4-FFF2-40B4-BE49-F238E27FC236}">
                <a16:creationId xmlns:a16="http://schemas.microsoft.com/office/drawing/2014/main" id="{D98D2B47-092D-4AB0-B3F7-45E6367C7388}"/>
              </a:ext>
            </a:extLst>
          </p:cNvPr>
          <p:cNvSpPr txBox="1"/>
          <p:nvPr/>
        </p:nvSpPr>
        <p:spPr>
          <a:xfrm>
            <a:off x="1009854" y="3715419"/>
            <a:ext cx="1664424" cy="338554"/>
          </a:xfrm>
          <a:prstGeom prst="rect">
            <a:avLst/>
          </a:prstGeom>
          <a:noFill/>
        </p:spPr>
        <p:txBody>
          <a:bodyPr wrap="square" rtlCol="0">
            <a:spAutoFit/>
          </a:bodyPr>
          <a:lstStyle/>
          <a:p>
            <a:r>
              <a:rPr lang="en-US" sz="1600" b="1" dirty="0"/>
              <a:t>3. Clean Code</a:t>
            </a:r>
          </a:p>
        </p:txBody>
      </p:sp>
      <p:sp>
        <p:nvSpPr>
          <p:cNvPr id="17" name="TextBox 16">
            <a:extLst>
              <a:ext uri="{FF2B5EF4-FFF2-40B4-BE49-F238E27FC236}">
                <a16:creationId xmlns:a16="http://schemas.microsoft.com/office/drawing/2014/main" id="{EEF78ED2-656C-4345-BABD-2DCC1A6FD8EA}"/>
              </a:ext>
            </a:extLst>
          </p:cNvPr>
          <p:cNvSpPr txBox="1"/>
          <p:nvPr/>
        </p:nvSpPr>
        <p:spPr>
          <a:xfrm>
            <a:off x="1009854" y="922696"/>
            <a:ext cx="2063543" cy="338554"/>
          </a:xfrm>
          <a:prstGeom prst="rect">
            <a:avLst/>
          </a:prstGeom>
          <a:solidFill>
            <a:schemeClr val="accent2">
              <a:lumMod val="20000"/>
              <a:lumOff val="80000"/>
            </a:schemeClr>
          </a:solidFill>
        </p:spPr>
        <p:txBody>
          <a:bodyPr wrap="square" rtlCol="0">
            <a:spAutoFit/>
          </a:bodyPr>
          <a:lstStyle/>
          <a:p>
            <a:pPr algn="ctr"/>
            <a:r>
              <a:rPr lang="en-US" sz="1600" dirty="0"/>
              <a:t>Permintaan Fitur</a:t>
            </a:r>
          </a:p>
        </p:txBody>
      </p:sp>
      <p:cxnSp>
        <p:nvCxnSpPr>
          <p:cNvPr id="6" name="Straight Arrow Connector 5">
            <a:extLst>
              <a:ext uri="{FF2B5EF4-FFF2-40B4-BE49-F238E27FC236}">
                <a16:creationId xmlns:a16="http://schemas.microsoft.com/office/drawing/2014/main" id="{FC7030BE-1682-443F-9DE4-C8BD98052D21}"/>
              </a:ext>
            </a:extLst>
          </p:cNvPr>
          <p:cNvCxnSpPr>
            <a:cxnSpLocks/>
          </p:cNvCxnSpPr>
          <p:nvPr/>
        </p:nvCxnSpPr>
        <p:spPr>
          <a:xfrm>
            <a:off x="3073397" y="1091973"/>
            <a:ext cx="931495" cy="977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FD299B2D-D573-484D-A12A-88D1A3FA2B76}"/>
              </a:ext>
            </a:extLst>
          </p:cNvPr>
          <p:cNvSpPr/>
          <p:nvPr/>
        </p:nvSpPr>
        <p:spPr>
          <a:xfrm>
            <a:off x="6261724" y="2084065"/>
            <a:ext cx="825867" cy="369332"/>
          </a:xfrm>
          <a:prstGeom prst="rect">
            <a:avLst/>
          </a:prstGeom>
        </p:spPr>
        <p:txBody>
          <a:bodyPr wrap="none">
            <a:spAutoFit/>
          </a:bodyPr>
          <a:lstStyle/>
          <a:p>
            <a:r>
              <a:rPr lang="en-US" sz="1800" b="1" dirty="0">
                <a:solidFill>
                  <a:srgbClr val="C00000"/>
                </a:solidFill>
              </a:rPr>
              <a:t>Gagal</a:t>
            </a:r>
          </a:p>
        </p:txBody>
      </p:sp>
      <p:sp>
        <p:nvSpPr>
          <p:cNvPr id="22" name="Rectangle 21">
            <a:extLst>
              <a:ext uri="{FF2B5EF4-FFF2-40B4-BE49-F238E27FC236}">
                <a16:creationId xmlns:a16="http://schemas.microsoft.com/office/drawing/2014/main" id="{CD0D4CFD-C420-4DE2-B984-7585661D8410}"/>
              </a:ext>
            </a:extLst>
          </p:cNvPr>
          <p:cNvSpPr/>
          <p:nvPr/>
        </p:nvSpPr>
        <p:spPr>
          <a:xfrm>
            <a:off x="4024412" y="4651832"/>
            <a:ext cx="1095172" cy="369332"/>
          </a:xfrm>
          <a:prstGeom prst="rect">
            <a:avLst/>
          </a:prstGeom>
        </p:spPr>
        <p:txBody>
          <a:bodyPr wrap="none">
            <a:spAutoFit/>
          </a:bodyPr>
          <a:lstStyle/>
          <a:p>
            <a:r>
              <a:rPr lang="en-US" sz="1800" b="1" dirty="0">
                <a:solidFill>
                  <a:schemeClr val="accent6">
                    <a:lumMod val="50000"/>
                  </a:schemeClr>
                </a:solidFill>
              </a:rPr>
              <a:t>Berhasil</a:t>
            </a:r>
          </a:p>
        </p:txBody>
      </p:sp>
      <p:sp>
        <p:nvSpPr>
          <p:cNvPr id="23" name="TextBox 22">
            <a:extLst>
              <a:ext uri="{FF2B5EF4-FFF2-40B4-BE49-F238E27FC236}">
                <a16:creationId xmlns:a16="http://schemas.microsoft.com/office/drawing/2014/main" id="{E1FB511D-A19E-48ED-AFD3-7CB1DF61F99A}"/>
              </a:ext>
            </a:extLst>
          </p:cNvPr>
          <p:cNvSpPr txBox="1"/>
          <p:nvPr/>
        </p:nvSpPr>
        <p:spPr>
          <a:xfrm>
            <a:off x="1898022" y="2084065"/>
            <a:ext cx="991533" cy="369332"/>
          </a:xfrm>
          <a:prstGeom prst="rect">
            <a:avLst/>
          </a:prstGeom>
          <a:noFill/>
        </p:spPr>
        <p:txBody>
          <a:bodyPr wrap="square" rtlCol="0">
            <a:spAutoFit/>
          </a:bodyPr>
          <a:lstStyle/>
          <a:p>
            <a:pPr algn="ctr"/>
            <a:r>
              <a:rPr lang="en-US" sz="1800" b="1" dirty="0">
                <a:solidFill>
                  <a:srgbClr val="2B388F"/>
                </a:solidFill>
              </a:rPr>
              <a:t>Iterasi</a:t>
            </a:r>
          </a:p>
        </p:txBody>
      </p:sp>
    </p:spTree>
    <p:extLst>
      <p:ext uri="{BB962C8B-B14F-4D97-AF65-F5344CB8AC3E}">
        <p14:creationId xmlns:p14="http://schemas.microsoft.com/office/powerpoint/2010/main" val="1595466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331180" y="438004"/>
            <a:ext cx="7580920" cy="461624"/>
          </a:xfrm>
          <a:prstGeom prst="rect">
            <a:avLst/>
          </a:prstGeom>
          <a:noFill/>
          <a:ln>
            <a:noFill/>
          </a:ln>
        </p:spPr>
        <p:txBody>
          <a:bodyPr spcFirstLastPara="1" wrap="square" lIns="91425" tIns="45700" rIns="91425" bIns="45700" anchor="t" anchorCtr="0">
            <a:spAutoFit/>
          </a:bodyPr>
          <a:lstStyle/>
          <a:p>
            <a:r>
              <a:rPr lang="en-ID" sz="2400" b="1" dirty="0" err="1">
                <a:solidFill>
                  <a:schemeClr val="accent1">
                    <a:lumMod val="50000"/>
                  </a:schemeClr>
                </a:solidFill>
              </a:rPr>
              <a:t>Manfaat</a:t>
            </a:r>
            <a:r>
              <a:rPr lang="en-ID" sz="2400" b="1" dirty="0">
                <a:solidFill>
                  <a:schemeClr val="accent1">
                    <a:lumMod val="50000"/>
                  </a:schemeClr>
                </a:solidFill>
              </a:rPr>
              <a:t> </a:t>
            </a:r>
            <a:r>
              <a:rPr lang="en-ID" sz="2400" b="1" dirty="0" err="1">
                <a:solidFill>
                  <a:schemeClr val="accent1">
                    <a:lumMod val="50000"/>
                  </a:schemeClr>
                </a:solidFill>
              </a:rPr>
              <a:t>Implementasi</a:t>
            </a:r>
            <a:r>
              <a:rPr lang="en-ID" sz="2400" b="1" dirty="0">
                <a:solidFill>
                  <a:schemeClr val="accent1">
                    <a:lumMod val="50000"/>
                  </a:schemeClr>
                </a:solidFill>
              </a:rPr>
              <a:t> </a:t>
            </a:r>
            <a:r>
              <a:rPr lang="en-ID" sz="2400" b="1" i="1" dirty="0">
                <a:solidFill>
                  <a:schemeClr val="accent1">
                    <a:lumMod val="50000"/>
                  </a:schemeClr>
                </a:solidFill>
              </a:rPr>
              <a:t>Test Driven Development</a:t>
            </a:r>
            <a:endParaRPr sz="2400" b="1" u="none" strike="noStrike" cap="none" dirty="0">
              <a:solidFill>
                <a:schemeClr val="accent1">
                  <a:lumMod val="50000"/>
                </a:schemeClr>
              </a:solidFill>
              <a:sym typeface="Arial"/>
            </a:endParaRPr>
          </a:p>
        </p:txBody>
      </p:sp>
      <p:sp>
        <p:nvSpPr>
          <p:cNvPr id="98" name="Google Shape;98;p2"/>
          <p:cNvSpPr/>
          <p:nvPr/>
        </p:nvSpPr>
        <p:spPr>
          <a:xfrm>
            <a:off x="331180" y="1694607"/>
            <a:ext cx="3389638" cy="1938952"/>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Wingdings" panose="05000000000000000000" pitchFamily="2" charset="2"/>
              <a:buChar char="§"/>
            </a:pPr>
            <a:r>
              <a:rPr lang="en-US" sz="1600" dirty="0">
                <a:solidFill>
                  <a:schemeClr val="dk1"/>
                </a:solidFill>
              </a:rPr>
              <a:t>Biaya pengembangan </a:t>
            </a:r>
            <a:r>
              <a:rPr lang="en-US" sz="1600" dirty="0" err="1">
                <a:solidFill>
                  <a:schemeClr val="dk1"/>
                </a:solidFill>
              </a:rPr>
              <a:t>turun</a:t>
            </a:r>
            <a:r>
              <a:rPr lang="en-US" sz="1600" dirty="0">
                <a:solidFill>
                  <a:schemeClr val="dk1"/>
                </a:solidFill>
              </a:rPr>
              <a:t>.</a:t>
            </a:r>
          </a:p>
          <a:p>
            <a:pPr marL="285750" indent="-285750">
              <a:lnSpc>
                <a:spcPct val="150000"/>
              </a:lnSpc>
              <a:buFont typeface="Wingdings" panose="05000000000000000000" pitchFamily="2" charset="2"/>
              <a:buChar char="§"/>
            </a:pPr>
            <a:r>
              <a:rPr lang="en-US" sz="1600" b="0" i="0" u="none" strike="noStrike" cap="none" dirty="0" err="1">
                <a:solidFill>
                  <a:schemeClr val="dk1"/>
                </a:solidFill>
                <a:latin typeface="Arial"/>
                <a:ea typeface="Arial"/>
                <a:cs typeface="Arial"/>
              </a:rPr>
              <a:t>Peningkatan</a:t>
            </a:r>
            <a:r>
              <a:rPr lang="en-US" sz="1600" b="0" i="0" u="none" strike="noStrike" cap="none" dirty="0">
                <a:solidFill>
                  <a:schemeClr val="dk1"/>
                </a:solidFill>
                <a:latin typeface="Arial"/>
                <a:ea typeface="Arial"/>
                <a:cs typeface="Arial"/>
              </a:rPr>
              <a:t> Kualitas Kode dan </a:t>
            </a:r>
            <a:r>
              <a:rPr lang="en-US" sz="1600" b="0" i="1" u="none" strike="noStrike" cap="none" dirty="0">
                <a:solidFill>
                  <a:schemeClr val="dk1"/>
                </a:solidFill>
                <a:latin typeface="Arial"/>
                <a:ea typeface="Arial"/>
                <a:cs typeface="Arial"/>
              </a:rPr>
              <a:t>Software.</a:t>
            </a:r>
            <a:endParaRPr lang="en-US" sz="1600" i="1" dirty="0">
              <a:solidFill>
                <a:schemeClr val="dk1"/>
              </a:solidFill>
            </a:endParaRPr>
          </a:p>
          <a:p>
            <a:pPr marL="285750" indent="-285750">
              <a:lnSpc>
                <a:spcPct val="150000"/>
              </a:lnSpc>
              <a:buFont typeface="Wingdings" panose="05000000000000000000" pitchFamily="2" charset="2"/>
              <a:buChar char="§"/>
            </a:pPr>
            <a:r>
              <a:rPr lang="en-US" sz="1600" b="0" i="0" u="none" strike="noStrike" cap="none" dirty="0" err="1">
                <a:solidFill>
                  <a:schemeClr val="dk1"/>
                </a:solidFill>
                <a:latin typeface="Arial"/>
                <a:ea typeface="Arial"/>
                <a:cs typeface="Arial"/>
              </a:rPr>
              <a:t>Me</a:t>
            </a:r>
            <a:r>
              <a:rPr lang="en-US" sz="1600" dirty="0" err="1">
                <a:solidFill>
                  <a:schemeClr val="dk1"/>
                </a:solidFill>
              </a:rPr>
              <a:t>mpersingkat</a:t>
            </a:r>
            <a:r>
              <a:rPr lang="en-US" sz="1600" dirty="0">
                <a:solidFill>
                  <a:schemeClr val="dk1"/>
                </a:solidFill>
              </a:rPr>
              <a:t> waktu pengembangan.</a:t>
            </a:r>
            <a:endParaRPr lang="en-US" sz="1600" b="0" i="1" u="none" strike="noStrike" cap="none" dirty="0">
              <a:solidFill>
                <a:schemeClr val="dk1"/>
              </a:solidFill>
              <a:latin typeface="Arial"/>
              <a:ea typeface="Arial"/>
              <a:cs typeface="Arial"/>
            </a:endParaRPr>
          </a:p>
        </p:txBody>
      </p:sp>
      <p:sp>
        <p:nvSpPr>
          <p:cNvPr id="7" name="Google Shape;98;p2">
            <a:extLst>
              <a:ext uri="{FF2B5EF4-FFF2-40B4-BE49-F238E27FC236}">
                <a16:creationId xmlns:a16="http://schemas.microsoft.com/office/drawing/2014/main" id="{F2E4CC88-7DCF-4A8C-A047-2AA39FD36409}"/>
              </a:ext>
            </a:extLst>
          </p:cNvPr>
          <p:cNvSpPr/>
          <p:nvPr/>
        </p:nvSpPr>
        <p:spPr>
          <a:xfrm>
            <a:off x="365049" y="1041258"/>
            <a:ext cx="3355769" cy="519870"/>
          </a:xfrm>
          <a:prstGeom prst="rect">
            <a:avLst/>
          </a:prstGeom>
          <a:solidFill>
            <a:schemeClr val="accent1"/>
          </a:solidFill>
          <a:ln>
            <a:noFill/>
          </a:ln>
        </p:spPr>
        <p:txBody>
          <a:bodyPr spcFirstLastPara="1" wrap="square" lIns="91425" tIns="45700" rIns="91425" bIns="45700" anchor="t" anchorCtr="0">
            <a:spAutoFit/>
          </a:bodyPr>
          <a:lstStyle/>
          <a:p>
            <a:pPr lvl="0" algn="ctr">
              <a:lnSpc>
                <a:spcPct val="150000"/>
              </a:lnSpc>
            </a:pPr>
            <a:r>
              <a:rPr lang="sv-SE" sz="1800" b="1" dirty="0">
                <a:solidFill>
                  <a:schemeClr val="bg1"/>
                </a:solidFill>
              </a:rPr>
              <a:t>Produk Software</a:t>
            </a:r>
          </a:p>
        </p:txBody>
      </p:sp>
      <p:sp>
        <p:nvSpPr>
          <p:cNvPr id="8" name="Google Shape;98;p2">
            <a:extLst>
              <a:ext uri="{FF2B5EF4-FFF2-40B4-BE49-F238E27FC236}">
                <a16:creationId xmlns:a16="http://schemas.microsoft.com/office/drawing/2014/main" id="{292BDFE9-2B89-4626-95A8-C029339665A3}"/>
              </a:ext>
            </a:extLst>
          </p:cNvPr>
          <p:cNvSpPr/>
          <p:nvPr/>
        </p:nvSpPr>
        <p:spPr>
          <a:xfrm>
            <a:off x="3924300" y="1053337"/>
            <a:ext cx="4854651" cy="519870"/>
          </a:xfrm>
          <a:prstGeom prst="rect">
            <a:avLst/>
          </a:prstGeom>
          <a:solidFill>
            <a:srgbClr val="FFC000"/>
          </a:solidFill>
          <a:ln>
            <a:noFill/>
          </a:ln>
        </p:spPr>
        <p:txBody>
          <a:bodyPr spcFirstLastPara="1" wrap="square" lIns="91425" tIns="45700" rIns="91425" bIns="45700" anchor="t" anchorCtr="0">
            <a:spAutoFit/>
          </a:bodyPr>
          <a:lstStyle/>
          <a:p>
            <a:pPr lvl="0" algn="ctr">
              <a:lnSpc>
                <a:spcPct val="150000"/>
              </a:lnSpc>
            </a:pPr>
            <a:r>
              <a:rPr lang="sv-SE" sz="1800" b="1" dirty="0">
                <a:solidFill>
                  <a:schemeClr val="bg1"/>
                </a:solidFill>
              </a:rPr>
              <a:t>Proses Pengembangan</a:t>
            </a:r>
          </a:p>
        </p:txBody>
      </p:sp>
      <p:sp>
        <p:nvSpPr>
          <p:cNvPr id="9" name="Google Shape;98;p2">
            <a:extLst>
              <a:ext uri="{FF2B5EF4-FFF2-40B4-BE49-F238E27FC236}">
                <a16:creationId xmlns:a16="http://schemas.microsoft.com/office/drawing/2014/main" id="{97257824-0462-41B5-9C19-068063F29A00}"/>
              </a:ext>
            </a:extLst>
          </p:cNvPr>
          <p:cNvSpPr/>
          <p:nvPr/>
        </p:nvSpPr>
        <p:spPr>
          <a:xfrm>
            <a:off x="3898618" y="1694606"/>
            <a:ext cx="4854651" cy="3046948"/>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Wingdings" panose="05000000000000000000" pitchFamily="2" charset="2"/>
              <a:buChar char="§"/>
            </a:pPr>
            <a:r>
              <a:rPr lang="en-US" sz="1600" b="0" u="none" strike="noStrike" cap="none" dirty="0">
                <a:solidFill>
                  <a:schemeClr val="dk1"/>
                </a:solidFill>
                <a:latin typeface="Arial"/>
                <a:ea typeface="Arial"/>
                <a:cs typeface="Arial"/>
              </a:rPr>
              <a:t>Memberikan </a:t>
            </a:r>
            <a:r>
              <a:rPr lang="en-US" sz="1600" b="0" u="none" strike="noStrike" cap="none" dirty="0" err="1">
                <a:solidFill>
                  <a:schemeClr val="dk1"/>
                </a:solidFill>
                <a:latin typeface="Arial"/>
                <a:ea typeface="Arial"/>
                <a:cs typeface="Arial"/>
              </a:rPr>
              <a:t>cara</a:t>
            </a:r>
            <a:r>
              <a:rPr lang="en-US" sz="1600" b="0" u="none" strike="noStrike" cap="none" dirty="0">
                <a:solidFill>
                  <a:schemeClr val="dk1"/>
                </a:solidFill>
                <a:latin typeface="Arial"/>
                <a:ea typeface="Arial"/>
                <a:cs typeface="Arial"/>
              </a:rPr>
              <a:t> pikir melalui suatu </a:t>
            </a:r>
            <a:r>
              <a:rPr lang="en-US" sz="1600" b="0" u="none" strike="noStrike" cap="none" dirty="0" err="1">
                <a:solidFill>
                  <a:schemeClr val="dk1"/>
                </a:solidFill>
                <a:latin typeface="Arial"/>
                <a:ea typeface="Arial"/>
                <a:cs typeface="Arial"/>
              </a:rPr>
              <a:t>persyaratan</a:t>
            </a:r>
            <a:r>
              <a:rPr lang="en-US" sz="1600" b="0" u="none" strike="noStrike" cap="none" dirty="0">
                <a:solidFill>
                  <a:schemeClr val="dk1"/>
                </a:solidFill>
                <a:latin typeface="Arial"/>
                <a:ea typeface="Arial"/>
                <a:cs typeface="Arial"/>
              </a:rPr>
              <a:t> atau desain sebelum </a:t>
            </a:r>
            <a:r>
              <a:rPr lang="en-US" sz="1600" b="0" u="none" strike="noStrike" cap="none" dirty="0" err="1">
                <a:solidFill>
                  <a:schemeClr val="dk1"/>
                </a:solidFill>
                <a:latin typeface="Arial"/>
                <a:ea typeface="Arial"/>
                <a:cs typeface="Arial"/>
              </a:rPr>
              <a:t>menulis</a:t>
            </a:r>
            <a:r>
              <a:rPr lang="en-US" sz="1600" b="0" u="none" strike="noStrike" cap="none" dirty="0">
                <a:solidFill>
                  <a:schemeClr val="dk1"/>
                </a:solidFill>
                <a:latin typeface="Arial"/>
                <a:ea typeface="Arial"/>
                <a:cs typeface="Arial"/>
              </a:rPr>
              <a:t> code </a:t>
            </a:r>
            <a:r>
              <a:rPr lang="en-US" sz="1600" b="0" u="none" strike="noStrike" cap="none" dirty="0" err="1">
                <a:solidFill>
                  <a:schemeClr val="dk1"/>
                </a:solidFill>
                <a:latin typeface="Arial"/>
                <a:ea typeface="Arial"/>
                <a:cs typeface="Arial"/>
              </a:rPr>
              <a:t>fungsional</a:t>
            </a:r>
            <a:r>
              <a:rPr lang="en-US" sz="1600" dirty="0">
                <a:solidFill>
                  <a:schemeClr val="dk1"/>
                </a:solidFill>
              </a:rPr>
              <a:t> / </a:t>
            </a:r>
            <a:r>
              <a:rPr lang="en-US" sz="1600" dirty="0" err="1">
                <a:solidFill>
                  <a:schemeClr val="dk1"/>
                </a:solidFill>
              </a:rPr>
              <a:t>konkrit</a:t>
            </a:r>
            <a:r>
              <a:rPr lang="en-US" sz="1600" dirty="0">
                <a:solidFill>
                  <a:schemeClr val="dk1"/>
                </a:solidFill>
              </a:rPr>
              <a:t>.</a:t>
            </a:r>
          </a:p>
          <a:p>
            <a:pPr marL="285750" indent="-285750">
              <a:lnSpc>
                <a:spcPct val="150000"/>
              </a:lnSpc>
              <a:buFont typeface="Wingdings" panose="05000000000000000000" pitchFamily="2" charset="2"/>
              <a:buChar char="§"/>
            </a:pPr>
            <a:r>
              <a:rPr lang="en-US" sz="1600" dirty="0">
                <a:solidFill>
                  <a:schemeClr val="dk1"/>
                </a:solidFill>
              </a:rPr>
              <a:t>Pengembang dapat selalu </a:t>
            </a:r>
            <a:r>
              <a:rPr lang="en-US" sz="1600" dirty="0" err="1">
                <a:solidFill>
                  <a:schemeClr val="dk1"/>
                </a:solidFill>
              </a:rPr>
              <a:t>melangkah</a:t>
            </a:r>
            <a:r>
              <a:rPr lang="en-US" sz="1600" dirty="0">
                <a:solidFill>
                  <a:schemeClr val="dk1"/>
                </a:solidFill>
              </a:rPr>
              <a:t> selama pengembangan </a:t>
            </a:r>
            <a:r>
              <a:rPr lang="en-US" sz="1600" i="1" dirty="0">
                <a:solidFill>
                  <a:schemeClr val="dk1"/>
                </a:solidFill>
              </a:rPr>
              <a:t>software.</a:t>
            </a:r>
          </a:p>
          <a:p>
            <a:pPr marL="285750" indent="-285750">
              <a:lnSpc>
                <a:spcPct val="150000"/>
              </a:lnSpc>
              <a:buFont typeface="Wingdings" panose="05000000000000000000" pitchFamily="2" charset="2"/>
              <a:buChar char="§"/>
            </a:pPr>
            <a:r>
              <a:rPr lang="en-US" sz="1600" dirty="0">
                <a:solidFill>
                  <a:schemeClr val="dk1"/>
                </a:solidFill>
              </a:rPr>
              <a:t>Lebih </a:t>
            </a:r>
            <a:r>
              <a:rPr lang="en-US" sz="1600" dirty="0" err="1">
                <a:solidFill>
                  <a:schemeClr val="dk1"/>
                </a:solidFill>
              </a:rPr>
              <a:t>produktif</a:t>
            </a:r>
            <a:r>
              <a:rPr lang="en-US" sz="1600" dirty="0">
                <a:solidFill>
                  <a:schemeClr val="dk1"/>
                </a:solidFill>
              </a:rPr>
              <a:t> daripada langsung melakukan </a:t>
            </a:r>
            <a:r>
              <a:rPr lang="en-US" sz="1600" i="1" dirty="0">
                <a:solidFill>
                  <a:schemeClr val="dk1"/>
                </a:solidFill>
              </a:rPr>
              <a:t>code </a:t>
            </a:r>
            <a:r>
              <a:rPr lang="en-US" sz="1600" dirty="0" err="1">
                <a:solidFill>
                  <a:schemeClr val="dk1"/>
                </a:solidFill>
              </a:rPr>
              <a:t>fungsional</a:t>
            </a:r>
            <a:r>
              <a:rPr lang="en-US" sz="1600" dirty="0">
                <a:solidFill>
                  <a:schemeClr val="dk1"/>
                </a:solidFill>
              </a:rPr>
              <a:t> secara </a:t>
            </a:r>
            <a:r>
              <a:rPr lang="en-US" sz="1600" dirty="0" err="1">
                <a:solidFill>
                  <a:schemeClr val="dk1"/>
                </a:solidFill>
              </a:rPr>
              <a:t>keseluruhan</a:t>
            </a:r>
            <a:r>
              <a:rPr lang="en-US" sz="1600" dirty="0">
                <a:solidFill>
                  <a:schemeClr val="dk1"/>
                </a:solidFill>
              </a:rPr>
              <a:t>.</a:t>
            </a:r>
          </a:p>
          <a:p>
            <a:pPr marL="285750" indent="-285750">
              <a:lnSpc>
                <a:spcPct val="150000"/>
              </a:lnSpc>
              <a:buFont typeface="Wingdings" panose="05000000000000000000" pitchFamily="2" charset="2"/>
              <a:buChar char="§"/>
            </a:pPr>
            <a:endParaRPr lang="en-US" sz="1600" b="0" u="none" strike="noStrike" cap="none" dirty="0">
              <a:solidFill>
                <a:schemeClr val="dk1"/>
              </a:solidFill>
              <a:latin typeface="Arial"/>
              <a:ea typeface="Arial"/>
              <a:cs typeface="Arial"/>
            </a:endParaRPr>
          </a:p>
        </p:txBody>
      </p:sp>
    </p:spTree>
    <p:extLst>
      <p:ext uri="{BB962C8B-B14F-4D97-AF65-F5344CB8AC3E}">
        <p14:creationId xmlns:p14="http://schemas.microsoft.com/office/powerpoint/2010/main" val="2303241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331180" y="438004"/>
            <a:ext cx="5650217" cy="461624"/>
          </a:xfrm>
          <a:prstGeom prst="rect">
            <a:avLst/>
          </a:prstGeom>
          <a:noFill/>
          <a:ln>
            <a:noFill/>
          </a:ln>
        </p:spPr>
        <p:txBody>
          <a:bodyPr spcFirstLastPara="1" wrap="square" lIns="91425" tIns="45700" rIns="91425" bIns="45700" anchor="t" anchorCtr="0">
            <a:spAutoFit/>
          </a:bodyPr>
          <a:lstStyle/>
          <a:p>
            <a:r>
              <a:rPr lang="en-ID" sz="2400" b="1" dirty="0">
                <a:solidFill>
                  <a:schemeClr val="accent1">
                    <a:lumMod val="50000"/>
                  </a:schemeClr>
                </a:solidFill>
              </a:rPr>
              <a:t>Agenda</a:t>
            </a:r>
            <a:endParaRPr sz="2400" b="1" u="none" strike="noStrike" cap="none" dirty="0">
              <a:solidFill>
                <a:schemeClr val="accent1">
                  <a:lumMod val="50000"/>
                </a:schemeClr>
              </a:solidFill>
              <a:sym typeface="Arial"/>
            </a:endParaRPr>
          </a:p>
        </p:txBody>
      </p:sp>
      <p:sp>
        <p:nvSpPr>
          <p:cNvPr id="98" name="Google Shape;98;p2"/>
          <p:cNvSpPr/>
          <p:nvPr/>
        </p:nvSpPr>
        <p:spPr>
          <a:xfrm>
            <a:off x="473552" y="903775"/>
            <a:ext cx="8196896" cy="2585283"/>
          </a:xfrm>
          <a:prstGeom prst="rect">
            <a:avLst/>
          </a:prstGeom>
          <a:noFill/>
          <a:ln>
            <a:noFill/>
          </a:ln>
        </p:spPr>
        <p:txBody>
          <a:bodyPr spcFirstLastPara="1" wrap="square" lIns="91425" tIns="45700" rIns="91425" bIns="45700" anchor="t" anchorCtr="0">
            <a:spAutoFit/>
          </a:bodyPr>
          <a:lstStyle/>
          <a:p>
            <a:pPr marL="396875" indent="-396875">
              <a:lnSpc>
                <a:spcPct val="150000"/>
              </a:lnSpc>
              <a:buFont typeface="Wingdings" panose="05000000000000000000" pitchFamily="2" charset="2"/>
              <a:buChar char="q"/>
            </a:pPr>
            <a:r>
              <a:rPr lang="id-ID" sz="1800" dirty="0">
                <a:latin typeface="Tahoma" panose="020B0604030504040204" pitchFamily="34" charset="0"/>
                <a:ea typeface="Tahoma" panose="020B0604030504040204" pitchFamily="34" charset="0"/>
                <a:cs typeface="Tahoma" panose="020B0604030504040204" pitchFamily="34" charset="0"/>
              </a:rPr>
              <a:t>Tentang </a:t>
            </a:r>
            <a:r>
              <a:rPr lang="id-ID" sz="1800" dirty="0" err="1">
                <a:latin typeface="Tahoma" panose="020B0604030504040204" pitchFamily="34" charset="0"/>
                <a:ea typeface="Tahoma" panose="020B0604030504040204" pitchFamily="34" charset="0"/>
                <a:cs typeface="Tahoma" panose="020B0604030504040204" pitchFamily="34" charset="0"/>
              </a:rPr>
              <a:t>Software</a:t>
            </a:r>
            <a:r>
              <a:rPr lang="id-ID" sz="1800" dirty="0">
                <a:latin typeface="Tahoma" panose="020B0604030504040204" pitchFamily="34" charset="0"/>
                <a:ea typeface="Tahoma" panose="020B0604030504040204" pitchFamily="34" charset="0"/>
                <a:cs typeface="Tahoma" panose="020B0604030504040204" pitchFamily="34" charset="0"/>
              </a:rPr>
              <a:t> Testing</a:t>
            </a:r>
          </a:p>
          <a:p>
            <a:pPr marL="396875" indent="-396875">
              <a:lnSpc>
                <a:spcPct val="150000"/>
              </a:lnSpc>
              <a:buFont typeface="Wingdings" panose="05000000000000000000" pitchFamily="2" charset="2"/>
              <a:buChar char="q"/>
            </a:pPr>
            <a:r>
              <a:rPr lang="id-ID" sz="1800" dirty="0">
                <a:latin typeface="Tahoma" panose="020B0604030504040204" pitchFamily="34" charset="0"/>
                <a:ea typeface="Tahoma" panose="020B0604030504040204" pitchFamily="34" charset="0"/>
                <a:cs typeface="Tahoma" panose="020B0604030504040204" pitchFamily="34" charset="0"/>
              </a:rPr>
              <a:t>Komponen </a:t>
            </a:r>
            <a:r>
              <a:rPr lang="id-ID" sz="1800" dirty="0" err="1">
                <a:latin typeface="Tahoma" panose="020B0604030504040204" pitchFamily="34" charset="0"/>
                <a:ea typeface="Tahoma" panose="020B0604030504040204" pitchFamily="34" charset="0"/>
                <a:cs typeface="Tahoma" panose="020B0604030504040204" pitchFamily="34" charset="0"/>
              </a:rPr>
              <a:t>Software</a:t>
            </a:r>
            <a:r>
              <a:rPr lang="id-ID" sz="1800" dirty="0">
                <a:latin typeface="Tahoma" panose="020B0604030504040204" pitchFamily="34" charset="0"/>
                <a:ea typeface="Tahoma" panose="020B0604030504040204" pitchFamily="34" charset="0"/>
                <a:cs typeface="Tahoma" panose="020B0604030504040204" pitchFamily="34" charset="0"/>
              </a:rPr>
              <a:t> Testing</a:t>
            </a:r>
          </a:p>
          <a:p>
            <a:pPr marL="396875" indent="-396875">
              <a:lnSpc>
                <a:spcPct val="150000"/>
              </a:lnSpc>
              <a:buFont typeface="Wingdings" panose="05000000000000000000" pitchFamily="2" charset="2"/>
              <a:buChar char="q"/>
            </a:pPr>
            <a:r>
              <a:rPr lang="id-ID" sz="1800" dirty="0">
                <a:latin typeface="Tahoma" panose="020B0604030504040204" pitchFamily="34" charset="0"/>
                <a:ea typeface="Tahoma" panose="020B0604030504040204" pitchFamily="34" charset="0"/>
                <a:cs typeface="Tahoma" panose="020B0604030504040204" pitchFamily="34" charset="0"/>
              </a:rPr>
              <a:t>Tipe-tipe </a:t>
            </a:r>
            <a:r>
              <a:rPr lang="id-ID" sz="1800" dirty="0" err="1">
                <a:latin typeface="Tahoma" panose="020B0604030504040204" pitchFamily="34" charset="0"/>
                <a:ea typeface="Tahoma" panose="020B0604030504040204" pitchFamily="34" charset="0"/>
                <a:cs typeface="Tahoma" panose="020B0604030504040204" pitchFamily="34" charset="0"/>
              </a:rPr>
              <a:t>Software</a:t>
            </a:r>
            <a:r>
              <a:rPr lang="id-ID" sz="1800" dirty="0">
                <a:latin typeface="Tahoma" panose="020B0604030504040204" pitchFamily="34" charset="0"/>
                <a:ea typeface="Tahoma" panose="020B0604030504040204" pitchFamily="34" charset="0"/>
                <a:cs typeface="Tahoma" panose="020B0604030504040204" pitchFamily="34" charset="0"/>
              </a:rPr>
              <a:t> Testing</a:t>
            </a:r>
          </a:p>
          <a:p>
            <a:pPr marL="396875" indent="-396875">
              <a:lnSpc>
                <a:spcPct val="150000"/>
              </a:lnSpc>
              <a:buFont typeface="Wingdings" panose="05000000000000000000" pitchFamily="2" charset="2"/>
              <a:buChar char="q"/>
            </a:pPr>
            <a:r>
              <a:rPr lang="id-ID" sz="1800" dirty="0" err="1">
                <a:latin typeface="Tahoma" panose="020B0604030504040204" pitchFamily="34" charset="0"/>
                <a:ea typeface="Tahoma" panose="020B0604030504040204" pitchFamily="34" charset="0"/>
                <a:cs typeface="Tahoma" panose="020B0604030504040204" pitchFamily="34" charset="0"/>
              </a:rPr>
              <a:t>Software</a:t>
            </a:r>
            <a:r>
              <a:rPr lang="id-ID" sz="1800" dirty="0">
                <a:latin typeface="Tahoma" panose="020B0604030504040204" pitchFamily="34" charset="0"/>
                <a:ea typeface="Tahoma" panose="020B0604030504040204" pitchFamily="34" charset="0"/>
                <a:cs typeface="Tahoma" panose="020B0604030504040204" pitchFamily="34" charset="0"/>
              </a:rPr>
              <a:t> Testing </a:t>
            </a:r>
            <a:r>
              <a:rPr lang="id-ID" sz="1800" dirty="0" err="1">
                <a:latin typeface="Tahoma" panose="020B0604030504040204" pitchFamily="34" charset="0"/>
                <a:ea typeface="Tahoma" panose="020B0604030504040204" pitchFamily="34" charset="0"/>
                <a:cs typeface="Tahoma" panose="020B0604030504040204" pitchFamily="34" charset="0"/>
              </a:rPr>
              <a:t>Lifecycle</a:t>
            </a:r>
            <a:endParaRPr lang="id-ID" sz="1800" dirty="0">
              <a:latin typeface="Tahoma" panose="020B0604030504040204" pitchFamily="34" charset="0"/>
              <a:ea typeface="Tahoma" panose="020B0604030504040204" pitchFamily="34" charset="0"/>
              <a:cs typeface="Tahoma" panose="020B0604030504040204" pitchFamily="34" charset="0"/>
            </a:endParaRPr>
          </a:p>
          <a:p>
            <a:pPr marL="396875" indent="-396875">
              <a:lnSpc>
                <a:spcPct val="150000"/>
              </a:lnSpc>
              <a:buFont typeface="Wingdings" panose="05000000000000000000" pitchFamily="2" charset="2"/>
              <a:buChar char="q"/>
            </a:pPr>
            <a:r>
              <a:rPr lang="id-ID" sz="1800" dirty="0">
                <a:latin typeface="Tahoma" panose="020B0604030504040204" pitchFamily="34" charset="0"/>
                <a:ea typeface="Tahoma" panose="020B0604030504040204" pitchFamily="34" charset="0"/>
                <a:cs typeface="Tahoma" panose="020B0604030504040204" pitchFamily="34" charset="0"/>
              </a:rPr>
              <a:t>Posisi </a:t>
            </a:r>
            <a:r>
              <a:rPr lang="id-ID" sz="1800" dirty="0" err="1">
                <a:latin typeface="Tahoma" panose="020B0604030504040204" pitchFamily="34" charset="0"/>
                <a:ea typeface="Tahoma" panose="020B0604030504040204" pitchFamily="34" charset="0"/>
                <a:cs typeface="Tahoma" panose="020B0604030504040204" pitchFamily="34" charset="0"/>
              </a:rPr>
              <a:t>Software</a:t>
            </a:r>
            <a:r>
              <a:rPr lang="id-ID" sz="1800" dirty="0">
                <a:latin typeface="Tahoma" panose="020B0604030504040204" pitchFamily="34" charset="0"/>
                <a:ea typeface="Tahoma" panose="020B0604030504040204" pitchFamily="34" charset="0"/>
                <a:cs typeface="Tahoma" panose="020B0604030504040204" pitchFamily="34" charset="0"/>
              </a:rPr>
              <a:t> Tester</a:t>
            </a:r>
          </a:p>
          <a:p>
            <a:pPr marL="285750" indent="-285750" algn="just">
              <a:lnSpc>
                <a:spcPct val="150000"/>
              </a:lnSpc>
              <a:buFont typeface="Wingdings" panose="05000000000000000000" pitchFamily="2" charset="2"/>
              <a:buChar char="q"/>
            </a:pPr>
            <a:endParaRPr lang="en-US" sz="1800" dirty="0">
              <a:solidFill>
                <a:schemeClr val="dk1"/>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10" name="Google Shape;97;p2">
            <a:extLst>
              <a:ext uri="{FF2B5EF4-FFF2-40B4-BE49-F238E27FC236}">
                <a16:creationId xmlns:a16="http://schemas.microsoft.com/office/drawing/2014/main" id="{F3075F42-B339-47C5-A887-D9BBAA12613F}"/>
              </a:ext>
            </a:extLst>
          </p:cNvPr>
          <p:cNvSpPr/>
          <p:nvPr/>
        </p:nvSpPr>
        <p:spPr>
          <a:xfrm>
            <a:off x="555532" y="230650"/>
            <a:ext cx="8032933" cy="461624"/>
          </a:xfrm>
          <a:prstGeom prst="rect">
            <a:avLst/>
          </a:prstGeom>
          <a:noFill/>
          <a:ln>
            <a:noFill/>
          </a:ln>
        </p:spPr>
        <p:txBody>
          <a:bodyPr spcFirstLastPara="1" wrap="square" lIns="91425" tIns="45700" rIns="91425" bIns="45700" anchor="t" anchorCtr="0">
            <a:spAutoFit/>
          </a:bodyPr>
          <a:lstStyle/>
          <a:p>
            <a:pPr algn="ctr"/>
            <a:r>
              <a:rPr lang="en-ID" sz="2400" b="1" dirty="0" err="1">
                <a:solidFill>
                  <a:schemeClr val="accent1">
                    <a:lumMod val="50000"/>
                  </a:schemeClr>
                </a:solidFill>
              </a:rPr>
              <a:t>Contoh</a:t>
            </a:r>
            <a:r>
              <a:rPr lang="en-ID" sz="2400" b="1" dirty="0">
                <a:solidFill>
                  <a:schemeClr val="accent1">
                    <a:lumMod val="50000"/>
                  </a:schemeClr>
                </a:solidFill>
              </a:rPr>
              <a:t> Tools </a:t>
            </a:r>
            <a:r>
              <a:rPr lang="en-ID" sz="2400" b="1" dirty="0" err="1">
                <a:solidFill>
                  <a:schemeClr val="accent1">
                    <a:lumMod val="50000"/>
                  </a:schemeClr>
                </a:solidFill>
              </a:rPr>
              <a:t>untuk</a:t>
            </a:r>
            <a:r>
              <a:rPr lang="en-ID" sz="2400" b="1" dirty="0">
                <a:solidFill>
                  <a:schemeClr val="accent1">
                    <a:lumMod val="50000"/>
                  </a:schemeClr>
                </a:solidFill>
              </a:rPr>
              <a:t> </a:t>
            </a:r>
            <a:r>
              <a:rPr lang="en-ID" sz="2400" b="1" i="1" dirty="0">
                <a:solidFill>
                  <a:schemeClr val="accent1">
                    <a:lumMod val="50000"/>
                  </a:schemeClr>
                </a:solidFill>
              </a:rPr>
              <a:t>Test Driven Development</a:t>
            </a:r>
            <a:endParaRPr lang="en-US" i="1" dirty="0">
              <a:solidFill>
                <a:schemeClr val="accent1">
                  <a:lumMod val="50000"/>
                </a:schemeClr>
              </a:solidFill>
            </a:endParaRPr>
          </a:p>
        </p:txBody>
      </p:sp>
      <p:sp>
        <p:nvSpPr>
          <p:cNvPr id="11" name="Google Shape;98;p2">
            <a:extLst>
              <a:ext uri="{FF2B5EF4-FFF2-40B4-BE49-F238E27FC236}">
                <a16:creationId xmlns:a16="http://schemas.microsoft.com/office/drawing/2014/main" id="{5D8F197C-6EC1-4F62-80D0-602CD44DABB1}"/>
              </a:ext>
            </a:extLst>
          </p:cNvPr>
          <p:cNvSpPr/>
          <p:nvPr/>
        </p:nvSpPr>
        <p:spPr>
          <a:xfrm>
            <a:off x="555532" y="785691"/>
            <a:ext cx="8032933" cy="2169784"/>
          </a:xfrm>
          <a:prstGeom prst="rect">
            <a:avLst/>
          </a:prstGeom>
          <a:noFill/>
          <a:ln>
            <a:noFill/>
          </a:ln>
        </p:spPr>
        <p:txBody>
          <a:bodyPr spcFirstLastPara="1" wrap="square" lIns="91425" tIns="45700" rIns="91425" bIns="45700" anchor="t" anchorCtr="0">
            <a:spAutoFit/>
          </a:bodyPr>
          <a:lstStyle/>
          <a:p>
            <a:pPr algn="just">
              <a:lnSpc>
                <a:spcPct val="150000"/>
              </a:lnSpc>
            </a:pPr>
            <a:r>
              <a:rPr lang="en-US" sz="1800" dirty="0">
                <a:solidFill>
                  <a:schemeClr val="dk1"/>
                </a:solidFill>
              </a:rPr>
              <a:t>Berikut ini beberapa contoh Tools untuk Test Driven Development:</a:t>
            </a:r>
          </a:p>
          <a:p>
            <a:pPr marL="285750" indent="-285750" algn="just">
              <a:lnSpc>
                <a:spcPct val="150000"/>
              </a:lnSpc>
              <a:buFont typeface="Wingdings" panose="05000000000000000000" pitchFamily="2" charset="2"/>
              <a:buChar char="§"/>
            </a:pPr>
            <a:r>
              <a:rPr lang="en-US" sz="1800" dirty="0">
                <a:solidFill>
                  <a:schemeClr val="dk1"/>
                </a:solidFill>
              </a:rPr>
              <a:t>JUnit untuk Unit Testing</a:t>
            </a:r>
          </a:p>
          <a:p>
            <a:pPr marL="285750" indent="-285750" algn="just">
              <a:lnSpc>
                <a:spcPct val="150000"/>
              </a:lnSpc>
              <a:buFont typeface="Wingdings" panose="05000000000000000000" pitchFamily="2" charset="2"/>
              <a:buChar char="§"/>
            </a:pPr>
            <a:r>
              <a:rPr lang="en-US" sz="1800" dirty="0" err="1">
                <a:solidFill>
                  <a:schemeClr val="dk1"/>
                </a:solidFill>
              </a:rPr>
              <a:t>Jmeter</a:t>
            </a:r>
            <a:r>
              <a:rPr lang="en-US" sz="1800" dirty="0">
                <a:solidFill>
                  <a:schemeClr val="dk1"/>
                </a:solidFill>
              </a:rPr>
              <a:t> untuk Load / Performance Testing</a:t>
            </a:r>
          </a:p>
          <a:p>
            <a:pPr marL="285750" indent="-285750" algn="just">
              <a:lnSpc>
                <a:spcPct val="150000"/>
              </a:lnSpc>
              <a:buFont typeface="Wingdings" panose="05000000000000000000" pitchFamily="2" charset="2"/>
              <a:buChar char="§"/>
            </a:pPr>
            <a:r>
              <a:rPr lang="en-US" sz="1800" dirty="0">
                <a:solidFill>
                  <a:schemeClr val="dk1"/>
                </a:solidFill>
              </a:rPr>
              <a:t>Mockito untuk Rest API Testing</a:t>
            </a:r>
          </a:p>
          <a:p>
            <a:pPr marL="285750" indent="-285750" algn="just">
              <a:lnSpc>
                <a:spcPct val="150000"/>
              </a:lnSpc>
              <a:buFont typeface="Wingdings" panose="05000000000000000000" pitchFamily="2" charset="2"/>
              <a:buChar char="§"/>
            </a:pPr>
            <a:r>
              <a:rPr lang="en-US" sz="1800" dirty="0">
                <a:solidFill>
                  <a:schemeClr val="dk1"/>
                </a:solidFill>
              </a:rPr>
              <a:t>Dan lain-lain</a:t>
            </a:r>
          </a:p>
        </p:txBody>
      </p:sp>
      <p:sp>
        <p:nvSpPr>
          <p:cNvPr id="5" name="Rectangle 4">
            <a:extLst>
              <a:ext uri="{FF2B5EF4-FFF2-40B4-BE49-F238E27FC236}">
                <a16:creationId xmlns:a16="http://schemas.microsoft.com/office/drawing/2014/main" id="{31B0406F-518A-460B-B6A7-A043E6B76837}"/>
              </a:ext>
            </a:extLst>
          </p:cNvPr>
          <p:cNvSpPr/>
          <p:nvPr/>
        </p:nvSpPr>
        <p:spPr>
          <a:xfrm>
            <a:off x="555532" y="3163734"/>
            <a:ext cx="7889968" cy="1145891"/>
          </a:xfrm>
          <a:prstGeom prst="rect">
            <a:avLst/>
          </a:prstGeom>
          <a:solidFill>
            <a:schemeClr val="accent1">
              <a:lumMod val="20000"/>
              <a:lumOff val="80000"/>
            </a:schemeClr>
          </a:solidFill>
          <a:ln>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50000"/>
              </a:lnSpc>
            </a:pPr>
            <a:r>
              <a:rPr lang="en-US" sz="1800" dirty="0">
                <a:solidFill>
                  <a:schemeClr val="dk1"/>
                </a:solidFill>
              </a:rPr>
              <a:t>Pengembang bisa melakukan </a:t>
            </a:r>
            <a:r>
              <a:rPr lang="en-US" sz="1800" i="1" dirty="0">
                <a:solidFill>
                  <a:schemeClr val="dk1"/>
                </a:solidFill>
              </a:rPr>
              <a:t>Test Driven Development</a:t>
            </a:r>
            <a:r>
              <a:rPr lang="en-US" sz="1800" dirty="0">
                <a:solidFill>
                  <a:schemeClr val="dk1"/>
                </a:solidFill>
              </a:rPr>
              <a:t> dengan Bahasa Pemrograman </a:t>
            </a:r>
            <a:r>
              <a:rPr lang="en-US" sz="1800" dirty="0" err="1">
                <a:solidFill>
                  <a:schemeClr val="dk1"/>
                </a:solidFill>
              </a:rPr>
              <a:t>apapun</a:t>
            </a:r>
            <a:r>
              <a:rPr lang="en-US" sz="1800" dirty="0">
                <a:solidFill>
                  <a:schemeClr val="dk1"/>
                </a:solidFill>
              </a:rPr>
              <a:t>, seperti Golang, Python, dan lain </a:t>
            </a:r>
            <a:r>
              <a:rPr lang="en-US" sz="1800" dirty="0" err="1">
                <a:solidFill>
                  <a:schemeClr val="dk1"/>
                </a:solidFill>
              </a:rPr>
              <a:t>sebagainya</a:t>
            </a:r>
            <a:r>
              <a:rPr lang="en-US" sz="1800" dirty="0">
                <a:solidFill>
                  <a:schemeClr val="dk1"/>
                </a:solidFill>
              </a:rPr>
              <a:t>.</a:t>
            </a:r>
          </a:p>
          <a:p>
            <a:pPr algn="just">
              <a:lnSpc>
                <a:spcPct val="150000"/>
              </a:lnSpc>
            </a:pPr>
            <a:endParaRPr lang="en-US" sz="900" dirty="0">
              <a:solidFill>
                <a:schemeClr val="dk1"/>
              </a:solidFill>
            </a:endParaRPr>
          </a:p>
        </p:txBody>
      </p:sp>
    </p:spTree>
    <p:extLst>
      <p:ext uri="{BB962C8B-B14F-4D97-AF65-F5344CB8AC3E}">
        <p14:creationId xmlns:p14="http://schemas.microsoft.com/office/powerpoint/2010/main" val="1389677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10" name="Google Shape;97;p2">
            <a:extLst>
              <a:ext uri="{FF2B5EF4-FFF2-40B4-BE49-F238E27FC236}">
                <a16:creationId xmlns:a16="http://schemas.microsoft.com/office/drawing/2014/main" id="{F3075F42-B339-47C5-A887-D9BBAA12613F}"/>
              </a:ext>
            </a:extLst>
          </p:cNvPr>
          <p:cNvSpPr/>
          <p:nvPr/>
        </p:nvSpPr>
        <p:spPr>
          <a:xfrm>
            <a:off x="555532" y="230650"/>
            <a:ext cx="8032933" cy="461624"/>
          </a:xfrm>
          <a:prstGeom prst="rect">
            <a:avLst/>
          </a:prstGeom>
          <a:noFill/>
          <a:ln>
            <a:noFill/>
          </a:ln>
        </p:spPr>
        <p:txBody>
          <a:bodyPr spcFirstLastPara="1" wrap="square" lIns="91425" tIns="45700" rIns="91425" bIns="45700" anchor="t" anchorCtr="0">
            <a:spAutoFit/>
          </a:bodyPr>
          <a:lstStyle/>
          <a:p>
            <a:pPr algn="ctr"/>
            <a:r>
              <a:rPr lang="en-ID" sz="2400" b="1" dirty="0" err="1">
                <a:solidFill>
                  <a:schemeClr val="accent1">
                    <a:lumMod val="50000"/>
                  </a:schemeClr>
                </a:solidFill>
              </a:rPr>
              <a:t>Contoh</a:t>
            </a:r>
            <a:r>
              <a:rPr lang="en-ID" sz="2400" b="1" dirty="0">
                <a:solidFill>
                  <a:schemeClr val="accent1">
                    <a:lumMod val="50000"/>
                  </a:schemeClr>
                </a:solidFill>
              </a:rPr>
              <a:t> </a:t>
            </a:r>
            <a:r>
              <a:rPr lang="en-ID" sz="2400" b="1" i="1" dirty="0">
                <a:solidFill>
                  <a:schemeClr val="accent1">
                    <a:lumMod val="50000"/>
                  </a:schemeClr>
                </a:solidFill>
              </a:rPr>
              <a:t>Test Driven Development </a:t>
            </a:r>
            <a:r>
              <a:rPr lang="en-ID" sz="2400" b="1" dirty="0" err="1">
                <a:solidFill>
                  <a:schemeClr val="accent1">
                    <a:lumMod val="50000"/>
                  </a:schemeClr>
                </a:solidFill>
              </a:rPr>
              <a:t>dalam</a:t>
            </a:r>
            <a:r>
              <a:rPr lang="en-ID" sz="2400" b="1" dirty="0">
                <a:solidFill>
                  <a:schemeClr val="accent1">
                    <a:lumMod val="50000"/>
                  </a:schemeClr>
                </a:solidFill>
              </a:rPr>
              <a:t> Golang</a:t>
            </a:r>
            <a:endParaRPr lang="en-US" dirty="0">
              <a:solidFill>
                <a:schemeClr val="accent1">
                  <a:lumMod val="50000"/>
                </a:schemeClr>
              </a:solidFill>
            </a:endParaRPr>
          </a:p>
        </p:txBody>
      </p:sp>
      <p:sp>
        <p:nvSpPr>
          <p:cNvPr id="11" name="Google Shape;98;p2">
            <a:extLst>
              <a:ext uri="{FF2B5EF4-FFF2-40B4-BE49-F238E27FC236}">
                <a16:creationId xmlns:a16="http://schemas.microsoft.com/office/drawing/2014/main" id="{5D8F197C-6EC1-4F62-80D0-602CD44DABB1}"/>
              </a:ext>
            </a:extLst>
          </p:cNvPr>
          <p:cNvSpPr/>
          <p:nvPr/>
        </p:nvSpPr>
        <p:spPr>
          <a:xfrm>
            <a:off x="555532" y="692274"/>
            <a:ext cx="8321768" cy="830956"/>
          </a:xfrm>
          <a:prstGeom prst="rect">
            <a:avLst/>
          </a:prstGeom>
          <a:noFill/>
          <a:ln>
            <a:noFill/>
          </a:ln>
        </p:spPr>
        <p:txBody>
          <a:bodyPr spcFirstLastPara="1" wrap="square" lIns="91425" tIns="45700" rIns="91425" bIns="45700" anchor="t" anchorCtr="0">
            <a:spAutoFit/>
          </a:bodyPr>
          <a:lstStyle/>
          <a:p>
            <a:pPr marL="342900" indent="-342900" algn="just">
              <a:lnSpc>
                <a:spcPct val="150000"/>
              </a:lnSpc>
              <a:buAutoNum type="arabicPeriod"/>
            </a:pPr>
            <a:r>
              <a:rPr lang="en-US" sz="1600" dirty="0">
                <a:solidFill>
                  <a:schemeClr val="dk1"/>
                </a:solidFill>
              </a:rPr>
              <a:t>Mempersiapkan Environment dengan </a:t>
            </a:r>
            <a:r>
              <a:rPr lang="en-US" sz="1600" i="1" dirty="0">
                <a:solidFill>
                  <a:schemeClr val="dk1"/>
                </a:solidFill>
              </a:rPr>
              <a:t>setup directory structure </a:t>
            </a:r>
            <a:r>
              <a:rPr lang="en-US" sz="1600" dirty="0">
                <a:solidFill>
                  <a:schemeClr val="dk1"/>
                </a:solidFill>
              </a:rPr>
              <a:t>dan </a:t>
            </a:r>
            <a:r>
              <a:rPr lang="en-US" sz="1600" i="1" dirty="0">
                <a:solidFill>
                  <a:schemeClr val="dk1"/>
                </a:solidFill>
              </a:rPr>
              <a:t>test function</a:t>
            </a:r>
          </a:p>
          <a:p>
            <a:pPr marL="342900" indent="-342900" algn="just">
              <a:lnSpc>
                <a:spcPct val="150000"/>
              </a:lnSpc>
              <a:buAutoNum type="arabicPeriod"/>
            </a:pPr>
            <a:r>
              <a:rPr lang="en-US" sz="1600" dirty="0">
                <a:solidFill>
                  <a:schemeClr val="dk1"/>
                </a:solidFill>
              </a:rPr>
              <a:t>Implementasi dengan </a:t>
            </a:r>
            <a:r>
              <a:rPr lang="en-US" sz="1600" dirty="0" err="1">
                <a:solidFill>
                  <a:schemeClr val="dk1"/>
                </a:solidFill>
              </a:rPr>
              <a:t>menulis</a:t>
            </a:r>
            <a:r>
              <a:rPr lang="en-US" sz="1600" dirty="0">
                <a:solidFill>
                  <a:schemeClr val="dk1"/>
                </a:solidFill>
              </a:rPr>
              <a:t> test menggunakan Golang Testing </a:t>
            </a:r>
            <a:r>
              <a:rPr lang="en-US" sz="1600" dirty="0" err="1">
                <a:solidFill>
                  <a:schemeClr val="dk1"/>
                </a:solidFill>
              </a:rPr>
              <a:t>Packege</a:t>
            </a:r>
            <a:endParaRPr lang="en-US" sz="1600" dirty="0">
              <a:solidFill>
                <a:schemeClr val="dk1"/>
              </a:solidFill>
            </a:endParaRPr>
          </a:p>
        </p:txBody>
      </p:sp>
      <p:sp>
        <p:nvSpPr>
          <p:cNvPr id="4" name="Rectangle 3">
            <a:extLst>
              <a:ext uri="{FF2B5EF4-FFF2-40B4-BE49-F238E27FC236}">
                <a16:creationId xmlns:a16="http://schemas.microsoft.com/office/drawing/2014/main" id="{5D64C989-78E1-4E72-AD23-F96446D08817}"/>
              </a:ext>
            </a:extLst>
          </p:cNvPr>
          <p:cNvSpPr/>
          <p:nvPr/>
        </p:nvSpPr>
        <p:spPr>
          <a:xfrm>
            <a:off x="1016000" y="1497830"/>
            <a:ext cx="6781800" cy="2031325"/>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package main</a:t>
            </a:r>
          </a:p>
          <a:p>
            <a:r>
              <a:rPr lang="en-US" dirty="0">
                <a:latin typeface="Courier New" panose="02070309020205020404" pitchFamily="49" charset="0"/>
                <a:cs typeface="Courier New" panose="02070309020205020404" pitchFamily="49" charset="0"/>
              </a:rPr>
              <a:t>import "testing1"</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func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TestJumlah</a:t>
            </a:r>
            <a:r>
              <a:rPr lang="en-US" dirty="0">
                <a:latin typeface="Courier New" panose="02070309020205020404" pitchFamily="49" charset="0"/>
                <a:cs typeface="Courier New" panose="02070309020205020404" pitchFamily="49" charset="0"/>
              </a:rPr>
              <a:t>(t * testing1.T) {</a:t>
            </a:r>
          </a:p>
          <a:p>
            <a:r>
              <a:rPr lang="en-US" dirty="0">
                <a:latin typeface="Courier New" panose="02070309020205020404" pitchFamily="49" charset="0"/>
                <a:cs typeface="Courier New" panose="02070309020205020404" pitchFamily="49" charset="0"/>
              </a:rPr>
              <a:t> total: = Sum(7, 5)</a:t>
            </a:r>
          </a:p>
          <a:p>
            <a:r>
              <a:rPr lang="en-US" dirty="0">
                <a:latin typeface="Courier New" panose="02070309020205020404" pitchFamily="49" charset="0"/>
                <a:cs typeface="Courier New" panose="02070309020205020404" pitchFamily="49" charset="0"/>
              </a:rPr>
              <a:t> if total != 12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t.Errorf</a:t>
            </a:r>
            <a:r>
              <a:rPr lang="en-US" dirty="0">
                <a:latin typeface="Courier New" panose="02070309020205020404" pitchFamily="49" charset="0"/>
                <a:cs typeface="Courier New" panose="02070309020205020404" pitchFamily="49" charset="0"/>
              </a:rPr>
              <a:t>("Sum was incorrect, got: %f, want: %f.", total, 12)</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p:txBody>
      </p:sp>
      <p:sp>
        <p:nvSpPr>
          <p:cNvPr id="12" name="Google Shape;98;p2">
            <a:extLst>
              <a:ext uri="{FF2B5EF4-FFF2-40B4-BE49-F238E27FC236}">
                <a16:creationId xmlns:a16="http://schemas.microsoft.com/office/drawing/2014/main" id="{6C03E7F5-CD09-46CF-920C-C38C9CF06310}"/>
              </a:ext>
            </a:extLst>
          </p:cNvPr>
          <p:cNvSpPr/>
          <p:nvPr/>
        </p:nvSpPr>
        <p:spPr>
          <a:xfrm>
            <a:off x="555532" y="3554555"/>
            <a:ext cx="8321768" cy="1200288"/>
          </a:xfrm>
          <a:prstGeom prst="rect">
            <a:avLst/>
          </a:prstGeom>
          <a:noFill/>
          <a:ln>
            <a:noFill/>
          </a:ln>
        </p:spPr>
        <p:txBody>
          <a:bodyPr spcFirstLastPara="1" wrap="square" lIns="91425" tIns="45700" rIns="91425" bIns="45700" anchor="t" anchorCtr="0">
            <a:spAutoFit/>
          </a:bodyPr>
          <a:lstStyle/>
          <a:p>
            <a:pPr marL="342900" indent="-342900" algn="just">
              <a:lnSpc>
                <a:spcPct val="150000"/>
              </a:lnSpc>
              <a:buAutoNum type="arabicPeriod" startAt="3"/>
            </a:pPr>
            <a:r>
              <a:rPr lang="en-US" sz="1600" dirty="0">
                <a:solidFill>
                  <a:schemeClr val="dk1"/>
                </a:solidFill>
              </a:rPr>
              <a:t>Command pada </a:t>
            </a:r>
            <a:r>
              <a:rPr lang="en-US" sz="1600" i="1" dirty="0">
                <a:solidFill>
                  <a:schemeClr val="dk1"/>
                </a:solidFill>
              </a:rPr>
              <a:t>project structure : </a:t>
            </a:r>
            <a:r>
              <a:rPr lang="en-US" sz="1600" dirty="0">
                <a:solidFill>
                  <a:schemeClr val="dk1"/>
                </a:solidFill>
              </a:rPr>
              <a:t>go test</a:t>
            </a:r>
          </a:p>
          <a:p>
            <a:pPr marL="342900" indent="-342900" algn="just">
              <a:lnSpc>
                <a:spcPct val="150000"/>
              </a:lnSpc>
              <a:buAutoNum type="arabicPeriod" startAt="3"/>
            </a:pPr>
            <a:r>
              <a:rPr lang="en-US" sz="1600" dirty="0">
                <a:solidFill>
                  <a:schemeClr val="dk1"/>
                </a:solidFill>
              </a:rPr>
              <a:t>Refactor Code</a:t>
            </a:r>
          </a:p>
          <a:p>
            <a:pPr marL="342900" indent="-342900" algn="just">
              <a:lnSpc>
                <a:spcPct val="150000"/>
              </a:lnSpc>
              <a:buAutoNum type="arabicPeriod" startAt="3"/>
            </a:pPr>
            <a:r>
              <a:rPr lang="en-US" sz="1600" dirty="0">
                <a:solidFill>
                  <a:schemeClr val="dk1"/>
                </a:solidFill>
              </a:rPr>
              <a:t>Command: go run</a:t>
            </a:r>
          </a:p>
        </p:txBody>
      </p:sp>
    </p:spTree>
    <p:extLst>
      <p:ext uri="{BB962C8B-B14F-4D97-AF65-F5344CB8AC3E}">
        <p14:creationId xmlns:p14="http://schemas.microsoft.com/office/powerpoint/2010/main" val="3897492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527234" y="236315"/>
            <a:ext cx="8217845" cy="461624"/>
          </a:xfrm>
          <a:prstGeom prst="rect">
            <a:avLst/>
          </a:prstGeom>
          <a:noFill/>
          <a:ln>
            <a:noFill/>
          </a:ln>
        </p:spPr>
        <p:txBody>
          <a:bodyPr spcFirstLastPara="1" wrap="square" lIns="91425" tIns="45700" rIns="91425" bIns="45700" anchor="t" anchorCtr="0">
            <a:spAutoFit/>
          </a:bodyPr>
          <a:lstStyle/>
          <a:p>
            <a:pPr algn="ctr"/>
            <a:r>
              <a:rPr lang="en-ID" sz="2400" b="1" dirty="0" err="1">
                <a:solidFill>
                  <a:schemeClr val="accent1">
                    <a:lumMod val="50000"/>
                  </a:schemeClr>
                </a:solidFill>
              </a:rPr>
              <a:t>Kelebihan</a:t>
            </a:r>
            <a:r>
              <a:rPr lang="en-ID" sz="2400" b="1" dirty="0">
                <a:solidFill>
                  <a:schemeClr val="accent1">
                    <a:lumMod val="50000"/>
                  </a:schemeClr>
                </a:solidFill>
              </a:rPr>
              <a:t> dan </a:t>
            </a:r>
            <a:r>
              <a:rPr lang="en-ID" sz="2400" b="1" dirty="0" err="1">
                <a:solidFill>
                  <a:schemeClr val="accent1">
                    <a:lumMod val="50000"/>
                  </a:schemeClr>
                </a:solidFill>
              </a:rPr>
              <a:t>Kekurangan</a:t>
            </a:r>
            <a:r>
              <a:rPr lang="en-ID" sz="2400" b="1" dirty="0">
                <a:solidFill>
                  <a:schemeClr val="accent1">
                    <a:lumMod val="50000"/>
                  </a:schemeClr>
                </a:solidFill>
              </a:rPr>
              <a:t> Test Driven Development</a:t>
            </a:r>
            <a:endParaRPr sz="2400" b="1" u="none" strike="noStrike" cap="none" dirty="0">
              <a:solidFill>
                <a:schemeClr val="accent1">
                  <a:lumMod val="50000"/>
                </a:schemeClr>
              </a:solidFill>
              <a:sym typeface="Arial"/>
            </a:endParaRPr>
          </a:p>
        </p:txBody>
      </p:sp>
      <p:sp>
        <p:nvSpPr>
          <p:cNvPr id="98" name="Google Shape;98;p2"/>
          <p:cNvSpPr/>
          <p:nvPr/>
        </p:nvSpPr>
        <p:spPr>
          <a:xfrm>
            <a:off x="791525" y="1441679"/>
            <a:ext cx="7689264" cy="1200288"/>
          </a:xfrm>
          <a:prstGeom prst="rect">
            <a:avLst/>
          </a:prstGeom>
          <a:noFill/>
          <a:ln>
            <a:noFill/>
          </a:ln>
        </p:spPr>
        <p:txBody>
          <a:bodyPr spcFirstLastPara="1" wrap="square" lIns="91425" tIns="45700" rIns="91425" bIns="45700" numCol="2" anchor="t" anchorCtr="0">
            <a:spAutoFit/>
          </a:bodyPr>
          <a:lstStyle/>
          <a:p>
            <a:pPr marL="285750" indent="-285750" algn="just">
              <a:lnSpc>
                <a:spcPct val="150000"/>
              </a:lnSpc>
              <a:buFont typeface="Wingdings" panose="05000000000000000000" pitchFamily="2" charset="2"/>
              <a:buChar char="ü"/>
            </a:pPr>
            <a:r>
              <a:rPr lang="en-US" sz="1600" dirty="0"/>
              <a:t>Mengurangi waktu </a:t>
            </a:r>
            <a:r>
              <a:rPr lang="en-US" sz="1600" i="1" dirty="0"/>
              <a:t>debugging</a:t>
            </a:r>
          </a:p>
          <a:p>
            <a:pPr marL="285750" indent="-285750" algn="just">
              <a:lnSpc>
                <a:spcPct val="150000"/>
              </a:lnSpc>
              <a:buFont typeface="Wingdings" panose="05000000000000000000" pitchFamily="2" charset="2"/>
              <a:buChar char="ü"/>
            </a:pPr>
            <a:r>
              <a:rPr lang="en-US" sz="1600" dirty="0"/>
              <a:t>Meningkatkan </a:t>
            </a:r>
            <a:r>
              <a:rPr lang="en-US" sz="1600" dirty="0">
                <a:solidFill>
                  <a:schemeClr val="dk1"/>
                </a:solidFill>
              </a:rPr>
              <a:t>Kualitas Kode </a:t>
            </a:r>
          </a:p>
          <a:p>
            <a:pPr algn="just">
              <a:lnSpc>
                <a:spcPct val="150000"/>
              </a:lnSpc>
            </a:pPr>
            <a:r>
              <a:rPr lang="en-US" sz="1600" dirty="0">
                <a:solidFill>
                  <a:schemeClr val="dk1"/>
                </a:solidFill>
              </a:rPr>
              <a:t>dan </a:t>
            </a:r>
            <a:r>
              <a:rPr lang="en-US" sz="1600" i="1" dirty="0">
                <a:solidFill>
                  <a:schemeClr val="dk1"/>
                </a:solidFill>
              </a:rPr>
              <a:t>Software</a:t>
            </a:r>
          </a:p>
          <a:p>
            <a:pPr marL="285750" indent="-285750" algn="just">
              <a:lnSpc>
                <a:spcPct val="150000"/>
              </a:lnSpc>
              <a:buFont typeface="Wingdings" panose="05000000000000000000" pitchFamily="2" charset="2"/>
              <a:buChar char="ü"/>
            </a:pPr>
            <a:r>
              <a:rPr lang="en-US" sz="1600" dirty="0" err="1"/>
              <a:t>Mendeteksi</a:t>
            </a:r>
            <a:r>
              <a:rPr lang="en-US" sz="1600" dirty="0"/>
              <a:t> </a:t>
            </a:r>
            <a:r>
              <a:rPr lang="en-US" sz="1600" i="1" dirty="0"/>
              <a:t>issue software </a:t>
            </a:r>
            <a:r>
              <a:rPr lang="en-US" sz="1600" dirty="0"/>
              <a:t>lebih cepat </a:t>
            </a:r>
          </a:p>
        </p:txBody>
      </p:sp>
      <p:sp>
        <p:nvSpPr>
          <p:cNvPr id="7" name="Google Shape;98;p2">
            <a:extLst>
              <a:ext uri="{FF2B5EF4-FFF2-40B4-BE49-F238E27FC236}">
                <a16:creationId xmlns:a16="http://schemas.microsoft.com/office/drawing/2014/main" id="{532F86B1-C27A-4713-A241-EF2E5EB846BF}"/>
              </a:ext>
            </a:extLst>
          </p:cNvPr>
          <p:cNvSpPr/>
          <p:nvPr/>
        </p:nvSpPr>
        <p:spPr>
          <a:xfrm>
            <a:off x="791525" y="921809"/>
            <a:ext cx="3355769" cy="519870"/>
          </a:xfrm>
          <a:prstGeom prst="rect">
            <a:avLst/>
          </a:prstGeom>
          <a:solidFill>
            <a:schemeClr val="accent1"/>
          </a:solidFill>
          <a:ln>
            <a:noFill/>
          </a:ln>
        </p:spPr>
        <p:txBody>
          <a:bodyPr spcFirstLastPara="1" wrap="square" lIns="91425" tIns="45700" rIns="91425" bIns="45700" anchor="t" anchorCtr="0">
            <a:spAutoFit/>
          </a:bodyPr>
          <a:lstStyle/>
          <a:p>
            <a:pPr lvl="0" algn="ctr">
              <a:lnSpc>
                <a:spcPct val="150000"/>
              </a:lnSpc>
            </a:pPr>
            <a:r>
              <a:rPr lang="sv-SE" sz="1800" b="1" dirty="0">
                <a:solidFill>
                  <a:schemeClr val="bg1"/>
                </a:solidFill>
              </a:rPr>
              <a:t>Kelebihan</a:t>
            </a:r>
          </a:p>
        </p:txBody>
      </p:sp>
      <p:sp>
        <p:nvSpPr>
          <p:cNvPr id="8" name="Google Shape;98;p2">
            <a:extLst>
              <a:ext uri="{FF2B5EF4-FFF2-40B4-BE49-F238E27FC236}">
                <a16:creationId xmlns:a16="http://schemas.microsoft.com/office/drawing/2014/main" id="{990170CA-BB2F-4616-BB77-B3DE9622F884}"/>
              </a:ext>
            </a:extLst>
          </p:cNvPr>
          <p:cNvSpPr/>
          <p:nvPr/>
        </p:nvSpPr>
        <p:spPr>
          <a:xfrm>
            <a:off x="791525" y="2878194"/>
            <a:ext cx="3355769" cy="507791"/>
          </a:xfrm>
          <a:prstGeom prst="rect">
            <a:avLst/>
          </a:prstGeom>
          <a:solidFill>
            <a:srgbClr val="C00000"/>
          </a:solidFill>
          <a:ln>
            <a:noFill/>
          </a:ln>
        </p:spPr>
        <p:txBody>
          <a:bodyPr spcFirstLastPara="1" wrap="square" lIns="91425" tIns="45700" rIns="91425" bIns="45700" anchor="t" anchorCtr="0">
            <a:spAutoFit/>
          </a:bodyPr>
          <a:lstStyle/>
          <a:p>
            <a:pPr lvl="0" algn="ctr">
              <a:lnSpc>
                <a:spcPct val="150000"/>
              </a:lnSpc>
            </a:pPr>
            <a:r>
              <a:rPr lang="sv-SE" sz="1800" b="1" dirty="0">
                <a:solidFill>
                  <a:schemeClr val="bg1"/>
                </a:solidFill>
              </a:rPr>
              <a:t>Kekurangan</a:t>
            </a:r>
          </a:p>
        </p:txBody>
      </p:sp>
      <p:sp>
        <p:nvSpPr>
          <p:cNvPr id="2" name="Rectangle 1">
            <a:extLst>
              <a:ext uri="{FF2B5EF4-FFF2-40B4-BE49-F238E27FC236}">
                <a16:creationId xmlns:a16="http://schemas.microsoft.com/office/drawing/2014/main" id="{8B571003-7B61-4BF9-862C-8E2643CFCCB9}"/>
              </a:ext>
            </a:extLst>
          </p:cNvPr>
          <p:cNvSpPr/>
          <p:nvPr/>
        </p:nvSpPr>
        <p:spPr>
          <a:xfrm>
            <a:off x="729849" y="3495792"/>
            <a:ext cx="8015230" cy="115467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600" dirty="0"/>
              <a:t>Untuk </a:t>
            </a:r>
            <a:r>
              <a:rPr lang="en-US" sz="1600" i="1" dirty="0"/>
              <a:t>software </a:t>
            </a:r>
            <a:r>
              <a:rPr lang="en-US" sz="1600" dirty="0"/>
              <a:t>yang lebih kompleks </a:t>
            </a:r>
            <a:r>
              <a:rPr lang="en-US" sz="1600" dirty="0" err="1"/>
              <a:t>akan</a:t>
            </a:r>
            <a:r>
              <a:rPr lang="en-US" sz="1600" dirty="0"/>
              <a:t> </a:t>
            </a:r>
            <a:r>
              <a:rPr lang="en-US" sz="1600" dirty="0" err="1"/>
              <a:t>memerlukan</a:t>
            </a:r>
            <a:r>
              <a:rPr lang="en-US" sz="1600" dirty="0"/>
              <a:t> lebih banyak waktu </a:t>
            </a:r>
          </a:p>
          <a:p>
            <a:pPr marL="285750" indent="-285750" algn="just">
              <a:lnSpc>
                <a:spcPct val="150000"/>
              </a:lnSpc>
              <a:buFont typeface="Arial" panose="020B0604020202020204" pitchFamily="34" charset="0"/>
              <a:buChar char="•"/>
            </a:pPr>
            <a:r>
              <a:rPr lang="en-US" sz="1600" dirty="0"/>
              <a:t>Jika terjadi perubahan </a:t>
            </a:r>
            <a:r>
              <a:rPr lang="en-US" sz="1600" dirty="0" err="1"/>
              <a:t>logika</a:t>
            </a:r>
            <a:r>
              <a:rPr lang="en-US" sz="1600" dirty="0"/>
              <a:t>, maka </a:t>
            </a:r>
            <a:r>
              <a:rPr lang="en-US" sz="1600" i="1" dirty="0"/>
              <a:t>test case</a:t>
            </a:r>
            <a:r>
              <a:rPr lang="en-US" sz="1600" dirty="0"/>
              <a:t> yang saling berkaitan harus </a:t>
            </a:r>
            <a:r>
              <a:rPr lang="en-US" sz="1600" dirty="0" err="1"/>
              <a:t>dipastikan</a:t>
            </a:r>
            <a:r>
              <a:rPr lang="en-US" sz="1600" dirty="0"/>
              <a:t> sesuai</a:t>
            </a:r>
            <a:endParaRPr lang="en-US" sz="1600" dirty="0">
              <a:solidFill>
                <a:schemeClr val="dk1"/>
              </a:solidFill>
            </a:endParaRPr>
          </a:p>
        </p:txBody>
      </p:sp>
    </p:spTree>
    <p:extLst>
      <p:ext uri="{BB962C8B-B14F-4D97-AF65-F5344CB8AC3E}">
        <p14:creationId xmlns:p14="http://schemas.microsoft.com/office/powerpoint/2010/main" val="3368656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587778" y="230650"/>
            <a:ext cx="3857222" cy="646290"/>
          </a:xfrm>
          <a:prstGeom prst="rect">
            <a:avLst/>
          </a:prstGeom>
          <a:noFill/>
          <a:ln>
            <a:noFill/>
          </a:ln>
        </p:spPr>
        <p:txBody>
          <a:bodyPr spcFirstLastPara="1" wrap="square" lIns="91425" tIns="45700" rIns="91425" bIns="45700" anchor="t" anchorCtr="0">
            <a:spAutoFit/>
          </a:bodyPr>
          <a:lstStyle/>
          <a:p>
            <a:pPr>
              <a:lnSpc>
                <a:spcPct val="150000"/>
              </a:lnSpc>
            </a:pPr>
            <a:r>
              <a:rPr lang="id-ID" sz="2400" b="1" dirty="0">
                <a:solidFill>
                  <a:schemeClr val="accent1">
                    <a:lumMod val="50000"/>
                  </a:schemeClr>
                </a:solidFill>
              </a:rPr>
              <a:t>Alat-alat TDD</a:t>
            </a:r>
            <a:endParaRPr lang="en-ID" sz="2400" b="1" dirty="0">
              <a:solidFill>
                <a:schemeClr val="accent1">
                  <a:lumMod val="50000"/>
                </a:schemeClr>
              </a:solidFill>
            </a:endParaRPr>
          </a:p>
        </p:txBody>
      </p:sp>
      <p:graphicFrame>
        <p:nvGraphicFramePr>
          <p:cNvPr id="7" name="Content Placeholder 1">
            <a:extLst>
              <a:ext uri="{FF2B5EF4-FFF2-40B4-BE49-F238E27FC236}">
                <a16:creationId xmlns:a16="http://schemas.microsoft.com/office/drawing/2014/main" id="{497CAE0B-F4A3-456C-8B37-0B7A85FCF83B}"/>
              </a:ext>
            </a:extLst>
          </p:cNvPr>
          <p:cNvGraphicFramePr>
            <a:graphicFrameLocks/>
          </p:cNvGraphicFramePr>
          <p:nvPr>
            <p:extLst>
              <p:ext uri="{D42A27DB-BD31-4B8C-83A1-F6EECF244321}">
                <p14:modId xmlns:p14="http://schemas.microsoft.com/office/powerpoint/2010/main" val="1936240699"/>
              </p:ext>
            </p:extLst>
          </p:nvPr>
        </p:nvGraphicFramePr>
        <p:xfrm>
          <a:off x="681071" y="971167"/>
          <a:ext cx="8092966" cy="29576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71036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587778" y="230650"/>
            <a:ext cx="3857222" cy="646290"/>
          </a:xfrm>
          <a:prstGeom prst="rect">
            <a:avLst/>
          </a:prstGeom>
          <a:noFill/>
          <a:ln>
            <a:noFill/>
          </a:ln>
        </p:spPr>
        <p:txBody>
          <a:bodyPr spcFirstLastPara="1" wrap="square" lIns="91425" tIns="45700" rIns="91425" bIns="45700" anchor="t" anchorCtr="0">
            <a:spAutoFit/>
          </a:bodyPr>
          <a:lstStyle/>
          <a:p>
            <a:pPr>
              <a:lnSpc>
                <a:spcPct val="150000"/>
              </a:lnSpc>
            </a:pPr>
            <a:r>
              <a:rPr lang="en-ID" sz="2400" b="1" i="0" u="none" strike="noStrike" cap="none" dirty="0" err="1">
                <a:solidFill>
                  <a:schemeClr val="accent1">
                    <a:lumMod val="50000"/>
                  </a:schemeClr>
                </a:solidFill>
              </a:rPr>
              <a:t>Rangkuman</a:t>
            </a:r>
            <a:endParaRPr lang="en-ID" sz="2400" b="1" i="0" u="none" strike="noStrike" cap="none" dirty="0">
              <a:solidFill>
                <a:schemeClr val="accent1">
                  <a:lumMod val="50000"/>
                </a:schemeClr>
              </a:solidFill>
            </a:endParaRPr>
          </a:p>
        </p:txBody>
      </p:sp>
      <p:sp>
        <p:nvSpPr>
          <p:cNvPr id="8" name="Google Shape;98;p2">
            <a:extLst>
              <a:ext uri="{FF2B5EF4-FFF2-40B4-BE49-F238E27FC236}">
                <a16:creationId xmlns:a16="http://schemas.microsoft.com/office/drawing/2014/main" id="{FC9E5B19-1D64-42FA-B1E6-C128DF1EA1F5}"/>
              </a:ext>
            </a:extLst>
          </p:cNvPr>
          <p:cNvSpPr/>
          <p:nvPr/>
        </p:nvSpPr>
        <p:spPr>
          <a:xfrm>
            <a:off x="587778" y="876940"/>
            <a:ext cx="8227038" cy="5262939"/>
          </a:xfrm>
          <a:prstGeom prst="rect">
            <a:avLst/>
          </a:prstGeom>
          <a:noFill/>
          <a:ln>
            <a:noFill/>
          </a:ln>
        </p:spPr>
        <p:txBody>
          <a:bodyPr spcFirstLastPara="1" wrap="square" lIns="91425" tIns="45700" rIns="91425" bIns="45700" numCol="1" anchor="t" anchorCtr="0">
            <a:spAutoFit/>
          </a:bodyPr>
          <a:lstStyle/>
          <a:p>
            <a:pPr marL="285750" indent="-285750" algn="just">
              <a:lnSpc>
                <a:spcPct val="150000"/>
              </a:lnSpc>
              <a:buFont typeface="Arial" panose="020B0604020202020204" pitchFamily="34" charset="0"/>
              <a:buChar char="•"/>
            </a:pPr>
            <a:r>
              <a:rPr lang="en-US" sz="1600" i="1" dirty="0">
                <a:solidFill>
                  <a:srgbClr val="002060"/>
                </a:solidFill>
              </a:rPr>
              <a:t>Test Driven Development </a:t>
            </a:r>
            <a:r>
              <a:rPr lang="en-US" sz="1600" dirty="0">
                <a:solidFill>
                  <a:srgbClr val="002060"/>
                </a:solidFill>
              </a:rPr>
              <a:t>(TDD) adalah skema pengembangan perangkat </a:t>
            </a:r>
            <a:r>
              <a:rPr lang="en-US" sz="1600" dirty="0" err="1">
                <a:solidFill>
                  <a:srgbClr val="002060"/>
                </a:solidFill>
              </a:rPr>
              <a:t>lunak</a:t>
            </a:r>
            <a:r>
              <a:rPr lang="en-US" sz="1600" dirty="0">
                <a:solidFill>
                  <a:srgbClr val="002060"/>
                </a:solidFill>
              </a:rPr>
              <a:t> / aplikasi dengan melakukan </a:t>
            </a:r>
            <a:r>
              <a:rPr lang="en-US" sz="1600" i="1" dirty="0">
                <a:solidFill>
                  <a:srgbClr val="002060"/>
                </a:solidFill>
              </a:rPr>
              <a:t>unit testing</a:t>
            </a:r>
            <a:r>
              <a:rPr lang="en-US" sz="1600" dirty="0">
                <a:solidFill>
                  <a:srgbClr val="002060"/>
                </a:solidFill>
              </a:rPr>
              <a:t> sebelum </a:t>
            </a:r>
            <a:r>
              <a:rPr lang="en-US" sz="1600" i="1" dirty="0">
                <a:solidFill>
                  <a:srgbClr val="002060"/>
                </a:solidFill>
              </a:rPr>
              <a:t>production</a:t>
            </a:r>
            <a:r>
              <a:rPr lang="en-US" sz="1600" dirty="0">
                <a:solidFill>
                  <a:srgbClr val="002060"/>
                </a:solidFill>
              </a:rPr>
              <a:t>.</a:t>
            </a:r>
          </a:p>
          <a:p>
            <a:pPr marL="285750" indent="-285750" algn="just">
              <a:lnSpc>
                <a:spcPct val="150000"/>
              </a:lnSpc>
              <a:buFont typeface="Arial" panose="020B0604020202020204" pitchFamily="34" charset="0"/>
              <a:buChar char="•"/>
            </a:pPr>
            <a:r>
              <a:rPr lang="en-US" sz="1600" dirty="0">
                <a:solidFill>
                  <a:srgbClr val="002060"/>
                </a:solidFill>
              </a:rPr>
              <a:t>Ada 3 </a:t>
            </a:r>
            <a:r>
              <a:rPr lang="en-US" sz="1600" dirty="0" err="1">
                <a:solidFill>
                  <a:srgbClr val="002060"/>
                </a:solidFill>
              </a:rPr>
              <a:t>tahap</a:t>
            </a:r>
            <a:r>
              <a:rPr lang="en-US" sz="1600" dirty="0">
                <a:solidFill>
                  <a:srgbClr val="002060"/>
                </a:solidFill>
              </a:rPr>
              <a:t> </a:t>
            </a:r>
            <a:r>
              <a:rPr lang="en-US" sz="1600" dirty="0" err="1">
                <a:solidFill>
                  <a:srgbClr val="002060"/>
                </a:solidFill>
              </a:rPr>
              <a:t>utama</a:t>
            </a:r>
            <a:r>
              <a:rPr lang="en-US" sz="1600" dirty="0">
                <a:solidFill>
                  <a:srgbClr val="002060"/>
                </a:solidFill>
              </a:rPr>
              <a:t> dalam </a:t>
            </a:r>
            <a:r>
              <a:rPr lang="en-US" sz="1600" i="1" dirty="0">
                <a:solidFill>
                  <a:srgbClr val="002060"/>
                </a:solidFill>
              </a:rPr>
              <a:t>Test Driven Development</a:t>
            </a:r>
            <a:r>
              <a:rPr lang="en-US" sz="1600" dirty="0">
                <a:solidFill>
                  <a:srgbClr val="002060"/>
                </a:solidFill>
              </a:rPr>
              <a:t>, yaitu Red, Green, dan Refactor.</a:t>
            </a:r>
          </a:p>
          <a:p>
            <a:pPr marL="285750" indent="-285750" algn="just">
              <a:lnSpc>
                <a:spcPct val="150000"/>
              </a:lnSpc>
              <a:buFont typeface="Arial" panose="020B0604020202020204" pitchFamily="34" charset="0"/>
              <a:buChar char="•"/>
            </a:pPr>
            <a:r>
              <a:rPr lang="en-US" sz="1600" dirty="0">
                <a:solidFill>
                  <a:srgbClr val="002060"/>
                </a:solidFill>
              </a:rPr>
              <a:t>Beberapa manfaat yang </a:t>
            </a:r>
            <a:r>
              <a:rPr lang="en-US" sz="1600" dirty="0" err="1">
                <a:solidFill>
                  <a:srgbClr val="002060"/>
                </a:solidFill>
              </a:rPr>
              <a:t>akan</a:t>
            </a:r>
            <a:r>
              <a:rPr lang="en-US" sz="1600" dirty="0">
                <a:solidFill>
                  <a:srgbClr val="002060"/>
                </a:solidFill>
              </a:rPr>
              <a:t> </a:t>
            </a:r>
            <a:r>
              <a:rPr lang="en-US" sz="1600" dirty="0" err="1">
                <a:solidFill>
                  <a:srgbClr val="002060"/>
                </a:solidFill>
              </a:rPr>
              <a:t>diperoleh</a:t>
            </a:r>
            <a:r>
              <a:rPr lang="en-US" sz="1600" dirty="0">
                <a:solidFill>
                  <a:srgbClr val="002060"/>
                </a:solidFill>
              </a:rPr>
              <a:t> </a:t>
            </a:r>
            <a:r>
              <a:rPr lang="en-US" sz="1600" dirty="0" err="1">
                <a:solidFill>
                  <a:srgbClr val="002060"/>
                </a:solidFill>
              </a:rPr>
              <a:t>dari</a:t>
            </a:r>
            <a:r>
              <a:rPr lang="en-US" sz="1600" dirty="0">
                <a:solidFill>
                  <a:srgbClr val="002060"/>
                </a:solidFill>
              </a:rPr>
              <a:t> implementasi </a:t>
            </a:r>
            <a:r>
              <a:rPr lang="en-US" sz="1600" dirty="0" err="1">
                <a:solidFill>
                  <a:srgbClr val="002060"/>
                </a:solidFill>
              </a:rPr>
              <a:t>pendekatan</a:t>
            </a:r>
            <a:r>
              <a:rPr lang="en-US" sz="1600" dirty="0">
                <a:solidFill>
                  <a:srgbClr val="002060"/>
                </a:solidFill>
              </a:rPr>
              <a:t> </a:t>
            </a:r>
            <a:r>
              <a:rPr lang="en-US" sz="1600" i="1" dirty="0">
                <a:solidFill>
                  <a:srgbClr val="002060"/>
                </a:solidFill>
              </a:rPr>
              <a:t>Test Driven Development</a:t>
            </a:r>
            <a:r>
              <a:rPr lang="en-US" sz="1600" dirty="0">
                <a:solidFill>
                  <a:srgbClr val="002060"/>
                </a:solidFill>
              </a:rPr>
              <a:t> (TDD) adalah </a:t>
            </a:r>
            <a:r>
              <a:rPr lang="en-US" sz="1600" dirty="0" err="1">
                <a:solidFill>
                  <a:srgbClr val="002060"/>
                </a:solidFill>
              </a:rPr>
              <a:t>menurunkan</a:t>
            </a:r>
            <a:r>
              <a:rPr lang="en-US" sz="1600" dirty="0">
                <a:solidFill>
                  <a:srgbClr val="002060"/>
                </a:solidFill>
              </a:rPr>
              <a:t> biaya </a:t>
            </a:r>
            <a:r>
              <a:rPr lang="en-US" sz="1600" dirty="0" err="1">
                <a:solidFill>
                  <a:srgbClr val="002060"/>
                </a:solidFill>
              </a:rPr>
              <a:t>produksi</a:t>
            </a:r>
            <a:r>
              <a:rPr lang="en-US" sz="1600" dirty="0">
                <a:solidFill>
                  <a:srgbClr val="002060"/>
                </a:solidFill>
              </a:rPr>
              <a:t>, meningkatkan kualitas kode dan </a:t>
            </a:r>
            <a:r>
              <a:rPr lang="en-US" sz="1600" i="1" dirty="0">
                <a:solidFill>
                  <a:srgbClr val="002060"/>
                </a:solidFill>
              </a:rPr>
              <a:t>software</a:t>
            </a:r>
            <a:r>
              <a:rPr lang="en-US" sz="1600" dirty="0">
                <a:solidFill>
                  <a:srgbClr val="002060"/>
                </a:solidFill>
              </a:rPr>
              <a:t>, </a:t>
            </a:r>
            <a:r>
              <a:rPr lang="en-US" sz="1600" dirty="0" err="1">
                <a:solidFill>
                  <a:srgbClr val="002060"/>
                </a:solidFill>
              </a:rPr>
              <a:t>serta</a:t>
            </a:r>
            <a:r>
              <a:rPr lang="en-US" sz="1600" dirty="0">
                <a:solidFill>
                  <a:srgbClr val="002060"/>
                </a:solidFill>
              </a:rPr>
              <a:t> lebih </a:t>
            </a:r>
            <a:r>
              <a:rPr lang="en-US" sz="1600" dirty="0" err="1">
                <a:solidFill>
                  <a:srgbClr val="002060"/>
                </a:solidFill>
              </a:rPr>
              <a:t>produktif</a:t>
            </a:r>
            <a:r>
              <a:rPr lang="en-US" sz="1600" dirty="0">
                <a:solidFill>
                  <a:srgbClr val="002060"/>
                </a:solidFill>
              </a:rPr>
              <a:t> karena </a:t>
            </a:r>
            <a:r>
              <a:rPr lang="en-US" sz="1600" dirty="0" err="1">
                <a:solidFill>
                  <a:srgbClr val="002060"/>
                </a:solidFill>
              </a:rPr>
              <a:t>tim</a:t>
            </a:r>
            <a:r>
              <a:rPr lang="en-US" sz="1600" dirty="0">
                <a:solidFill>
                  <a:srgbClr val="002060"/>
                </a:solidFill>
              </a:rPr>
              <a:t> pengembang dapat </a:t>
            </a:r>
            <a:r>
              <a:rPr lang="en-US" sz="1600" dirty="0" err="1">
                <a:solidFill>
                  <a:srgbClr val="002060"/>
                </a:solidFill>
              </a:rPr>
              <a:t>terus</a:t>
            </a:r>
            <a:r>
              <a:rPr lang="en-US" sz="1600" dirty="0">
                <a:solidFill>
                  <a:srgbClr val="002060"/>
                </a:solidFill>
              </a:rPr>
              <a:t> </a:t>
            </a:r>
            <a:r>
              <a:rPr lang="en-US" sz="1600" dirty="0" err="1">
                <a:solidFill>
                  <a:srgbClr val="002060"/>
                </a:solidFill>
              </a:rPr>
              <a:t>melangkah</a:t>
            </a:r>
            <a:r>
              <a:rPr lang="en-US" sz="1600" dirty="0">
                <a:solidFill>
                  <a:srgbClr val="002060"/>
                </a:solidFill>
              </a:rPr>
              <a:t> sedikit demi sedikit.</a:t>
            </a:r>
          </a:p>
          <a:p>
            <a:pPr marL="285750" indent="-285750" algn="just">
              <a:lnSpc>
                <a:spcPct val="150000"/>
              </a:lnSpc>
              <a:buFont typeface="Arial" panose="020B0604020202020204" pitchFamily="34" charset="0"/>
              <a:buChar char="•"/>
            </a:pPr>
            <a:r>
              <a:rPr lang="en-US" sz="1600" dirty="0">
                <a:solidFill>
                  <a:srgbClr val="002060"/>
                </a:solidFill>
              </a:rPr>
              <a:t>Contoh tools yang digunakan untuk implementasi Test Driven Development, </a:t>
            </a:r>
            <a:r>
              <a:rPr lang="en-US" sz="1600" dirty="0" err="1">
                <a:solidFill>
                  <a:srgbClr val="002060"/>
                </a:solidFill>
              </a:rPr>
              <a:t>antara</a:t>
            </a:r>
            <a:r>
              <a:rPr lang="en-US" sz="1600" dirty="0">
                <a:solidFill>
                  <a:srgbClr val="002060"/>
                </a:solidFill>
              </a:rPr>
              <a:t> lain JUnit untuk Unit Testing, </a:t>
            </a:r>
            <a:r>
              <a:rPr lang="en-US" sz="1600" dirty="0" err="1">
                <a:solidFill>
                  <a:srgbClr val="002060"/>
                </a:solidFill>
              </a:rPr>
              <a:t>Jmeter</a:t>
            </a:r>
            <a:r>
              <a:rPr lang="en-US" sz="1600" dirty="0">
                <a:solidFill>
                  <a:srgbClr val="002060"/>
                </a:solidFill>
              </a:rPr>
              <a:t> untuk Load / Performance Testing, dan Mockito untuk Rest API Testing.</a:t>
            </a:r>
          </a:p>
          <a:p>
            <a:pPr marL="285750" indent="-285750" algn="just">
              <a:lnSpc>
                <a:spcPct val="150000"/>
              </a:lnSpc>
              <a:buFont typeface="Arial" panose="020B0604020202020204" pitchFamily="34" charset="0"/>
              <a:buChar char="•"/>
            </a:pPr>
            <a:endParaRPr lang="en-US" sz="1600" dirty="0">
              <a:solidFill>
                <a:srgbClr val="002060"/>
              </a:solidFill>
            </a:endParaRPr>
          </a:p>
          <a:p>
            <a:pPr algn="just">
              <a:lnSpc>
                <a:spcPct val="150000"/>
              </a:lnSpc>
            </a:pPr>
            <a:r>
              <a:rPr lang="en-US" sz="1600" dirty="0">
                <a:solidFill>
                  <a:srgbClr val="002060"/>
                </a:solidFill>
              </a:rPr>
              <a:t> </a:t>
            </a:r>
          </a:p>
          <a:p>
            <a:pPr marL="285750" indent="-285750" algn="just">
              <a:lnSpc>
                <a:spcPct val="150000"/>
              </a:lnSpc>
              <a:buFont typeface="Arial" panose="020B0604020202020204" pitchFamily="34" charset="0"/>
              <a:buChar char="•"/>
            </a:pPr>
            <a:endParaRPr lang="en-US" sz="1600" dirty="0">
              <a:solidFill>
                <a:srgbClr val="002060"/>
              </a:solidFill>
            </a:endParaRPr>
          </a:p>
          <a:p>
            <a:pPr marL="285750" indent="-285750" algn="just">
              <a:lnSpc>
                <a:spcPct val="150000"/>
              </a:lnSpc>
              <a:buFont typeface="Arial" panose="020B0604020202020204" pitchFamily="34" charset="0"/>
              <a:buChar char="•"/>
            </a:pPr>
            <a:endParaRPr lang="en-US" sz="1600" dirty="0">
              <a:solidFill>
                <a:srgbClr val="002060"/>
              </a:solidFill>
            </a:endParaRPr>
          </a:p>
        </p:txBody>
      </p:sp>
    </p:spTree>
    <p:extLst>
      <p:ext uri="{BB962C8B-B14F-4D97-AF65-F5344CB8AC3E}">
        <p14:creationId xmlns:p14="http://schemas.microsoft.com/office/powerpoint/2010/main" val="9421736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idx="10"/>
          </p:nvPr>
        </p:nvSpPr>
        <p:spPr/>
        <p:txBody>
          <a:bodyPr/>
          <a:lstStyle/>
          <a:p>
            <a:fld id="{58A421BD-5B7A-4E05-9A9D-8998E5420D42}" type="datetime2">
              <a:rPr lang="id-ID" smtClean="0"/>
              <a:pPr/>
              <a:t>Senin, 09 November 2020</a:t>
            </a:fld>
            <a:endParaRPr lang="en-US"/>
          </a:p>
        </p:txBody>
      </p:sp>
      <p:sp>
        <p:nvSpPr>
          <p:cNvPr id="4" name="Slide Number Placeholder 3"/>
          <p:cNvSpPr>
            <a:spLocks noGrp="1"/>
          </p:cNvSpPr>
          <p:nvPr>
            <p:ph type="sldNum" idx="12"/>
          </p:nvPr>
        </p:nvSpPr>
        <p:spPr/>
        <p:txBody>
          <a:bodyPr/>
          <a:lstStyle/>
          <a:p>
            <a:fld id="{8EBC1AB6-5C21-49A2-9C38-2D886F1F85A8}" type="slidenum">
              <a:rPr lang="en-US" smtClean="0"/>
              <a:pPr/>
              <a:t>35</a:t>
            </a:fld>
            <a:endParaRPr lang="en-US"/>
          </a:p>
        </p:txBody>
      </p:sp>
      <p:sp>
        <p:nvSpPr>
          <p:cNvPr id="12" name="Text Placeholder 11"/>
          <p:cNvSpPr>
            <a:spLocks noGrp="1"/>
          </p:cNvSpPr>
          <p:nvPr>
            <p:ph type="body" sz="quarter" idx="13"/>
          </p:nvPr>
        </p:nvSpPr>
        <p:spPr>
          <a:xfrm>
            <a:off x="452063" y="2079305"/>
            <a:ext cx="8042714" cy="979661"/>
          </a:xfrm>
        </p:spPr>
        <p:txBody>
          <a:bodyPr/>
          <a:lstStyle/>
          <a:p>
            <a:r>
              <a:rPr lang="en-US" dirty="0">
                <a:latin typeface="HP Simplified"/>
              </a:rPr>
              <a:t>Implementasi </a:t>
            </a:r>
            <a:r>
              <a:rPr lang="en-US" i="1" dirty="0">
                <a:latin typeface="HP Simplified"/>
              </a:rPr>
              <a:t>Software Testing </a:t>
            </a:r>
            <a:r>
              <a:rPr lang="en-US" dirty="0">
                <a:latin typeface="HP Simplified"/>
              </a:rPr>
              <a:t>dalam Lingkungan DevOps </a:t>
            </a:r>
            <a:endParaRPr lang="en-US" dirty="0"/>
          </a:p>
        </p:txBody>
      </p:sp>
      <p:sp>
        <p:nvSpPr>
          <p:cNvPr id="13" name="Text Placeholder 12"/>
          <p:cNvSpPr>
            <a:spLocks noGrp="1"/>
          </p:cNvSpPr>
          <p:nvPr>
            <p:ph type="body" sz="quarter" idx="14"/>
          </p:nvPr>
        </p:nvSpPr>
        <p:spPr/>
        <p:txBody>
          <a:bodyPr/>
          <a:lstStyle/>
          <a:p>
            <a:r>
              <a:rPr lang="en-US" dirty="0"/>
              <a:t>Bagian 3</a:t>
            </a:r>
          </a:p>
        </p:txBody>
      </p:sp>
    </p:spTree>
    <p:extLst>
      <p:ext uri="{BB962C8B-B14F-4D97-AF65-F5344CB8AC3E}">
        <p14:creationId xmlns:p14="http://schemas.microsoft.com/office/powerpoint/2010/main" val="17992422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331180" y="438004"/>
            <a:ext cx="5650217" cy="461624"/>
          </a:xfrm>
          <a:prstGeom prst="rect">
            <a:avLst/>
          </a:prstGeom>
          <a:noFill/>
          <a:ln>
            <a:noFill/>
          </a:ln>
        </p:spPr>
        <p:txBody>
          <a:bodyPr spcFirstLastPara="1" wrap="square" lIns="91425" tIns="45700" rIns="91425" bIns="45700" anchor="t" anchorCtr="0">
            <a:spAutoFit/>
          </a:bodyPr>
          <a:lstStyle/>
          <a:p>
            <a:r>
              <a:rPr lang="en-ID" sz="2400" b="1" dirty="0">
                <a:solidFill>
                  <a:schemeClr val="accent1">
                    <a:lumMod val="50000"/>
                  </a:schemeClr>
                </a:solidFill>
              </a:rPr>
              <a:t>Agenda</a:t>
            </a:r>
          </a:p>
        </p:txBody>
      </p:sp>
      <p:sp>
        <p:nvSpPr>
          <p:cNvPr id="98" name="Google Shape;98;p2"/>
          <p:cNvSpPr/>
          <p:nvPr/>
        </p:nvSpPr>
        <p:spPr>
          <a:xfrm>
            <a:off x="337504" y="895771"/>
            <a:ext cx="8196896" cy="2169784"/>
          </a:xfrm>
          <a:prstGeom prst="rect">
            <a:avLst/>
          </a:prstGeom>
          <a:noFill/>
          <a:ln>
            <a:noFill/>
          </a:ln>
        </p:spPr>
        <p:txBody>
          <a:bodyPr spcFirstLastPara="1" wrap="square" lIns="91425" tIns="45700" rIns="91425" bIns="45700" anchor="t" anchorCtr="0">
            <a:spAutoFit/>
          </a:bodyPr>
          <a:lstStyle/>
          <a:p>
            <a:pPr marL="514350" indent="-514350">
              <a:lnSpc>
                <a:spcPct val="150000"/>
              </a:lnSpc>
              <a:buFont typeface="Wingdings" panose="05000000000000000000" pitchFamily="2" charset="2"/>
              <a:buChar char="q"/>
            </a:pPr>
            <a:r>
              <a:rPr lang="id-ID" sz="1800" dirty="0"/>
              <a:t>Testing dalam </a:t>
            </a:r>
            <a:r>
              <a:rPr lang="id-ID" sz="1800" dirty="0" err="1"/>
              <a:t>DevOps</a:t>
            </a:r>
            <a:endParaRPr lang="id-ID" sz="1800" dirty="0"/>
          </a:p>
          <a:p>
            <a:pPr marL="514350" indent="-514350">
              <a:lnSpc>
                <a:spcPct val="150000"/>
              </a:lnSpc>
              <a:buFont typeface="Wingdings" panose="05000000000000000000" pitchFamily="2" charset="2"/>
              <a:buChar char="q"/>
            </a:pPr>
            <a:r>
              <a:rPr lang="id-ID" sz="1800" dirty="0" err="1"/>
              <a:t>Continuous</a:t>
            </a:r>
            <a:r>
              <a:rPr lang="id-ID" sz="1800" dirty="0"/>
              <a:t> Testing</a:t>
            </a:r>
          </a:p>
          <a:p>
            <a:pPr marL="514350" indent="-514350">
              <a:lnSpc>
                <a:spcPct val="150000"/>
              </a:lnSpc>
              <a:buFont typeface="Wingdings" panose="05000000000000000000" pitchFamily="2" charset="2"/>
              <a:buChar char="q"/>
            </a:pPr>
            <a:r>
              <a:rPr lang="id-ID" sz="1800" dirty="0"/>
              <a:t>Proses </a:t>
            </a:r>
            <a:r>
              <a:rPr lang="id-ID" sz="1800" dirty="0" err="1"/>
              <a:t>Continuous</a:t>
            </a:r>
            <a:r>
              <a:rPr lang="id-ID" sz="1800" dirty="0"/>
              <a:t> Testing </a:t>
            </a:r>
          </a:p>
          <a:p>
            <a:pPr marL="514350" indent="-514350">
              <a:lnSpc>
                <a:spcPct val="150000"/>
              </a:lnSpc>
              <a:buFont typeface="Wingdings" panose="05000000000000000000" pitchFamily="2" charset="2"/>
              <a:buChar char="q"/>
            </a:pPr>
            <a:r>
              <a:rPr lang="id-ID" sz="1800" dirty="0"/>
              <a:t>Manfaat </a:t>
            </a:r>
            <a:r>
              <a:rPr lang="id-ID" sz="1800" dirty="0" err="1"/>
              <a:t>Continuous</a:t>
            </a:r>
            <a:r>
              <a:rPr lang="id-ID" sz="1800" dirty="0"/>
              <a:t> Testing </a:t>
            </a:r>
          </a:p>
          <a:p>
            <a:pPr marL="514350" indent="-514350">
              <a:lnSpc>
                <a:spcPct val="150000"/>
              </a:lnSpc>
              <a:buFont typeface="Wingdings" panose="05000000000000000000" pitchFamily="2" charset="2"/>
              <a:buChar char="q"/>
            </a:pPr>
            <a:r>
              <a:rPr lang="id-ID" sz="1800" dirty="0"/>
              <a:t>Cakupan Pengujian di </a:t>
            </a:r>
            <a:r>
              <a:rPr lang="id-ID" sz="1800" dirty="0" err="1"/>
              <a:t>DevOps</a:t>
            </a:r>
            <a:endParaRPr lang="id-ID" sz="1800" dirty="0"/>
          </a:p>
        </p:txBody>
      </p:sp>
    </p:spTree>
    <p:extLst>
      <p:ext uri="{BB962C8B-B14F-4D97-AF65-F5344CB8AC3E}">
        <p14:creationId xmlns:p14="http://schemas.microsoft.com/office/powerpoint/2010/main" val="8376949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331180" y="438004"/>
            <a:ext cx="5650217" cy="461624"/>
          </a:xfrm>
          <a:prstGeom prst="rect">
            <a:avLst/>
          </a:prstGeom>
          <a:noFill/>
          <a:ln>
            <a:noFill/>
          </a:ln>
        </p:spPr>
        <p:txBody>
          <a:bodyPr spcFirstLastPara="1" wrap="square" lIns="91425" tIns="45700" rIns="91425" bIns="45700" anchor="t" anchorCtr="0">
            <a:spAutoFit/>
          </a:bodyPr>
          <a:lstStyle/>
          <a:p>
            <a:r>
              <a:rPr lang="en-ID" sz="2400" b="1" dirty="0" err="1">
                <a:solidFill>
                  <a:schemeClr val="accent1">
                    <a:lumMod val="50000"/>
                  </a:schemeClr>
                </a:solidFill>
              </a:rPr>
              <a:t>Tujuan</a:t>
            </a:r>
            <a:r>
              <a:rPr lang="en-ID" sz="2400" b="1" dirty="0">
                <a:solidFill>
                  <a:schemeClr val="accent1">
                    <a:lumMod val="50000"/>
                  </a:schemeClr>
                </a:solidFill>
              </a:rPr>
              <a:t> </a:t>
            </a:r>
            <a:r>
              <a:rPr lang="en-ID" sz="2400" b="1" dirty="0" err="1">
                <a:solidFill>
                  <a:schemeClr val="accent1">
                    <a:lumMod val="50000"/>
                  </a:schemeClr>
                </a:solidFill>
              </a:rPr>
              <a:t>Pembelajaran</a:t>
            </a:r>
            <a:endParaRPr sz="2400" b="1" u="none" strike="noStrike" cap="none" dirty="0">
              <a:solidFill>
                <a:schemeClr val="accent1">
                  <a:lumMod val="50000"/>
                </a:schemeClr>
              </a:solidFill>
              <a:sym typeface="Arial"/>
            </a:endParaRPr>
          </a:p>
        </p:txBody>
      </p:sp>
      <p:sp>
        <p:nvSpPr>
          <p:cNvPr id="98" name="Google Shape;98;p2"/>
          <p:cNvSpPr/>
          <p:nvPr/>
        </p:nvSpPr>
        <p:spPr>
          <a:xfrm>
            <a:off x="337504" y="895771"/>
            <a:ext cx="8196896" cy="2585283"/>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Wingdings,Sans-Serif" panose="05000000000000000000" pitchFamily="2" charset="2"/>
              <a:buChar char="§"/>
            </a:pPr>
            <a:r>
              <a:rPr lang="en-US" sz="1800" dirty="0" err="1">
                <a:solidFill>
                  <a:schemeClr val="dk1"/>
                </a:solidFill>
              </a:rPr>
              <a:t>Memahami</a:t>
            </a:r>
            <a:r>
              <a:rPr lang="en-US" sz="1800" dirty="0">
                <a:solidFill>
                  <a:schemeClr val="dk1"/>
                </a:solidFill>
              </a:rPr>
              <a:t> proses testing </a:t>
            </a:r>
            <a:r>
              <a:rPr lang="en-US" sz="1800" dirty="0" err="1">
                <a:solidFill>
                  <a:schemeClr val="dk1"/>
                </a:solidFill>
              </a:rPr>
              <a:t>perangkat</a:t>
            </a:r>
            <a:r>
              <a:rPr lang="en-US" sz="1800" dirty="0">
                <a:solidFill>
                  <a:schemeClr val="dk1"/>
                </a:solidFill>
              </a:rPr>
              <a:t> </a:t>
            </a:r>
            <a:r>
              <a:rPr lang="en-US" sz="1800" dirty="0" err="1">
                <a:solidFill>
                  <a:schemeClr val="dk1"/>
                </a:solidFill>
              </a:rPr>
              <a:t>lunak</a:t>
            </a:r>
            <a:r>
              <a:rPr lang="en-US" sz="1800" dirty="0">
                <a:solidFill>
                  <a:schemeClr val="dk1"/>
                </a:solidFill>
              </a:rPr>
              <a:t> yang </a:t>
            </a:r>
            <a:r>
              <a:rPr lang="en-US" sz="1800" dirty="0" err="1">
                <a:solidFill>
                  <a:schemeClr val="dk1"/>
                </a:solidFill>
              </a:rPr>
              <a:t>terjadi</a:t>
            </a:r>
            <a:r>
              <a:rPr lang="en-US" sz="1800" dirty="0">
                <a:solidFill>
                  <a:schemeClr val="dk1"/>
                </a:solidFill>
              </a:rPr>
              <a:t> di </a:t>
            </a:r>
            <a:r>
              <a:rPr lang="en-US" sz="1800" dirty="0" err="1">
                <a:solidFill>
                  <a:schemeClr val="dk1"/>
                </a:solidFill>
              </a:rPr>
              <a:t>lingkungan</a:t>
            </a:r>
            <a:r>
              <a:rPr lang="en-US" sz="1800" dirty="0">
                <a:solidFill>
                  <a:schemeClr val="dk1"/>
                </a:solidFill>
              </a:rPr>
              <a:t> DevOps</a:t>
            </a:r>
          </a:p>
          <a:p>
            <a:pPr marL="285750" indent="-285750" algn="just">
              <a:lnSpc>
                <a:spcPct val="150000"/>
              </a:lnSpc>
              <a:buFont typeface="Wingdings,Sans-Serif" panose="05000000000000000000" pitchFamily="2" charset="2"/>
              <a:buChar char="§"/>
            </a:pPr>
            <a:r>
              <a:rPr lang="en-US" sz="1800" dirty="0" err="1">
                <a:solidFill>
                  <a:schemeClr val="dk1"/>
                </a:solidFill>
              </a:rPr>
              <a:t>Memahami</a:t>
            </a:r>
            <a:r>
              <a:rPr lang="en-US" sz="1800" dirty="0">
                <a:solidFill>
                  <a:schemeClr val="dk1"/>
                </a:solidFill>
              </a:rPr>
              <a:t> salah </a:t>
            </a:r>
            <a:r>
              <a:rPr lang="en-US" sz="1800" dirty="0" err="1">
                <a:solidFill>
                  <a:schemeClr val="dk1"/>
                </a:solidFill>
              </a:rPr>
              <a:t>satu</a:t>
            </a:r>
            <a:r>
              <a:rPr lang="en-US" sz="1800" dirty="0">
                <a:solidFill>
                  <a:schemeClr val="dk1"/>
                </a:solidFill>
              </a:rPr>
              <a:t> </a:t>
            </a:r>
            <a:r>
              <a:rPr lang="en-US" sz="1800" dirty="0" err="1">
                <a:solidFill>
                  <a:schemeClr val="dk1"/>
                </a:solidFill>
              </a:rPr>
              <a:t>jenis</a:t>
            </a:r>
            <a:r>
              <a:rPr lang="en-US" sz="1800" dirty="0">
                <a:solidFill>
                  <a:schemeClr val="dk1"/>
                </a:solidFill>
              </a:rPr>
              <a:t> software tester yang </a:t>
            </a:r>
            <a:r>
              <a:rPr lang="en-US" sz="1800" dirty="0" err="1">
                <a:solidFill>
                  <a:schemeClr val="dk1"/>
                </a:solidFill>
              </a:rPr>
              <a:t>ada</a:t>
            </a:r>
            <a:r>
              <a:rPr lang="en-US" sz="1800" dirty="0">
                <a:solidFill>
                  <a:schemeClr val="dk1"/>
                </a:solidFill>
              </a:rPr>
              <a:t> di desktop, </a:t>
            </a:r>
            <a:r>
              <a:rPr lang="en-US" sz="1800" dirty="0" err="1">
                <a:solidFill>
                  <a:schemeClr val="dk1"/>
                </a:solidFill>
              </a:rPr>
              <a:t>yakni</a:t>
            </a:r>
            <a:r>
              <a:rPr lang="en-US" sz="1800" dirty="0">
                <a:solidFill>
                  <a:schemeClr val="dk1"/>
                </a:solidFill>
              </a:rPr>
              <a:t> </a:t>
            </a:r>
            <a:r>
              <a:rPr lang="en-US" sz="1800" i="1" dirty="0">
                <a:solidFill>
                  <a:schemeClr val="dk1"/>
                </a:solidFill>
              </a:rPr>
              <a:t>continues testing</a:t>
            </a:r>
            <a:r>
              <a:rPr lang="en-US" sz="1800" dirty="0">
                <a:solidFill>
                  <a:schemeClr val="dk1"/>
                </a:solidFill>
              </a:rPr>
              <a:t>.</a:t>
            </a:r>
          </a:p>
          <a:p>
            <a:pPr marL="285750" indent="-285750" algn="just">
              <a:lnSpc>
                <a:spcPct val="150000"/>
              </a:lnSpc>
              <a:buFont typeface="Wingdings,Sans-Serif" panose="05000000000000000000" pitchFamily="2" charset="2"/>
              <a:buChar char="§"/>
            </a:pPr>
            <a:r>
              <a:rPr lang="en-US" sz="1800" dirty="0" err="1">
                <a:solidFill>
                  <a:schemeClr val="dk1"/>
                </a:solidFill>
              </a:rPr>
              <a:t>Memahami</a:t>
            </a:r>
            <a:r>
              <a:rPr lang="en-US" sz="1800" dirty="0">
                <a:solidFill>
                  <a:schemeClr val="dk1"/>
                </a:solidFill>
              </a:rPr>
              <a:t> proses </a:t>
            </a:r>
            <a:r>
              <a:rPr lang="en-US" sz="1800" i="1" dirty="0">
                <a:solidFill>
                  <a:schemeClr val="dk1"/>
                </a:solidFill>
              </a:rPr>
              <a:t>continues testing </a:t>
            </a:r>
            <a:r>
              <a:rPr lang="en-US" sz="1800" dirty="0">
                <a:solidFill>
                  <a:schemeClr val="dk1"/>
                </a:solidFill>
              </a:rPr>
              <a:t>pada </a:t>
            </a:r>
            <a:r>
              <a:rPr lang="en-US" sz="1800" dirty="0" err="1">
                <a:solidFill>
                  <a:schemeClr val="dk1"/>
                </a:solidFill>
              </a:rPr>
              <a:t>sebuah</a:t>
            </a:r>
            <a:r>
              <a:rPr lang="en-US" sz="1800" dirty="0">
                <a:solidFill>
                  <a:schemeClr val="dk1"/>
                </a:solidFill>
              </a:rPr>
              <a:t> </a:t>
            </a:r>
            <a:r>
              <a:rPr lang="en-US" sz="1800" dirty="0" err="1">
                <a:solidFill>
                  <a:schemeClr val="dk1"/>
                </a:solidFill>
              </a:rPr>
              <a:t>aplikasi</a:t>
            </a:r>
            <a:r>
              <a:rPr lang="en-US" sz="1800" dirty="0">
                <a:solidFill>
                  <a:schemeClr val="dk1"/>
                </a:solidFill>
              </a:rPr>
              <a:t> di DevOps.</a:t>
            </a:r>
            <a:endParaRPr lang="en-US" sz="1800" i="1" dirty="0">
              <a:solidFill>
                <a:schemeClr val="dk1"/>
              </a:solidFill>
            </a:endParaRPr>
          </a:p>
          <a:p>
            <a:pPr marL="285750" indent="-285750" algn="just">
              <a:lnSpc>
                <a:spcPct val="150000"/>
              </a:lnSpc>
              <a:buFont typeface="Wingdings,Sans-Serif" panose="05000000000000000000" pitchFamily="2" charset="2"/>
              <a:buChar char="§"/>
            </a:pPr>
            <a:endParaRPr lang="en-US" sz="1800" dirty="0">
              <a:solidFill>
                <a:schemeClr val="dk1"/>
              </a:solidFill>
            </a:endParaRPr>
          </a:p>
        </p:txBody>
      </p:sp>
    </p:spTree>
    <p:extLst>
      <p:ext uri="{BB962C8B-B14F-4D97-AF65-F5344CB8AC3E}">
        <p14:creationId xmlns:p14="http://schemas.microsoft.com/office/powerpoint/2010/main" val="20270024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331180" y="438004"/>
            <a:ext cx="5650217" cy="461624"/>
          </a:xfrm>
          <a:prstGeom prst="rect">
            <a:avLst/>
          </a:prstGeom>
          <a:noFill/>
          <a:ln>
            <a:noFill/>
          </a:ln>
        </p:spPr>
        <p:txBody>
          <a:bodyPr spcFirstLastPara="1" wrap="square" lIns="91425" tIns="45700" rIns="91425" bIns="45700" anchor="t" anchorCtr="0">
            <a:spAutoFit/>
          </a:bodyPr>
          <a:lstStyle/>
          <a:p>
            <a:r>
              <a:rPr lang="id-ID" sz="2400" b="1" dirty="0"/>
              <a:t>Testing adalah Komponen </a:t>
            </a:r>
            <a:r>
              <a:rPr lang="id-ID" sz="2400" b="1" dirty="0" err="1"/>
              <a:t>DevOps</a:t>
            </a:r>
            <a:endParaRPr sz="2400" b="1" u="none" strike="noStrike" cap="none" dirty="0">
              <a:solidFill>
                <a:schemeClr val="accent1">
                  <a:lumMod val="50000"/>
                </a:schemeClr>
              </a:solidFill>
              <a:sym typeface="Arial"/>
            </a:endParaRPr>
          </a:p>
        </p:txBody>
      </p:sp>
      <p:sp>
        <p:nvSpPr>
          <p:cNvPr id="98" name="Google Shape;98;p2"/>
          <p:cNvSpPr/>
          <p:nvPr/>
        </p:nvSpPr>
        <p:spPr>
          <a:xfrm>
            <a:off x="331180" y="1048171"/>
            <a:ext cx="4348770" cy="2585283"/>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Wingdings" panose="05000000000000000000" pitchFamily="2" charset="2"/>
              <a:buChar char="q"/>
            </a:pPr>
            <a:r>
              <a:rPr lang="id-ID" sz="1800" dirty="0"/>
              <a:t>Dalam </a:t>
            </a:r>
            <a:r>
              <a:rPr lang="id-ID" sz="1800" dirty="0" err="1"/>
              <a:t>DevOps</a:t>
            </a:r>
            <a:r>
              <a:rPr lang="id-ID" sz="1800" dirty="0"/>
              <a:t> pendekatan </a:t>
            </a:r>
            <a:r>
              <a:rPr lang="id-ID" sz="1800" i="1" dirty="0" err="1"/>
              <a:t>Automated</a:t>
            </a:r>
            <a:r>
              <a:rPr lang="id-ID" sz="1800" i="1" dirty="0"/>
              <a:t> Testing  </a:t>
            </a:r>
            <a:r>
              <a:rPr lang="id-ID" sz="1800" dirty="0"/>
              <a:t>sangat dibutuhkan, untuk memudahkan umpan balik di setiap proses/iterasi.</a:t>
            </a:r>
          </a:p>
          <a:p>
            <a:pPr marL="285750" indent="-285750">
              <a:lnSpc>
                <a:spcPct val="150000"/>
              </a:lnSpc>
              <a:buFont typeface="Wingdings" panose="05000000000000000000" pitchFamily="2" charset="2"/>
              <a:buChar char="q"/>
            </a:pPr>
            <a:r>
              <a:rPr lang="id-ID" sz="1800" dirty="0"/>
              <a:t>Metodologi yang paling populer adalah “</a:t>
            </a:r>
            <a:r>
              <a:rPr lang="id-ID" sz="1800" i="1" dirty="0" err="1"/>
              <a:t>Continuous</a:t>
            </a:r>
            <a:r>
              <a:rPr lang="id-ID" sz="1800" i="1" dirty="0"/>
              <a:t> Testing</a:t>
            </a:r>
            <a:r>
              <a:rPr lang="id-ID" sz="1800" dirty="0"/>
              <a:t>”.</a:t>
            </a:r>
          </a:p>
        </p:txBody>
      </p:sp>
      <p:pic>
        <p:nvPicPr>
          <p:cNvPr id="7" name="Picture 4" descr="Best practices for continuous testing which you must follow in an ...">
            <a:extLst>
              <a:ext uri="{FF2B5EF4-FFF2-40B4-BE49-F238E27FC236}">
                <a16:creationId xmlns:a16="http://schemas.microsoft.com/office/drawing/2014/main" id="{C33251B1-35A0-4EE1-AF9B-B95602F116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4393" y="1048170"/>
            <a:ext cx="3643322" cy="364332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FCF65ED-03CA-4255-8239-CA9349089EC1}"/>
              </a:ext>
            </a:extLst>
          </p:cNvPr>
          <p:cNvSpPr txBox="1"/>
          <p:nvPr/>
        </p:nvSpPr>
        <p:spPr>
          <a:xfrm>
            <a:off x="5184249" y="4483061"/>
            <a:ext cx="3132815" cy="356975"/>
          </a:xfrm>
          <a:prstGeom prst="rect">
            <a:avLst/>
          </a:prstGeom>
          <a:solidFill>
            <a:srgbClr val="000000">
              <a:alpha val="50000"/>
            </a:srgbClr>
          </a:solidFill>
          <a:ln>
            <a:noFill/>
          </a:ln>
        </p:spPr>
        <p:txBody>
          <a:bodyPr wrap="square" rtlCol="0">
            <a:noAutofit/>
          </a:bodyPr>
          <a:lstStyle/>
          <a:p>
            <a:pPr algn="ctr">
              <a:spcAft>
                <a:spcPts val="600"/>
              </a:spcAft>
            </a:pPr>
            <a:r>
              <a:rPr lang="id-ID" sz="1400" b="1" i="1" dirty="0">
                <a:solidFill>
                  <a:srgbClr val="FFFFFF"/>
                </a:solidFill>
              </a:rPr>
              <a:t>Komponen </a:t>
            </a:r>
            <a:r>
              <a:rPr lang="id-ID" sz="1400" b="1" i="1" dirty="0" err="1">
                <a:solidFill>
                  <a:srgbClr val="FFFFFF"/>
                </a:solidFill>
              </a:rPr>
              <a:t>DevOps</a:t>
            </a:r>
            <a:r>
              <a:rPr lang="id-ID" sz="1400" b="1" i="1" dirty="0">
                <a:solidFill>
                  <a:srgbClr val="FFFFFF"/>
                </a:solidFill>
              </a:rPr>
              <a:t> </a:t>
            </a:r>
            <a:r>
              <a:rPr lang="en-US" sz="1400" b="1" i="1" dirty="0">
                <a:solidFill>
                  <a:srgbClr val="FFFFFF"/>
                </a:solidFill>
              </a:rPr>
              <a:t>/ zymr.com</a:t>
            </a:r>
            <a:endParaRPr lang="id-ID" sz="1400" b="1" i="1" dirty="0">
              <a:solidFill>
                <a:srgbClr val="FFFFFF"/>
              </a:solidFill>
            </a:endParaRPr>
          </a:p>
        </p:txBody>
      </p:sp>
    </p:spTree>
    <p:extLst>
      <p:ext uri="{BB962C8B-B14F-4D97-AF65-F5344CB8AC3E}">
        <p14:creationId xmlns:p14="http://schemas.microsoft.com/office/powerpoint/2010/main" val="653960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331180" y="415329"/>
            <a:ext cx="8355620" cy="461624"/>
          </a:xfrm>
          <a:prstGeom prst="rect">
            <a:avLst/>
          </a:prstGeom>
          <a:noFill/>
          <a:ln>
            <a:noFill/>
          </a:ln>
        </p:spPr>
        <p:txBody>
          <a:bodyPr spcFirstLastPara="1" wrap="square" lIns="91425" tIns="45700" rIns="91425" bIns="45700" anchor="t" anchorCtr="0">
            <a:spAutoFit/>
          </a:bodyPr>
          <a:lstStyle/>
          <a:p>
            <a:r>
              <a:rPr lang="en-ID" sz="2400" b="1" i="1" u="none" strike="noStrike" cap="none" dirty="0">
                <a:solidFill>
                  <a:schemeClr val="accent1">
                    <a:lumMod val="50000"/>
                  </a:schemeClr>
                </a:solidFill>
              </a:rPr>
              <a:t>Softwar</a:t>
            </a:r>
            <a:r>
              <a:rPr lang="en-ID" sz="2400" b="1" i="1" dirty="0">
                <a:solidFill>
                  <a:schemeClr val="accent1">
                    <a:lumMod val="50000"/>
                  </a:schemeClr>
                </a:solidFill>
              </a:rPr>
              <a:t>e Testing</a:t>
            </a:r>
            <a:r>
              <a:rPr lang="en-ID" sz="2400" b="1" i="0" u="none" strike="noStrike" cap="none" dirty="0">
                <a:solidFill>
                  <a:schemeClr val="accent1">
                    <a:lumMod val="50000"/>
                  </a:schemeClr>
                </a:solidFill>
              </a:rPr>
              <a:t> </a:t>
            </a:r>
            <a:r>
              <a:rPr lang="en-ID" sz="2400" b="1" i="0" u="none" strike="noStrike" cap="none" dirty="0" err="1">
                <a:solidFill>
                  <a:schemeClr val="accent1">
                    <a:lumMod val="50000"/>
                  </a:schemeClr>
                </a:solidFill>
              </a:rPr>
              <a:t>dalam</a:t>
            </a:r>
            <a:r>
              <a:rPr lang="en-ID" sz="2400" b="1" i="0" u="none" strike="noStrike" cap="none" dirty="0">
                <a:solidFill>
                  <a:schemeClr val="accent1">
                    <a:lumMod val="50000"/>
                  </a:schemeClr>
                </a:solidFill>
              </a:rPr>
              <a:t> </a:t>
            </a:r>
            <a:r>
              <a:rPr lang="en-ID" sz="2400" b="1" i="0" u="none" strike="noStrike" cap="none" dirty="0" err="1">
                <a:solidFill>
                  <a:schemeClr val="accent1">
                    <a:lumMod val="50000"/>
                  </a:schemeClr>
                </a:solidFill>
              </a:rPr>
              <a:t>Lingkungan</a:t>
            </a:r>
            <a:r>
              <a:rPr lang="en-ID" sz="2400" b="1" i="0" u="none" strike="noStrike" cap="none" dirty="0">
                <a:solidFill>
                  <a:schemeClr val="accent1">
                    <a:lumMod val="50000"/>
                  </a:schemeClr>
                </a:solidFill>
              </a:rPr>
              <a:t> DevOps</a:t>
            </a:r>
          </a:p>
        </p:txBody>
      </p:sp>
      <p:sp>
        <p:nvSpPr>
          <p:cNvPr id="8" name="Google Shape;98;p2">
            <a:extLst>
              <a:ext uri="{FF2B5EF4-FFF2-40B4-BE49-F238E27FC236}">
                <a16:creationId xmlns:a16="http://schemas.microsoft.com/office/drawing/2014/main" id="{95252C67-7D42-446B-A032-E028D02E8F5E}"/>
              </a:ext>
            </a:extLst>
          </p:cNvPr>
          <p:cNvSpPr/>
          <p:nvPr/>
        </p:nvSpPr>
        <p:spPr>
          <a:xfrm>
            <a:off x="331180" y="876953"/>
            <a:ext cx="8464028" cy="3831778"/>
          </a:xfrm>
          <a:prstGeom prst="rect">
            <a:avLst/>
          </a:prstGeom>
          <a:noFill/>
          <a:ln>
            <a:noFill/>
          </a:ln>
        </p:spPr>
        <p:txBody>
          <a:bodyPr spcFirstLastPara="1" wrap="square" lIns="91425" tIns="45700" rIns="91425" bIns="45700" anchor="t" anchorCtr="0">
            <a:spAutoFit/>
          </a:bodyPr>
          <a:lstStyle/>
          <a:p>
            <a:pPr marL="341313" lvl="0" indent="-341313" algn="just">
              <a:lnSpc>
                <a:spcPct val="150000"/>
              </a:lnSpc>
              <a:buFont typeface="Wingdings" panose="05000000000000000000" pitchFamily="2" charset="2"/>
              <a:buChar char="q"/>
            </a:pPr>
            <a:r>
              <a:rPr lang="sv-SE" sz="1800" dirty="0">
                <a:solidFill>
                  <a:schemeClr val="tx1"/>
                </a:solidFill>
              </a:rPr>
              <a:t>Tim Penguji atau QA (</a:t>
            </a:r>
            <a:r>
              <a:rPr lang="sv-SE" sz="1800" i="1" dirty="0">
                <a:solidFill>
                  <a:schemeClr val="tx1"/>
                </a:solidFill>
              </a:rPr>
              <a:t>Quality Assurance</a:t>
            </a:r>
            <a:r>
              <a:rPr lang="sv-SE" sz="1800" dirty="0">
                <a:solidFill>
                  <a:schemeClr val="tx1"/>
                </a:solidFill>
              </a:rPr>
              <a:t>) akan secara </a:t>
            </a:r>
            <a:r>
              <a:rPr lang="sv-SE" sz="1800" b="1" dirty="0">
                <a:solidFill>
                  <a:srgbClr val="002060"/>
                </a:solidFill>
              </a:rPr>
              <a:t>aktif terlibat selama siklus pengembangan </a:t>
            </a:r>
            <a:r>
              <a:rPr lang="sv-SE" sz="1800" b="1" i="1" dirty="0">
                <a:solidFill>
                  <a:srgbClr val="002060"/>
                </a:solidFill>
              </a:rPr>
              <a:t>software</a:t>
            </a:r>
            <a:r>
              <a:rPr lang="sv-SE" sz="1800" b="1" dirty="0">
                <a:solidFill>
                  <a:srgbClr val="002060"/>
                </a:solidFill>
              </a:rPr>
              <a:t>.</a:t>
            </a:r>
          </a:p>
          <a:p>
            <a:pPr marL="341313" lvl="0" indent="-341313" algn="just">
              <a:lnSpc>
                <a:spcPct val="150000"/>
              </a:lnSpc>
              <a:buFont typeface="Wingdings" panose="05000000000000000000" pitchFamily="2" charset="2"/>
              <a:buChar char="q"/>
            </a:pPr>
            <a:r>
              <a:rPr lang="sv-SE" sz="1800" b="1" dirty="0">
                <a:solidFill>
                  <a:srgbClr val="002060"/>
                </a:solidFill>
              </a:rPr>
              <a:t>Pengujian software terjadi di setiap tahap DevOps</a:t>
            </a:r>
            <a:r>
              <a:rPr lang="sv-SE" sz="1800" b="1" dirty="0">
                <a:solidFill>
                  <a:schemeClr val="tx1"/>
                </a:solidFill>
              </a:rPr>
              <a:t>, </a:t>
            </a:r>
            <a:r>
              <a:rPr lang="sv-SE" sz="1800" dirty="0">
                <a:solidFill>
                  <a:schemeClr val="tx1"/>
                </a:solidFill>
              </a:rPr>
              <a:t>termasuk pengujian integrasi software dan </a:t>
            </a:r>
            <a:r>
              <a:rPr lang="sv-SE" sz="1800" i="1" dirty="0">
                <a:solidFill>
                  <a:schemeClr val="tx1"/>
                </a:solidFill>
              </a:rPr>
              <a:t>release-</a:t>
            </a:r>
            <a:r>
              <a:rPr lang="sv-SE" sz="1800" dirty="0">
                <a:solidFill>
                  <a:schemeClr val="tx1"/>
                </a:solidFill>
              </a:rPr>
              <a:t>nya. Karena itu perlu dilakukan otomatisasi </a:t>
            </a:r>
            <a:r>
              <a:rPr lang="sv-SE" sz="1800" i="1" dirty="0">
                <a:solidFill>
                  <a:schemeClr val="tx1"/>
                </a:solidFill>
              </a:rPr>
              <a:t>software testing</a:t>
            </a:r>
            <a:r>
              <a:rPr lang="sv-SE" sz="1800" dirty="0">
                <a:solidFill>
                  <a:schemeClr val="tx1"/>
                </a:solidFill>
              </a:rPr>
              <a:t>.</a:t>
            </a:r>
          </a:p>
          <a:p>
            <a:pPr marL="341313" lvl="0" indent="-341313" algn="just">
              <a:lnSpc>
                <a:spcPct val="150000"/>
              </a:lnSpc>
              <a:buFont typeface="Wingdings" panose="05000000000000000000" pitchFamily="2" charset="2"/>
              <a:buChar char="q"/>
            </a:pPr>
            <a:r>
              <a:rPr lang="sv-SE" sz="1800" b="1" dirty="0">
                <a:solidFill>
                  <a:srgbClr val="002060"/>
                </a:solidFill>
              </a:rPr>
              <a:t>Dengan testing yang dilakukan secara kontinyu</a:t>
            </a:r>
            <a:r>
              <a:rPr lang="sv-SE" sz="1800" dirty="0">
                <a:solidFill>
                  <a:srgbClr val="002060"/>
                </a:solidFill>
              </a:rPr>
              <a:t>, </a:t>
            </a:r>
            <a:r>
              <a:rPr lang="sv-SE" sz="1800" dirty="0">
                <a:solidFill>
                  <a:schemeClr val="tx1"/>
                </a:solidFill>
              </a:rPr>
              <a:t>maka tim QA dapat melacak </a:t>
            </a:r>
            <a:r>
              <a:rPr lang="sv-SE" sz="1800" i="1" dirty="0">
                <a:solidFill>
                  <a:schemeClr val="tx1"/>
                </a:solidFill>
              </a:rPr>
              <a:t>defects</a:t>
            </a:r>
            <a:r>
              <a:rPr lang="sv-SE" sz="1800" dirty="0">
                <a:solidFill>
                  <a:schemeClr val="tx1"/>
                </a:solidFill>
              </a:rPr>
              <a:t> dan </a:t>
            </a:r>
            <a:r>
              <a:rPr lang="sv-SE" sz="1800" i="1" dirty="0">
                <a:solidFill>
                  <a:schemeClr val="tx1"/>
                </a:solidFill>
              </a:rPr>
              <a:t>bugs</a:t>
            </a:r>
            <a:r>
              <a:rPr lang="sv-SE" sz="1800" dirty="0">
                <a:solidFill>
                  <a:schemeClr val="tx1"/>
                </a:solidFill>
              </a:rPr>
              <a:t> lebih awal sekaligus melacak performa produk selama proses pengembangannya.</a:t>
            </a:r>
          </a:p>
          <a:p>
            <a:pPr marL="341313" lvl="0" indent="-341313" algn="just">
              <a:lnSpc>
                <a:spcPct val="150000"/>
              </a:lnSpc>
              <a:buFont typeface="Wingdings" panose="05000000000000000000" pitchFamily="2" charset="2"/>
              <a:buChar char="q"/>
            </a:pPr>
            <a:endParaRPr lang="sv-SE" sz="1800" dirty="0">
              <a:solidFill>
                <a:schemeClr val="tx1"/>
              </a:solidFill>
            </a:endParaRPr>
          </a:p>
        </p:txBody>
      </p:sp>
    </p:spTree>
    <p:extLst>
      <p:ext uri="{BB962C8B-B14F-4D97-AF65-F5344CB8AC3E}">
        <p14:creationId xmlns:p14="http://schemas.microsoft.com/office/powerpoint/2010/main" val="2211886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331180" y="438004"/>
            <a:ext cx="5650217" cy="461624"/>
          </a:xfrm>
          <a:prstGeom prst="rect">
            <a:avLst/>
          </a:prstGeom>
          <a:noFill/>
          <a:ln>
            <a:noFill/>
          </a:ln>
        </p:spPr>
        <p:txBody>
          <a:bodyPr spcFirstLastPara="1" wrap="square" lIns="91425" tIns="45700" rIns="91425" bIns="45700" anchor="t" anchorCtr="0">
            <a:spAutoFit/>
          </a:bodyPr>
          <a:lstStyle/>
          <a:p>
            <a:r>
              <a:rPr lang="en-ID" sz="2400" b="1" dirty="0" err="1">
                <a:solidFill>
                  <a:schemeClr val="accent1">
                    <a:lumMod val="50000"/>
                  </a:schemeClr>
                </a:solidFill>
              </a:rPr>
              <a:t>Tujuan</a:t>
            </a:r>
            <a:r>
              <a:rPr lang="en-ID" sz="2400" b="1" dirty="0">
                <a:solidFill>
                  <a:schemeClr val="accent1">
                    <a:lumMod val="50000"/>
                  </a:schemeClr>
                </a:solidFill>
              </a:rPr>
              <a:t> </a:t>
            </a:r>
            <a:r>
              <a:rPr lang="en-ID" sz="2400" b="1" dirty="0" err="1">
                <a:solidFill>
                  <a:schemeClr val="accent1">
                    <a:lumMod val="50000"/>
                  </a:schemeClr>
                </a:solidFill>
              </a:rPr>
              <a:t>Pembelajaran</a:t>
            </a:r>
            <a:endParaRPr sz="2400" b="1" u="none" strike="noStrike" cap="none" dirty="0">
              <a:solidFill>
                <a:schemeClr val="accent1">
                  <a:lumMod val="50000"/>
                </a:schemeClr>
              </a:solidFill>
              <a:sym typeface="Arial"/>
            </a:endParaRPr>
          </a:p>
        </p:txBody>
      </p:sp>
      <p:sp>
        <p:nvSpPr>
          <p:cNvPr id="98" name="Google Shape;98;p2"/>
          <p:cNvSpPr/>
          <p:nvPr/>
        </p:nvSpPr>
        <p:spPr>
          <a:xfrm>
            <a:off x="337504" y="895771"/>
            <a:ext cx="8196896" cy="2585283"/>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Wingdings" panose="05000000000000000000" pitchFamily="2" charset="2"/>
              <a:buChar char="q"/>
            </a:pPr>
            <a:r>
              <a:rPr lang="en-US" sz="1800" dirty="0" err="1">
                <a:solidFill>
                  <a:schemeClr val="dk1"/>
                </a:solidFill>
              </a:rPr>
              <a:t>Mamahami</a:t>
            </a:r>
            <a:r>
              <a:rPr lang="en-US" sz="1800" dirty="0">
                <a:solidFill>
                  <a:schemeClr val="dk1"/>
                </a:solidFill>
              </a:rPr>
              <a:t> peran </a:t>
            </a:r>
            <a:r>
              <a:rPr lang="en-US" sz="1800" i="1" dirty="0">
                <a:solidFill>
                  <a:schemeClr val="dk1"/>
                </a:solidFill>
              </a:rPr>
              <a:t>software testing </a:t>
            </a:r>
            <a:r>
              <a:rPr lang="en-US" sz="1800" dirty="0">
                <a:solidFill>
                  <a:schemeClr val="dk1"/>
                </a:solidFill>
              </a:rPr>
              <a:t>dalam skema pengembangan perangkat </a:t>
            </a:r>
            <a:r>
              <a:rPr lang="en-US" sz="1800" dirty="0" err="1">
                <a:solidFill>
                  <a:schemeClr val="dk1"/>
                </a:solidFill>
              </a:rPr>
              <a:t>lunak</a:t>
            </a:r>
            <a:endParaRPr lang="en-US" sz="1800" dirty="0">
              <a:solidFill>
                <a:schemeClr val="dk1"/>
              </a:solidFill>
            </a:endParaRPr>
          </a:p>
          <a:p>
            <a:pPr marL="285750" indent="-285750" algn="just">
              <a:lnSpc>
                <a:spcPct val="150000"/>
              </a:lnSpc>
              <a:buFont typeface="Wingdings" panose="05000000000000000000" pitchFamily="2" charset="2"/>
              <a:buChar char="q"/>
            </a:pPr>
            <a:r>
              <a:rPr lang="en-US" sz="1800" dirty="0" err="1">
                <a:solidFill>
                  <a:schemeClr val="dk1"/>
                </a:solidFill>
              </a:rPr>
              <a:t>Mengetahui</a:t>
            </a:r>
            <a:r>
              <a:rPr lang="en-US" sz="1800" dirty="0">
                <a:solidFill>
                  <a:schemeClr val="dk1"/>
                </a:solidFill>
              </a:rPr>
              <a:t> </a:t>
            </a:r>
            <a:r>
              <a:rPr lang="en-US" sz="1800" dirty="0" err="1">
                <a:solidFill>
                  <a:schemeClr val="dk1"/>
                </a:solidFill>
              </a:rPr>
              <a:t>komponen</a:t>
            </a:r>
            <a:r>
              <a:rPr lang="en-US" sz="1800" dirty="0">
                <a:solidFill>
                  <a:schemeClr val="dk1"/>
                </a:solidFill>
              </a:rPr>
              <a:t> yang </a:t>
            </a:r>
            <a:r>
              <a:rPr lang="en-US" sz="1800" dirty="0" err="1">
                <a:solidFill>
                  <a:schemeClr val="dk1"/>
                </a:solidFill>
              </a:rPr>
              <a:t>ada</a:t>
            </a:r>
            <a:r>
              <a:rPr lang="en-US" sz="1800" dirty="0">
                <a:solidFill>
                  <a:schemeClr val="dk1"/>
                </a:solidFill>
              </a:rPr>
              <a:t> di</a:t>
            </a:r>
            <a:r>
              <a:rPr lang="en-US" sz="1800" i="1" dirty="0">
                <a:solidFill>
                  <a:schemeClr val="dk1"/>
                </a:solidFill>
              </a:rPr>
              <a:t> software testing</a:t>
            </a:r>
          </a:p>
          <a:p>
            <a:pPr marL="285750" indent="-285750" algn="just">
              <a:lnSpc>
                <a:spcPct val="150000"/>
              </a:lnSpc>
              <a:buFont typeface="Wingdings" panose="05000000000000000000" pitchFamily="2" charset="2"/>
              <a:buChar char="q"/>
            </a:pPr>
            <a:r>
              <a:rPr lang="en-US" sz="1800" dirty="0" err="1">
                <a:solidFill>
                  <a:schemeClr val="dk1"/>
                </a:solidFill>
              </a:rPr>
              <a:t>Mengenal</a:t>
            </a:r>
            <a:r>
              <a:rPr lang="en-US" sz="1800" dirty="0">
                <a:solidFill>
                  <a:schemeClr val="dk1"/>
                </a:solidFill>
              </a:rPr>
              <a:t> </a:t>
            </a:r>
            <a:r>
              <a:rPr lang="en-US" sz="1800" dirty="0" err="1">
                <a:solidFill>
                  <a:schemeClr val="dk1"/>
                </a:solidFill>
              </a:rPr>
              <a:t>berbagai</a:t>
            </a:r>
            <a:r>
              <a:rPr lang="en-US" sz="1800" dirty="0">
                <a:solidFill>
                  <a:schemeClr val="dk1"/>
                </a:solidFill>
              </a:rPr>
              <a:t> </a:t>
            </a:r>
            <a:r>
              <a:rPr lang="en-US" sz="1800" dirty="0" err="1">
                <a:solidFill>
                  <a:schemeClr val="dk1"/>
                </a:solidFill>
              </a:rPr>
              <a:t>jenis</a:t>
            </a:r>
            <a:r>
              <a:rPr lang="en-US" sz="1800" dirty="0">
                <a:solidFill>
                  <a:schemeClr val="dk1"/>
                </a:solidFill>
              </a:rPr>
              <a:t> </a:t>
            </a:r>
            <a:r>
              <a:rPr lang="en-US" sz="1800" dirty="0" err="1">
                <a:solidFill>
                  <a:schemeClr val="dk1"/>
                </a:solidFill>
              </a:rPr>
              <a:t>metode</a:t>
            </a:r>
            <a:r>
              <a:rPr lang="en-US" sz="1800" dirty="0">
                <a:solidFill>
                  <a:schemeClr val="dk1"/>
                </a:solidFill>
              </a:rPr>
              <a:t> </a:t>
            </a:r>
            <a:r>
              <a:rPr lang="en-US" sz="1800" i="1" dirty="0">
                <a:solidFill>
                  <a:schemeClr val="dk1"/>
                </a:solidFill>
              </a:rPr>
              <a:t>software testing</a:t>
            </a:r>
            <a:r>
              <a:rPr lang="en-US" sz="1800" dirty="0">
                <a:solidFill>
                  <a:schemeClr val="dk1"/>
                </a:solidFill>
              </a:rPr>
              <a:t> </a:t>
            </a:r>
            <a:r>
              <a:rPr lang="en-US" sz="1800" dirty="0" err="1">
                <a:solidFill>
                  <a:schemeClr val="dk1"/>
                </a:solidFill>
              </a:rPr>
              <a:t>berdasarkan</a:t>
            </a:r>
            <a:r>
              <a:rPr lang="en-US" sz="1800" dirty="0">
                <a:solidFill>
                  <a:schemeClr val="dk1"/>
                </a:solidFill>
              </a:rPr>
              <a:t> </a:t>
            </a:r>
            <a:r>
              <a:rPr lang="en-US" sz="1800" dirty="0" err="1">
                <a:solidFill>
                  <a:schemeClr val="dk1"/>
                </a:solidFill>
              </a:rPr>
              <a:t>kebutuhan</a:t>
            </a:r>
            <a:endParaRPr lang="en-US" sz="1800" dirty="0">
              <a:solidFill>
                <a:schemeClr val="dk1"/>
              </a:solidFill>
            </a:endParaRPr>
          </a:p>
          <a:p>
            <a:pPr marL="285750" indent="-285750" algn="just">
              <a:lnSpc>
                <a:spcPct val="150000"/>
              </a:lnSpc>
              <a:buFont typeface="Wingdings" panose="05000000000000000000" pitchFamily="2" charset="2"/>
              <a:buChar char="q"/>
            </a:pPr>
            <a:r>
              <a:rPr lang="en-US" sz="1800" dirty="0" err="1">
                <a:solidFill>
                  <a:schemeClr val="dk1"/>
                </a:solidFill>
              </a:rPr>
              <a:t>Memahami</a:t>
            </a:r>
            <a:r>
              <a:rPr lang="en-US" sz="1800" dirty="0">
                <a:solidFill>
                  <a:schemeClr val="dk1"/>
                </a:solidFill>
              </a:rPr>
              <a:t> </a:t>
            </a:r>
            <a:r>
              <a:rPr lang="en-US" sz="1800" dirty="0" err="1">
                <a:solidFill>
                  <a:schemeClr val="dk1"/>
                </a:solidFill>
              </a:rPr>
              <a:t>tahapan</a:t>
            </a:r>
            <a:r>
              <a:rPr lang="en-US" sz="1800" dirty="0">
                <a:solidFill>
                  <a:schemeClr val="dk1"/>
                </a:solidFill>
              </a:rPr>
              <a:t> pelaksanaan </a:t>
            </a:r>
            <a:r>
              <a:rPr lang="en-US" sz="1800" i="1" dirty="0">
                <a:solidFill>
                  <a:schemeClr val="dk1"/>
                </a:solidFill>
              </a:rPr>
              <a:t>software testing</a:t>
            </a:r>
          </a:p>
          <a:p>
            <a:pPr marL="285750" indent="-285750" algn="just">
              <a:lnSpc>
                <a:spcPct val="150000"/>
              </a:lnSpc>
              <a:buFont typeface="Wingdings" panose="05000000000000000000" pitchFamily="2" charset="2"/>
              <a:buChar char="q"/>
            </a:pPr>
            <a:r>
              <a:rPr lang="en-US" sz="1800" dirty="0" err="1">
                <a:solidFill>
                  <a:schemeClr val="dk1"/>
                </a:solidFill>
              </a:rPr>
              <a:t>Memahami</a:t>
            </a:r>
            <a:r>
              <a:rPr lang="en-US" sz="1800" dirty="0">
                <a:solidFill>
                  <a:schemeClr val="dk1"/>
                </a:solidFill>
              </a:rPr>
              <a:t> </a:t>
            </a:r>
            <a:r>
              <a:rPr lang="en-US" sz="1800" dirty="0" err="1">
                <a:solidFill>
                  <a:schemeClr val="dk1"/>
                </a:solidFill>
              </a:rPr>
              <a:t>tingkatan</a:t>
            </a:r>
            <a:r>
              <a:rPr lang="en-US" sz="1800" dirty="0">
                <a:solidFill>
                  <a:schemeClr val="dk1"/>
                </a:solidFill>
              </a:rPr>
              <a:t> dan </a:t>
            </a:r>
            <a:r>
              <a:rPr lang="en-US" sz="1800" dirty="0" err="1">
                <a:solidFill>
                  <a:schemeClr val="dk1"/>
                </a:solidFill>
              </a:rPr>
              <a:t>peran</a:t>
            </a:r>
            <a:r>
              <a:rPr lang="en-US" sz="1800" dirty="0">
                <a:solidFill>
                  <a:schemeClr val="dk1"/>
                </a:solidFill>
              </a:rPr>
              <a:t> </a:t>
            </a:r>
            <a:r>
              <a:rPr lang="en-US" sz="1800" dirty="0" err="1">
                <a:solidFill>
                  <a:schemeClr val="dk1"/>
                </a:solidFill>
              </a:rPr>
              <a:t>dari</a:t>
            </a:r>
            <a:r>
              <a:rPr lang="en-US" sz="1800" dirty="0">
                <a:solidFill>
                  <a:schemeClr val="dk1"/>
                </a:solidFill>
              </a:rPr>
              <a:t> software tester</a:t>
            </a:r>
          </a:p>
        </p:txBody>
      </p:sp>
    </p:spTree>
    <p:extLst>
      <p:ext uri="{BB962C8B-B14F-4D97-AF65-F5344CB8AC3E}">
        <p14:creationId xmlns:p14="http://schemas.microsoft.com/office/powerpoint/2010/main" val="31802384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331180" y="438004"/>
            <a:ext cx="5650217" cy="461624"/>
          </a:xfrm>
          <a:prstGeom prst="rect">
            <a:avLst/>
          </a:prstGeom>
          <a:noFill/>
          <a:ln>
            <a:noFill/>
          </a:ln>
        </p:spPr>
        <p:txBody>
          <a:bodyPr spcFirstLastPara="1" wrap="square" lIns="91425" tIns="45700" rIns="91425" bIns="45700" anchor="t" anchorCtr="0">
            <a:spAutoFit/>
          </a:bodyPr>
          <a:lstStyle/>
          <a:p>
            <a:r>
              <a:rPr lang="id-ID" sz="2400" b="1" dirty="0" err="1">
                <a:solidFill>
                  <a:schemeClr val="accent1">
                    <a:lumMod val="50000"/>
                  </a:schemeClr>
                </a:solidFill>
              </a:rPr>
              <a:t>Continuous</a:t>
            </a:r>
            <a:r>
              <a:rPr lang="id-ID" sz="2400" b="1" dirty="0">
                <a:solidFill>
                  <a:schemeClr val="accent1">
                    <a:lumMod val="50000"/>
                  </a:schemeClr>
                </a:solidFill>
              </a:rPr>
              <a:t> Testing di </a:t>
            </a:r>
            <a:r>
              <a:rPr lang="id-ID" sz="2400" b="1" dirty="0" err="1">
                <a:solidFill>
                  <a:schemeClr val="accent1">
                    <a:lumMod val="50000"/>
                  </a:schemeClr>
                </a:solidFill>
              </a:rPr>
              <a:t>DevOps</a:t>
            </a:r>
            <a:endParaRPr sz="2400" b="1" dirty="0">
              <a:solidFill>
                <a:schemeClr val="accent1">
                  <a:lumMod val="50000"/>
                </a:schemeClr>
              </a:solidFill>
            </a:endParaRPr>
          </a:p>
        </p:txBody>
      </p:sp>
      <p:sp>
        <p:nvSpPr>
          <p:cNvPr id="98" name="Google Shape;98;p2"/>
          <p:cNvSpPr/>
          <p:nvPr/>
        </p:nvSpPr>
        <p:spPr>
          <a:xfrm>
            <a:off x="337504" y="895771"/>
            <a:ext cx="5156847" cy="3785611"/>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Wingdings" panose="05000000000000000000" pitchFamily="2" charset="2"/>
              <a:buChar char="q"/>
            </a:pPr>
            <a:r>
              <a:rPr lang="id-ID" sz="1600" dirty="0"/>
              <a:t>Proses pengujian yang melibatkan beberapa proses: pengujian awal, pengujian teratur, pengujian di mana-mana, dan pengujian yang </a:t>
            </a:r>
            <a:r>
              <a:rPr lang="id-ID" sz="1600" dirty="0" err="1"/>
              <a:t>diautomasi</a:t>
            </a:r>
            <a:r>
              <a:rPr lang="id-ID" sz="1600" dirty="0"/>
              <a:t>.</a:t>
            </a:r>
          </a:p>
          <a:p>
            <a:pPr marL="285750" indent="-285750">
              <a:lnSpc>
                <a:spcPct val="150000"/>
              </a:lnSpc>
              <a:buFont typeface="Wingdings" panose="05000000000000000000" pitchFamily="2" charset="2"/>
              <a:buChar char="q"/>
            </a:pPr>
            <a:r>
              <a:rPr lang="id-ID" sz="1600" dirty="0"/>
              <a:t>Ini adalah strategi untuk mengevaluasi kualitas di setiap penyampaian hasil.</a:t>
            </a:r>
          </a:p>
          <a:p>
            <a:pPr marL="285750" indent="-285750">
              <a:lnSpc>
                <a:spcPct val="150000"/>
              </a:lnSpc>
              <a:buFont typeface="Wingdings" panose="05000000000000000000" pitchFamily="2" charset="2"/>
              <a:buChar char="q"/>
            </a:pPr>
            <a:r>
              <a:rPr lang="id-ID" sz="1600" dirty="0"/>
              <a:t>Prinsipnya selalu menguji lebih awal, dan menguji lebih sering.</a:t>
            </a:r>
          </a:p>
          <a:p>
            <a:pPr marL="285750" indent="-285750">
              <a:lnSpc>
                <a:spcPct val="150000"/>
              </a:lnSpc>
              <a:buFont typeface="Wingdings" panose="05000000000000000000" pitchFamily="2" charset="2"/>
              <a:buChar char="q"/>
            </a:pPr>
            <a:r>
              <a:rPr lang="id-ID" sz="1600" dirty="0"/>
              <a:t>Prosesnya melibatkan: pengembang, tim operasional, tim tester dll.</a:t>
            </a:r>
          </a:p>
        </p:txBody>
      </p:sp>
      <p:pic>
        <p:nvPicPr>
          <p:cNvPr id="7" name="Picture 2">
            <a:extLst>
              <a:ext uri="{FF2B5EF4-FFF2-40B4-BE49-F238E27FC236}">
                <a16:creationId xmlns:a16="http://schemas.microsoft.com/office/drawing/2014/main" id="{16B862BD-1A20-4EB9-A96C-7754BC40D0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3474" y="1056241"/>
            <a:ext cx="2384990" cy="329312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4595376-E6FB-4FC8-9728-5D32E5995C01}"/>
              </a:ext>
            </a:extLst>
          </p:cNvPr>
          <p:cNvSpPr txBox="1"/>
          <p:nvPr/>
        </p:nvSpPr>
        <p:spPr>
          <a:xfrm>
            <a:off x="5844209" y="4441706"/>
            <a:ext cx="2822713" cy="461624"/>
          </a:xfrm>
          <a:prstGeom prst="rect">
            <a:avLst/>
          </a:prstGeom>
          <a:solidFill>
            <a:srgbClr val="000000">
              <a:alpha val="50000"/>
            </a:srgbClr>
          </a:solidFill>
          <a:ln>
            <a:noFill/>
          </a:ln>
        </p:spPr>
        <p:txBody>
          <a:bodyPr wrap="square" rtlCol="0">
            <a:noAutofit/>
          </a:bodyPr>
          <a:lstStyle/>
          <a:p>
            <a:pPr algn="ctr">
              <a:spcAft>
                <a:spcPts val="600"/>
              </a:spcAft>
            </a:pPr>
            <a:r>
              <a:rPr lang="id-ID" sz="1400" b="1" i="1" dirty="0">
                <a:solidFill>
                  <a:srgbClr val="FFFFFF"/>
                </a:solidFill>
              </a:rPr>
              <a:t>Kanal pengujian dalam Azure </a:t>
            </a:r>
            <a:r>
              <a:rPr lang="id-ID" sz="1400" b="1" i="1" dirty="0" err="1">
                <a:solidFill>
                  <a:srgbClr val="FFFFFF"/>
                </a:solidFill>
              </a:rPr>
              <a:t>DevOps</a:t>
            </a:r>
            <a:endParaRPr lang="id-ID" sz="1400" b="1" i="1" dirty="0">
              <a:solidFill>
                <a:srgbClr val="FFFFFF"/>
              </a:solidFill>
            </a:endParaRPr>
          </a:p>
        </p:txBody>
      </p:sp>
    </p:spTree>
    <p:extLst>
      <p:ext uri="{BB962C8B-B14F-4D97-AF65-F5344CB8AC3E}">
        <p14:creationId xmlns:p14="http://schemas.microsoft.com/office/powerpoint/2010/main" val="24632235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331180" y="438004"/>
            <a:ext cx="5650217" cy="461624"/>
          </a:xfrm>
          <a:prstGeom prst="rect">
            <a:avLst/>
          </a:prstGeom>
          <a:noFill/>
          <a:ln>
            <a:noFill/>
          </a:ln>
        </p:spPr>
        <p:txBody>
          <a:bodyPr spcFirstLastPara="1" wrap="square" lIns="91425" tIns="45700" rIns="91425" bIns="45700" anchor="t" anchorCtr="0">
            <a:spAutoFit/>
          </a:bodyPr>
          <a:lstStyle/>
          <a:p>
            <a:r>
              <a:rPr lang="id-ID" sz="2400" b="1" dirty="0">
                <a:solidFill>
                  <a:schemeClr val="accent1">
                    <a:lumMod val="50000"/>
                  </a:schemeClr>
                </a:solidFill>
              </a:rPr>
              <a:t>Proses </a:t>
            </a:r>
            <a:r>
              <a:rPr lang="id-ID" sz="2400" b="1" dirty="0" err="1">
                <a:solidFill>
                  <a:schemeClr val="accent1">
                    <a:lumMod val="50000"/>
                  </a:schemeClr>
                </a:solidFill>
              </a:rPr>
              <a:t>Continuous</a:t>
            </a:r>
            <a:r>
              <a:rPr lang="id-ID" sz="2400" b="1" dirty="0">
                <a:solidFill>
                  <a:schemeClr val="accent1">
                    <a:lumMod val="50000"/>
                  </a:schemeClr>
                </a:solidFill>
              </a:rPr>
              <a:t> Testing </a:t>
            </a:r>
            <a:endParaRPr sz="2400" b="1" dirty="0">
              <a:solidFill>
                <a:schemeClr val="accent1">
                  <a:lumMod val="50000"/>
                </a:schemeClr>
              </a:solidFill>
            </a:endParaRPr>
          </a:p>
        </p:txBody>
      </p:sp>
      <p:pic>
        <p:nvPicPr>
          <p:cNvPr id="8" name="Picture 2">
            <a:extLst>
              <a:ext uri="{FF2B5EF4-FFF2-40B4-BE49-F238E27FC236}">
                <a16:creationId xmlns:a16="http://schemas.microsoft.com/office/drawing/2014/main" id="{A6E4B080-2755-46B6-A1FE-AF49D007CC7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856"/>
          <a:stretch/>
        </p:blipFill>
        <p:spPr bwMode="auto">
          <a:xfrm>
            <a:off x="664321" y="1039519"/>
            <a:ext cx="8192576" cy="219666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DA3200D-F635-4926-996C-0B861E06283C}"/>
              </a:ext>
            </a:extLst>
          </p:cNvPr>
          <p:cNvSpPr txBox="1"/>
          <p:nvPr/>
        </p:nvSpPr>
        <p:spPr>
          <a:xfrm>
            <a:off x="1953513" y="2851866"/>
            <a:ext cx="4242719" cy="312226"/>
          </a:xfrm>
          <a:prstGeom prst="rect">
            <a:avLst/>
          </a:prstGeom>
          <a:solidFill>
            <a:srgbClr val="000000">
              <a:alpha val="50000"/>
            </a:srgbClr>
          </a:solidFill>
          <a:ln>
            <a:noFill/>
          </a:ln>
        </p:spPr>
        <p:txBody>
          <a:bodyPr wrap="square" rtlCol="0">
            <a:noAutofit/>
          </a:bodyPr>
          <a:lstStyle/>
          <a:p>
            <a:pPr algn="ctr">
              <a:spcAft>
                <a:spcPts val="600"/>
              </a:spcAft>
            </a:pPr>
            <a:r>
              <a:rPr lang="pt-BR" sz="1400" b="1" i="1" dirty="0">
                <a:solidFill>
                  <a:srgbClr val="FFFFFF"/>
                </a:solidFill>
              </a:rPr>
              <a:t>Proses umum Continuous Testing / guru99.com</a:t>
            </a:r>
            <a:endParaRPr lang="id-ID" sz="1400" b="1" i="1" dirty="0">
              <a:solidFill>
                <a:srgbClr val="FFFFFF"/>
              </a:solidFill>
            </a:endParaRPr>
          </a:p>
        </p:txBody>
      </p:sp>
      <p:sp>
        <p:nvSpPr>
          <p:cNvPr id="10" name="Content Placeholder 2">
            <a:extLst>
              <a:ext uri="{FF2B5EF4-FFF2-40B4-BE49-F238E27FC236}">
                <a16:creationId xmlns:a16="http://schemas.microsoft.com/office/drawing/2014/main" id="{DE4D8B26-CF67-4844-A083-2E314F98F216}"/>
              </a:ext>
            </a:extLst>
          </p:cNvPr>
          <p:cNvSpPr txBox="1">
            <a:spLocks/>
          </p:cNvSpPr>
          <p:nvPr/>
        </p:nvSpPr>
        <p:spPr>
          <a:xfrm>
            <a:off x="485029" y="3362810"/>
            <a:ext cx="8371868" cy="147824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buFont typeface="Arial"/>
              <a:buNone/>
            </a:pPr>
            <a:r>
              <a:rPr lang="id-ID" sz="2000" dirty="0" err="1">
                <a:latin typeface="Tahoma" panose="020B0604030504040204" pitchFamily="34" charset="0"/>
                <a:ea typeface="Tahoma" panose="020B0604030504040204" pitchFamily="34" charset="0"/>
                <a:cs typeface="Tahoma" panose="020B0604030504040204" pitchFamily="34" charset="0"/>
              </a:rPr>
              <a:t>Continuous</a:t>
            </a:r>
            <a:r>
              <a:rPr lang="id-ID" sz="2000" dirty="0">
                <a:latin typeface="Tahoma" panose="020B0604030504040204" pitchFamily="34" charset="0"/>
                <a:ea typeface="Tahoma" panose="020B0604030504040204" pitchFamily="34" charset="0"/>
                <a:cs typeface="Tahoma" panose="020B0604030504040204" pitchFamily="34" charset="0"/>
              </a:rPr>
              <a:t> mengindikasikan pengujian yang terus-menerus; dalam </a:t>
            </a:r>
            <a:r>
              <a:rPr lang="id-ID" sz="2000" dirty="0" err="1">
                <a:latin typeface="Tahoma" panose="020B0604030504040204" pitchFamily="34" charset="0"/>
                <a:ea typeface="Tahoma" panose="020B0604030504040204" pitchFamily="34" charset="0"/>
                <a:cs typeface="Tahoma" panose="020B0604030504040204" pitchFamily="34" charset="0"/>
              </a:rPr>
              <a:t>DevOps</a:t>
            </a:r>
            <a:r>
              <a:rPr lang="id-ID" sz="2000" dirty="0">
                <a:latin typeface="Tahoma" panose="020B0604030504040204" pitchFamily="34" charset="0"/>
                <a:ea typeface="Tahoma" panose="020B0604030504040204" pitchFamily="34" charset="0"/>
                <a:cs typeface="Tahoma" panose="020B0604030504040204" pitchFamily="34" charset="0"/>
              </a:rPr>
              <a:t> perubahan sangat dinamis, sehingga proses pengembangan dan pengujian selalu berjalan beriringan dan berkelanjutan.</a:t>
            </a:r>
          </a:p>
        </p:txBody>
      </p:sp>
    </p:spTree>
    <p:extLst>
      <p:ext uri="{BB962C8B-B14F-4D97-AF65-F5344CB8AC3E}">
        <p14:creationId xmlns:p14="http://schemas.microsoft.com/office/powerpoint/2010/main" val="27244911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331180" y="438004"/>
            <a:ext cx="5650217" cy="461624"/>
          </a:xfrm>
          <a:prstGeom prst="rect">
            <a:avLst/>
          </a:prstGeom>
          <a:noFill/>
          <a:ln>
            <a:noFill/>
          </a:ln>
        </p:spPr>
        <p:txBody>
          <a:bodyPr spcFirstLastPara="1" wrap="square" lIns="91425" tIns="45700" rIns="91425" bIns="45700" anchor="t" anchorCtr="0">
            <a:spAutoFit/>
          </a:bodyPr>
          <a:lstStyle/>
          <a:p>
            <a:r>
              <a:rPr lang="id-ID" sz="2400" b="1" dirty="0">
                <a:solidFill>
                  <a:schemeClr val="accent1">
                    <a:lumMod val="50000"/>
                  </a:schemeClr>
                </a:solidFill>
              </a:rPr>
              <a:t>Alat-alat </a:t>
            </a:r>
            <a:r>
              <a:rPr lang="id-ID" sz="2400" b="1" dirty="0" err="1">
                <a:solidFill>
                  <a:schemeClr val="accent1">
                    <a:lumMod val="50000"/>
                  </a:schemeClr>
                </a:solidFill>
              </a:rPr>
              <a:t>Continuous</a:t>
            </a:r>
            <a:r>
              <a:rPr lang="id-ID" sz="2400" b="1" dirty="0">
                <a:solidFill>
                  <a:schemeClr val="accent1">
                    <a:lumMod val="50000"/>
                  </a:schemeClr>
                </a:solidFill>
              </a:rPr>
              <a:t> Testing </a:t>
            </a:r>
            <a:endParaRPr sz="2400" b="1" dirty="0">
              <a:solidFill>
                <a:schemeClr val="accent1">
                  <a:lumMod val="50000"/>
                </a:schemeClr>
              </a:solidFill>
            </a:endParaRPr>
          </a:p>
        </p:txBody>
      </p:sp>
      <p:graphicFrame>
        <p:nvGraphicFramePr>
          <p:cNvPr id="7" name="Content Placeholder 1">
            <a:extLst>
              <a:ext uri="{FF2B5EF4-FFF2-40B4-BE49-F238E27FC236}">
                <a16:creationId xmlns:a16="http://schemas.microsoft.com/office/drawing/2014/main" id="{A7AF343C-B869-4959-8396-D119BEC70748}"/>
              </a:ext>
            </a:extLst>
          </p:cNvPr>
          <p:cNvGraphicFramePr>
            <a:graphicFrameLocks/>
          </p:cNvGraphicFramePr>
          <p:nvPr>
            <p:extLst>
              <p:ext uri="{D42A27DB-BD31-4B8C-83A1-F6EECF244321}">
                <p14:modId xmlns:p14="http://schemas.microsoft.com/office/powerpoint/2010/main" val="845027923"/>
              </p:ext>
            </p:extLst>
          </p:nvPr>
        </p:nvGraphicFramePr>
        <p:xfrm>
          <a:off x="234317" y="1011706"/>
          <a:ext cx="8675366" cy="382934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29909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331180" y="438004"/>
            <a:ext cx="8089251" cy="461624"/>
          </a:xfrm>
          <a:prstGeom prst="rect">
            <a:avLst/>
          </a:prstGeom>
          <a:noFill/>
          <a:ln>
            <a:noFill/>
          </a:ln>
        </p:spPr>
        <p:txBody>
          <a:bodyPr spcFirstLastPara="1" wrap="square" lIns="91425" tIns="45700" rIns="91425" bIns="45700" anchor="t" anchorCtr="0">
            <a:spAutoFit/>
          </a:bodyPr>
          <a:lstStyle/>
          <a:p>
            <a:r>
              <a:rPr lang="en-US" sz="2400" b="1" dirty="0" err="1">
                <a:solidFill>
                  <a:schemeClr val="accent1">
                    <a:lumMod val="50000"/>
                  </a:schemeClr>
                </a:solidFill>
              </a:rPr>
              <a:t>Kelebihan</a:t>
            </a:r>
            <a:r>
              <a:rPr lang="en-US" sz="2400" b="1" dirty="0">
                <a:solidFill>
                  <a:schemeClr val="accent1">
                    <a:lumMod val="50000"/>
                  </a:schemeClr>
                </a:solidFill>
              </a:rPr>
              <a:t> dan </a:t>
            </a:r>
            <a:r>
              <a:rPr lang="en-US" sz="2400" b="1" dirty="0" err="1">
                <a:solidFill>
                  <a:schemeClr val="accent1">
                    <a:lumMod val="50000"/>
                  </a:schemeClr>
                </a:solidFill>
              </a:rPr>
              <a:t>Kekurangan</a:t>
            </a:r>
            <a:r>
              <a:rPr lang="en-US" sz="2400" b="1" dirty="0">
                <a:solidFill>
                  <a:schemeClr val="accent1">
                    <a:lumMod val="50000"/>
                  </a:schemeClr>
                </a:solidFill>
              </a:rPr>
              <a:t> </a:t>
            </a:r>
            <a:r>
              <a:rPr lang="id-ID" sz="2400" b="1" dirty="0" err="1">
                <a:solidFill>
                  <a:schemeClr val="accent1">
                    <a:lumMod val="50000"/>
                  </a:schemeClr>
                </a:solidFill>
              </a:rPr>
              <a:t>Continuous</a:t>
            </a:r>
            <a:r>
              <a:rPr lang="id-ID" sz="2400" b="1" dirty="0">
                <a:solidFill>
                  <a:schemeClr val="accent1">
                    <a:lumMod val="50000"/>
                  </a:schemeClr>
                </a:solidFill>
              </a:rPr>
              <a:t> Testing </a:t>
            </a:r>
            <a:endParaRPr sz="2400" b="1" dirty="0">
              <a:solidFill>
                <a:schemeClr val="accent1">
                  <a:lumMod val="50000"/>
                </a:schemeClr>
              </a:solidFill>
            </a:endParaRPr>
          </a:p>
        </p:txBody>
      </p:sp>
      <p:sp>
        <p:nvSpPr>
          <p:cNvPr id="7" name="Content Placeholder 2">
            <a:extLst>
              <a:ext uri="{FF2B5EF4-FFF2-40B4-BE49-F238E27FC236}">
                <a16:creationId xmlns:a16="http://schemas.microsoft.com/office/drawing/2014/main" id="{BA2B6B1A-E90E-45E8-AE20-A5C197F197A9}"/>
              </a:ext>
            </a:extLst>
          </p:cNvPr>
          <p:cNvSpPr txBox="1">
            <a:spLocks/>
          </p:cNvSpPr>
          <p:nvPr/>
        </p:nvSpPr>
        <p:spPr>
          <a:xfrm>
            <a:off x="247562" y="979141"/>
            <a:ext cx="8396577" cy="300201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buFont typeface="Wingdings" panose="05000000000000000000" pitchFamily="2" charset="2"/>
              <a:buChar char="q"/>
            </a:pPr>
            <a:endParaRPr lang="id-ID" sz="2000" dirty="0"/>
          </a:p>
        </p:txBody>
      </p:sp>
      <p:graphicFrame>
        <p:nvGraphicFramePr>
          <p:cNvPr id="2" name="Table 2">
            <a:extLst>
              <a:ext uri="{FF2B5EF4-FFF2-40B4-BE49-F238E27FC236}">
                <a16:creationId xmlns:a16="http://schemas.microsoft.com/office/drawing/2014/main" id="{BEB520D9-3591-4027-8348-AD59DAFB89E1}"/>
              </a:ext>
            </a:extLst>
          </p:cNvPr>
          <p:cNvGraphicFramePr>
            <a:graphicFrameLocks noGrp="1"/>
          </p:cNvGraphicFramePr>
          <p:nvPr>
            <p:extLst>
              <p:ext uri="{D42A27DB-BD31-4B8C-83A1-F6EECF244321}">
                <p14:modId xmlns:p14="http://schemas.microsoft.com/office/powerpoint/2010/main" val="373362529"/>
              </p:ext>
            </p:extLst>
          </p:nvPr>
        </p:nvGraphicFramePr>
        <p:xfrm>
          <a:off x="247562" y="979143"/>
          <a:ext cx="8648876" cy="3701160"/>
        </p:xfrm>
        <a:graphic>
          <a:graphicData uri="http://schemas.openxmlformats.org/drawingml/2006/table">
            <a:tbl>
              <a:tblPr firstRow="1" bandRow="1">
                <a:tableStyleId>{5C22544A-7EE6-4342-B048-85BDC9FD1C3A}</a:tableStyleId>
              </a:tblPr>
              <a:tblGrid>
                <a:gridCol w="4324438">
                  <a:extLst>
                    <a:ext uri="{9D8B030D-6E8A-4147-A177-3AD203B41FA5}">
                      <a16:colId xmlns:a16="http://schemas.microsoft.com/office/drawing/2014/main" val="994161184"/>
                    </a:ext>
                  </a:extLst>
                </a:gridCol>
                <a:gridCol w="4324438">
                  <a:extLst>
                    <a:ext uri="{9D8B030D-6E8A-4147-A177-3AD203B41FA5}">
                      <a16:colId xmlns:a16="http://schemas.microsoft.com/office/drawing/2014/main" val="3336293977"/>
                    </a:ext>
                  </a:extLst>
                </a:gridCol>
              </a:tblGrid>
              <a:tr h="282889">
                <a:tc>
                  <a:txBody>
                    <a:bodyPr/>
                    <a:lstStyle/>
                    <a:p>
                      <a:r>
                        <a:rPr lang="en-US" b="1" dirty="0" err="1"/>
                        <a:t>Kelebihan</a:t>
                      </a:r>
                      <a:endParaRPr lang="en-US" b="1" dirty="0"/>
                    </a:p>
                  </a:txBody>
                  <a:tcPr/>
                </a:tc>
                <a:tc>
                  <a:txBody>
                    <a:bodyPr/>
                    <a:lstStyle/>
                    <a:p>
                      <a:r>
                        <a:rPr lang="en-US" b="1" dirty="0" err="1"/>
                        <a:t>Kekurangan</a:t>
                      </a:r>
                      <a:endParaRPr lang="en-US" b="1" dirty="0"/>
                    </a:p>
                  </a:txBody>
                  <a:tcPr/>
                </a:tc>
                <a:extLst>
                  <a:ext uri="{0D108BD9-81ED-4DB2-BD59-A6C34878D82A}">
                    <a16:rowId xmlns:a16="http://schemas.microsoft.com/office/drawing/2014/main" val="1581616754"/>
                  </a:ext>
                </a:extLst>
              </a:tr>
              <a:tr h="677764">
                <a:tc>
                  <a:txBody>
                    <a:bodyPr/>
                    <a:lstStyle/>
                    <a:p>
                      <a:pPr>
                        <a:buFont typeface="Wingdings" panose="05000000000000000000" pitchFamily="2" charset="2"/>
                        <a:buNone/>
                      </a:pPr>
                      <a:r>
                        <a:rPr lang="id-ID" sz="1400" b="0" dirty="0"/>
                        <a:t>Mempercepat proses </a:t>
                      </a:r>
                      <a:r>
                        <a:rPr lang="id-ID" sz="1400" b="0" i="1" dirty="0" err="1"/>
                        <a:t>delivery</a:t>
                      </a:r>
                      <a:r>
                        <a:rPr lang="id-ID" sz="1400" b="0" dirty="0"/>
                        <a:t>, dengan tetap meningkatkan kualitas kode.</a:t>
                      </a:r>
                    </a:p>
                  </a:txBody>
                  <a:tcPr/>
                </a:tc>
                <a:tc>
                  <a:txBody>
                    <a:bodyPr/>
                    <a:lstStyle/>
                    <a:p>
                      <a:pPr marL="0" marR="0" lvl="0" indent="0" algn="l" defTabSz="914400" rtl="0" eaLnBrk="1" fontAlgn="auto" latinLnBrk="0" hangingPunct="1">
                        <a:lnSpc>
                          <a:spcPct val="200000"/>
                        </a:lnSpc>
                        <a:spcBef>
                          <a:spcPts val="0"/>
                        </a:spcBef>
                        <a:spcAft>
                          <a:spcPts val="0"/>
                        </a:spcAft>
                        <a:buClr>
                          <a:srgbClr val="000000"/>
                        </a:buClr>
                        <a:buSzTx/>
                        <a:buFont typeface="Wingdings" panose="05000000000000000000" pitchFamily="2" charset="2"/>
                        <a:buNone/>
                        <a:tabLst/>
                        <a:defRPr/>
                      </a:pPr>
                      <a:r>
                        <a:rPr lang="en-US" sz="1400" b="0" dirty="0" err="1"/>
                        <a:t>Membutuhkan</a:t>
                      </a:r>
                      <a:r>
                        <a:rPr lang="en-US" sz="1400" b="0" dirty="0"/>
                        <a:t> </a:t>
                      </a:r>
                      <a:r>
                        <a:rPr lang="en-US" sz="1400" b="0" dirty="0" err="1"/>
                        <a:t>usaha</a:t>
                      </a:r>
                      <a:r>
                        <a:rPr lang="en-US" sz="1400" b="0" dirty="0"/>
                        <a:t> </a:t>
                      </a:r>
                      <a:r>
                        <a:rPr lang="en-US" sz="1400" b="0" dirty="0" err="1"/>
                        <a:t>lebih</a:t>
                      </a:r>
                      <a:r>
                        <a:rPr lang="en-US" sz="1400" b="0" dirty="0"/>
                        <a:t> </a:t>
                      </a:r>
                      <a:r>
                        <a:rPr lang="en-US" sz="1400" b="0" dirty="0" err="1"/>
                        <a:t>besar</a:t>
                      </a:r>
                      <a:r>
                        <a:rPr lang="en-US" sz="1400" b="0" dirty="0"/>
                        <a:t> </a:t>
                      </a:r>
                      <a:r>
                        <a:rPr lang="en-US" sz="1400" b="0" dirty="0" err="1"/>
                        <a:t>selama</a:t>
                      </a:r>
                      <a:r>
                        <a:rPr lang="en-US" sz="1400" b="0" dirty="0"/>
                        <a:t> proses </a:t>
                      </a:r>
                      <a:r>
                        <a:rPr lang="en-US" sz="1400" b="0" dirty="0" err="1"/>
                        <a:t>transisi</a:t>
                      </a:r>
                      <a:r>
                        <a:rPr lang="en-US" sz="1400" b="0" dirty="0"/>
                        <a:t> </a:t>
                      </a:r>
                      <a:r>
                        <a:rPr lang="en-US" sz="1400" b="0" dirty="0" err="1"/>
                        <a:t>implementasi</a:t>
                      </a:r>
                      <a:r>
                        <a:rPr lang="en-US" sz="1400" b="0" dirty="0"/>
                        <a:t> </a:t>
                      </a:r>
                      <a:r>
                        <a:rPr lang="en-US" sz="1400" b="0" dirty="0" err="1"/>
                        <a:t>alur</a:t>
                      </a:r>
                      <a:r>
                        <a:rPr lang="en-US" sz="1400" b="0" dirty="0"/>
                        <a:t> </a:t>
                      </a:r>
                      <a:r>
                        <a:rPr lang="en-US" sz="1400" b="0" dirty="0" err="1"/>
                        <a:t>kerja</a:t>
                      </a:r>
                      <a:r>
                        <a:rPr lang="en-US" sz="1400" b="0" dirty="0"/>
                        <a:t> </a:t>
                      </a:r>
                      <a:r>
                        <a:rPr lang="en-US" sz="1400" b="0" dirty="0" err="1"/>
                        <a:t>atau</a:t>
                      </a:r>
                      <a:r>
                        <a:rPr lang="en-US" sz="1400" b="0" dirty="0"/>
                        <a:t> </a:t>
                      </a:r>
                      <a:r>
                        <a:rPr lang="en-US" sz="1400" b="0" dirty="0" err="1"/>
                        <a:t>skema</a:t>
                      </a:r>
                      <a:r>
                        <a:rPr lang="en-US" sz="1400" b="0" dirty="0"/>
                        <a:t> DevOps</a:t>
                      </a:r>
                      <a:endParaRPr lang="en-US" sz="1400" b="0" i="1" dirty="0"/>
                    </a:p>
                  </a:txBody>
                  <a:tcPr/>
                </a:tc>
                <a:extLst>
                  <a:ext uri="{0D108BD9-81ED-4DB2-BD59-A6C34878D82A}">
                    <a16:rowId xmlns:a16="http://schemas.microsoft.com/office/drawing/2014/main" val="1632186332"/>
                  </a:ext>
                </a:extLst>
              </a:tr>
              <a:tr h="678933">
                <a:tc>
                  <a:txBody>
                    <a:bodyPr/>
                    <a:lstStyle/>
                    <a:p>
                      <a:r>
                        <a:rPr lang="id-ID" sz="1400" b="0" dirty="0"/>
                        <a:t>Membantu tim menilai risiko bisnis secara cepat</a:t>
                      </a:r>
                      <a:endParaRPr lang="en-US" b="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dirty="0"/>
                        <a:t>Automated Testing </a:t>
                      </a:r>
                      <a:r>
                        <a:rPr lang="en-US" sz="1400" b="0" dirty="0" err="1"/>
                        <a:t>adalah</a:t>
                      </a:r>
                      <a:r>
                        <a:rPr lang="en-US" sz="1400" b="0" dirty="0"/>
                        <a:t> </a:t>
                      </a:r>
                      <a:r>
                        <a:rPr lang="en-US" sz="1400" b="0" dirty="0" err="1"/>
                        <a:t>kebutuhan</a:t>
                      </a:r>
                      <a:r>
                        <a:rPr lang="en-US" sz="1400" b="0" dirty="0"/>
                        <a:t> </a:t>
                      </a:r>
                      <a:r>
                        <a:rPr lang="en-US" sz="1400" b="0" dirty="0" err="1"/>
                        <a:t>dalam</a:t>
                      </a:r>
                      <a:r>
                        <a:rPr lang="en-US" sz="1400" b="0" dirty="0"/>
                        <a:t> DevOps</a:t>
                      </a:r>
                    </a:p>
                  </a:txBody>
                  <a:tcPr/>
                </a:tc>
                <a:extLst>
                  <a:ext uri="{0D108BD9-81ED-4DB2-BD59-A6C34878D82A}">
                    <a16:rowId xmlns:a16="http://schemas.microsoft.com/office/drawing/2014/main" val="2815434504"/>
                  </a:ext>
                </a:extLst>
              </a:tr>
              <a:tr h="67893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d-ID" sz="1400" b="0" dirty="0"/>
                        <a:t>Terintegrasi dalam proses </a:t>
                      </a:r>
                      <a:r>
                        <a:rPr lang="id-ID" sz="1400" b="0" dirty="0" err="1"/>
                        <a:t>DevOps</a:t>
                      </a:r>
                      <a:r>
                        <a:rPr lang="id-ID" sz="1400" b="0" dirty="0"/>
                        <a: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dirty="0" err="1"/>
                        <a:t>Membutuhkan</a:t>
                      </a:r>
                      <a:r>
                        <a:rPr lang="en-US" sz="1400" b="0" dirty="0"/>
                        <a:t> </a:t>
                      </a:r>
                      <a:r>
                        <a:rPr lang="en-US" sz="1400" b="0" dirty="0" err="1"/>
                        <a:t>investasi</a:t>
                      </a:r>
                      <a:r>
                        <a:rPr lang="en-US" sz="1400" b="0" dirty="0"/>
                        <a:t> </a:t>
                      </a:r>
                      <a:r>
                        <a:rPr lang="en-US" sz="1400" b="0" dirty="0" err="1"/>
                        <a:t>atau</a:t>
                      </a:r>
                      <a:r>
                        <a:rPr lang="en-US" sz="1400" b="0" dirty="0"/>
                        <a:t> modal </a:t>
                      </a:r>
                      <a:r>
                        <a:rPr lang="en-US" sz="1400" b="0" dirty="0" err="1"/>
                        <a:t>lebih</a:t>
                      </a:r>
                      <a:r>
                        <a:rPr lang="en-US" sz="1400" b="0" dirty="0"/>
                        <a:t> </a:t>
                      </a:r>
                      <a:r>
                        <a:rPr lang="en-US" sz="1400" b="0" dirty="0" err="1"/>
                        <a:t>tinggi</a:t>
                      </a:r>
                      <a:r>
                        <a:rPr lang="en-US" sz="1400" b="0" dirty="0"/>
                        <a:t> </a:t>
                      </a:r>
                      <a:r>
                        <a:rPr lang="en-US" sz="1400" b="0" dirty="0" err="1"/>
                        <a:t>untuk</a:t>
                      </a:r>
                      <a:r>
                        <a:rPr lang="en-US" sz="1400" b="0" dirty="0"/>
                        <a:t> </a:t>
                      </a:r>
                      <a:r>
                        <a:rPr lang="en-US" sz="1400" b="0" dirty="0" err="1"/>
                        <a:t>implementasi</a:t>
                      </a:r>
                      <a:endParaRPr lang="en-US" sz="1400" b="0" dirty="0"/>
                    </a:p>
                  </a:txBody>
                  <a:tcPr/>
                </a:tc>
                <a:extLst>
                  <a:ext uri="{0D108BD9-81ED-4DB2-BD59-A6C34878D82A}">
                    <a16:rowId xmlns:a16="http://schemas.microsoft.com/office/drawing/2014/main" val="3173583327"/>
                  </a:ext>
                </a:extLst>
              </a:tr>
              <a:tr h="67893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d-ID" sz="1400" b="0" dirty="0"/>
                        <a:t>Mampu </a:t>
                      </a:r>
                      <a:r>
                        <a:rPr lang="id-ID" sz="1400" b="0" dirty="0" err="1"/>
                        <a:t>menghubun</a:t>
                      </a:r>
                      <a:r>
                        <a:rPr lang="en-US" sz="1400" b="0" dirty="0"/>
                        <a:t>g</a:t>
                      </a:r>
                      <a:r>
                        <a:rPr lang="id-ID" sz="1400" b="0" dirty="0"/>
                        <a:t>kan tim pengembang, penguji, hingga operasional dalam lingkungan pengujian.</a:t>
                      </a:r>
                    </a:p>
                  </a:txBody>
                  <a:tcPr/>
                </a:tc>
                <a:tc>
                  <a:txBody>
                    <a:bodyPr/>
                    <a:lstStyle/>
                    <a:p>
                      <a:endParaRPr lang="en-US" b="0" dirty="0"/>
                    </a:p>
                  </a:txBody>
                  <a:tcPr/>
                </a:tc>
                <a:extLst>
                  <a:ext uri="{0D108BD9-81ED-4DB2-BD59-A6C34878D82A}">
                    <a16:rowId xmlns:a16="http://schemas.microsoft.com/office/drawing/2014/main" val="2001002905"/>
                  </a:ext>
                </a:extLst>
              </a:tr>
              <a:tr h="4809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d-ID" sz="1400" b="0" dirty="0"/>
                        <a:t>Meningkatkan relevansi penggunaan </a:t>
                      </a:r>
                      <a:r>
                        <a:rPr lang="id-ID" sz="1400" b="0" dirty="0" err="1"/>
                        <a:t>Automation</a:t>
                      </a:r>
                      <a:r>
                        <a:rPr lang="id-ID" sz="1400" b="0" dirty="0"/>
                        <a:t>.</a:t>
                      </a:r>
                      <a:endParaRPr lang="en-US" sz="1400" b="0" dirty="0"/>
                    </a:p>
                  </a:txBody>
                  <a:tcPr/>
                </a:tc>
                <a:tc>
                  <a:txBody>
                    <a:bodyPr/>
                    <a:lstStyle/>
                    <a:p>
                      <a:endParaRPr lang="en-US" b="0" dirty="0"/>
                    </a:p>
                  </a:txBody>
                  <a:tcPr/>
                </a:tc>
                <a:extLst>
                  <a:ext uri="{0D108BD9-81ED-4DB2-BD59-A6C34878D82A}">
                    <a16:rowId xmlns:a16="http://schemas.microsoft.com/office/drawing/2014/main" val="1302771461"/>
                  </a:ext>
                </a:extLst>
              </a:tr>
            </a:tbl>
          </a:graphicData>
        </a:graphic>
      </p:graphicFrame>
    </p:spTree>
    <p:extLst>
      <p:ext uri="{BB962C8B-B14F-4D97-AF65-F5344CB8AC3E}">
        <p14:creationId xmlns:p14="http://schemas.microsoft.com/office/powerpoint/2010/main" val="23937808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331180" y="438004"/>
            <a:ext cx="5650217" cy="461624"/>
          </a:xfrm>
          <a:prstGeom prst="rect">
            <a:avLst/>
          </a:prstGeom>
          <a:noFill/>
          <a:ln>
            <a:noFill/>
          </a:ln>
        </p:spPr>
        <p:txBody>
          <a:bodyPr spcFirstLastPara="1" wrap="square" lIns="91425" tIns="45700" rIns="91425" bIns="45700" anchor="t" anchorCtr="0">
            <a:spAutoFit/>
          </a:bodyPr>
          <a:lstStyle/>
          <a:p>
            <a:r>
              <a:rPr lang="id-ID" sz="2400" b="1" dirty="0">
                <a:solidFill>
                  <a:schemeClr val="accent1">
                    <a:lumMod val="50000"/>
                  </a:schemeClr>
                </a:solidFill>
              </a:rPr>
              <a:t>Cakupan Pengujian di </a:t>
            </a:r>
            <a:r>
              <a:rPr lang="id-ID" sz="2400" b="1" dirty="0" err="1">
                <a:solidFill>
                  <a:schemeClr val="accent1">
                    <a:lumMod val="50000"/>
                  </a:schemeClr>
                </a:solidFill>
              </a:rPr>
              <a:t>DevOps</a:t>
            </a:r>
            <a:endParaRPr sz="2400" b="1" dirty="0">
              <a:solidFill>
                <a:schemeClr val="accent1">
                  <a:lumMod val="50000"/>
                </a:schemeClr>
              </a:solidFill>
            </a:endParaRPr>
          </a:p>
        </p:txBody>
      </p:sp>
      <p:sp>
        <p:nvSpPr>
          <p:cNvPr id="7" name="Content Placeholder 2">
            <a:extLst>
              <a:ext uri="{FF2B5EF4-FFF2-40B4-BE49-F238E27FC236}">
                <a16:creationId xmlns:a16="http://schemas.microsoft.com/office/drawing/2014/main" id="{BA2B6B1A-E90E-45E8-AE20-A5C197F197A9}"/>
              </a:ext>
            </a:extLst>
          </p:cNvPr>
          <p:cNvSpPr txBox="1">
            <a:spLocks/>
          </p:cNvSpPr>
          <p:nvPr/>
        </p:nvSpPr>
        <p:spPr>
          <a:xfrm>
            <a:off x="247562" y="979141"/>
            <a:ext cx="8396577" cy="300201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buFont typeface="Wingdings" panose="05000000000000000000" pitchFamily="2" charset="2"/>
              <a:buChar char="q"/>
            </a:pPr>
            <a:r>
              <a:rPr lang="en-US" sz="2000" dirty="0"/>
              <a:t>Integration Testing</a:t>
            </a:r>
          </a:p>
          <a:p>
            <a:pPr>
              <a:buFont typeface="Wingdings" panose="05000000000000000000" pitchFamily="2" charset="2"/>
              <a:buChar char="q"/>
            </a:pPr>
            <a:r>
              <a:rPr lang="en-US" sz="2000" dirty="0"/>
              <a:t>Functional Testing</a:t>
            </a:r>
          </a:p>
          <a:p>
            <a:pPr>
              <a:buFont typeface="Wingdings" panose="05000000000000000000" pitchFamily="2" charset="2"/>
              <a:buChar char="q"/>
            </a:pPr>
            <a:r>
              <a:rPr lang="en-US" sz="2000" dirty="0"/>
              <a:t>API Testing</a:t>
            </a:r>
          </a:p>
          <a:p>
            <a:pPr>
              <a:buFont typeface="Wingdings" panose="05000000000000000000" pitchFamily="2" charset="2"/>
              <a:buChar char="q"/>
            </a:pPr>
            <a:r>
              <a:rPr lang="en-US" sz="2000" dirty="0"/>
              <a:t>Exploratory Testing</a:t>
            </a:r>
          </a:p>
          <a:p>
            <a:pPr>
              <a:buFont typeface="Wingdings" panose="05000000000000000000" pitchFamily="2" charset="2"/>
              <a:buChar char="q"/>
            </a:pPr>
            <a:r>
              <a:rPr lang="en-US" sz="2000" dirty="0"/>
              <a:t>Regression Testing</a:t>
            </a:r>
          </a:p>
          <a:p>
            <a:pPr>
              <a:buFont typeface="Wingdings" panose="05000000000000000000" pitchFamily="2" charset="2"/>
              <a:buChar char="q"/>
            </a:pPr>
            <a:r>
              <a:rPr lang="en-US" sz="2000" dirty="0"/>
              <a:t>Compatibility Testing</a:t>
            </a:r>
          </a:p>
          <a:p>
            <a:pPr>
              <a:buFont typeface="Wingdings" panose="05000000000000000000" pitchFamily="2" charset="2"/>
              <a:buChar char="q"/>
            </a:pPr>
            <a:r>
              <a:rPr lang="en-US" sz="2000" dirty="0"/>
              <a:t>Security Testing</a:t>
            </a:r>
          </a:p>
          <a:p>
            <a:pPr>
              <a:buFont typeface="Wingdings" panose="05000000000000000000" pitchFamily="2" charset="2"/>
              <a:buChar char="q"/>
            </a:pPr>
            <a:r>
              <a:rPr lang="en-US" sz="2000" dirty="0"/>
              <a:t>Acceptance Testing</a:t>
            </a:r>
          </a:p>
          <a:p>
            <a:pPr>
              <a:buFont typeface="Wingdings" panose="05000000000000000000" pitchFamily="2" charset="2"/>
              <a:buChar char="q"/>
            </a:pPr>
            <a:r>
              <a:rPr lang="en-US" sz="2000" dirty="0"/>
              <a:t>Deployment Testing</a:t>
            </a:r>
          </a:p>
        </p:txBody>
      </p:sp>
    </p:spTree>
    <p:extLst>
      <p:ext uri="{BB962C8B-B14F-4D97-AF65-F5344CB8AC3E}">
        <p14:creationId xmlns:p14="http://schemas.microsoft.com/office/powerpoint/2010/main" val="41437788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331180" y="415329"/>
            <a:ext cx="8355620" cy="461624"/>
          </a:xfrm>
          <a:prstGeom prst="rect">
            <a:avLst/>
          </a:prstGeom>
          <a:noFill/>
          <a:ln>
            <a:noFill/>
          </a:ln>
        </p:spPr>
        <p:txBody>
          <a:bodyPr spcFirstLastPara="1" wrap="square" lIns="91425" tIns="45700" rIns="91425" bIns="45700" anchor="t" anchorCtr="0">
            <a:spAutoFit/>
          </a:bodyPr>
          <a:lstStyle/>
          <a:p>
            <a:r>
              <a:rPr lang="en-ID" sz="2400" b="1" dirty="0">
                <a:solidFill>
                  <a:schemeClr val="accent1">
                    <a:lumMod val="50000"/>
                  </a:schemeClr>
                </a:solidFill>
              </a:rPr>
              <a:t>Exploratory Testing</a:t>
            </a:r>
            <a:endParaRPr lang="en-ID" sz="2400" b="1" i="0" u="none" strike="noStrike" cap="none" dirty="0">
              <a:solidFill>
                <a:schemeClr val="accent1">
                  <a:lumMod val="50000"/>
                </a:schemeClr>
              </a:solidFill>
            </a:endParaRPr>
          </a:p>
        </p:txBody>
      </p:sp>
      <p:sp>
        <p:nvSpPr>
          <p:cNvPr id="98" name="Google Shape;98;p2"/>
          <p:cNvSpPr/>
          <p:nvPr/>
        </p:nvSpPr>
        <p:spPr>
          <a:xfrm>
            <a:off x="331180" y="876953"/>
            <a:ext cx="4398393" cy="4247276"/>
          </a:xfrm>
          <a:prstGeom prst="rect">
            <a:avLst/>
          </a:prstGeom>
          <a:noFill/>
          <a:ln>
            <a:noFill/>
          </a:ln>
        </p:spPr>
        <p:txBody>
          <a:bodyPr spcFirstLastPara="1" wrap="square" lIns="91425" tIns="45700" rIns="91425" bIns="45700" anchor="t" anchorCtr="0">
            <a:spAutoFit/>
          </a:bodyPr>
          <a:lstStyle/>
          <a:p>
            <a:pPr marL="285750" lvl="0" indent="-285750" algn="just">
              <a:lnSpc>
                <a:spcPct val="150000"/>
              </a:lnSpc>
              <a:buFont typeface="Wingdings" panose="05000000000000000000" pitchFamily="2" charset="2"/>
              <a:buChar char="q"/>
            </a:pPr>
            <a:r>
              <a:rPr lang="sv-SE" sz="1800" dirty="0">
                <a:solidFill>
                  <a:schemeClr val="tx1"/>
                </a:solidFill>
              </a:rPr>
              <a:t>Memungkinkan penguji secara fleksibel melakukan pengujian tanpa menggunakan kaidah uji formal.</a:t>
            </a:r>
          </a:p>
          <a:p>
            <a:pPr marL="285750" lvl="0" indent="-285750" algn="just">
              <a:lnSpc>
                <a:spcPct val="150000"/>
              </a:lnSpc>
              <a:buFont typeface="Wingdings" panose="05000000000000000000" pitchFamily="2" charset="2"/>
              <a:buChar char="q"/>
            </a:pPr>
            <a:r>
              <a:rPr lang="sv-SE" sz="1800" dirty="0">
                <a:solidFill>
                  <a:schemeClr val="tx1"/>
                </a:solidFill>
              </a:rPr>
              <a:t>Dapat melibatkan lebih banyak orang (termasuk yang tidak memiliki latar belakang teknis).</a:t>
            </a:r>
          </a:p>
          <a:p>
            <a:pPr marL="285750" lvl="0" indent="-285750" algn="just">
              <a:lnSpc>
                <a:spcPct val="150000"/>
              </a:lnSpc>
              <a:buFont typeface="Wingdings" panose="05000000000000000000" pitchFamily="2" charset="2"/>
              <a:buChar char="q"/>
            </a:pPr>
            <a:r>
              <a:rPr lang="sv-SE" sz="1800" dirty="0">
                <a:solidFill>
                  <a:schemeClr val="tx1"/>
                </a:solidFill>
              </a:rPr>
              <a:t>Bisa dilakukan dengan aplikasi umum seperti Browser (terdapat Extension di Chrome/Edge).</a:t>
            </a:r>
          </a:p>
          <a:p>
            <a:pPr marL="285750" lvl="0" indent="-285750" algn="just">
              <a:lnSpc>
                <a:spcPct val="150000"/>
              </a:lnSpc>
              <a:buFont typeface="Wingdings" panose="05000000000000000000" pitchFamily="2" charset="2"/>
              <a:buChar char="q"/>
            </a:pPr>
            <a:endParaRPr lang="sv-SE" sz="1800" dirty="0">
              <a:solidFill>
                <a:schemeClr val="tx1"/>
              </a:solidFill>
            </a:endParaRPr>
          </a:p>
        </p:txBody>
      </p:sp>
      <p:pic>
        <p:nvPicPr>
          <p:cNvPr id="9" name="Picture 2">
            <a:extLst>
              <a:ext uri="{FF2B5EF4-FFF2-40B4-BE49-F238E27FC236}">
                <a16:creationId xmlns:a16="http://schemas.microsoft.com/office/drawing/2014/main" id="{8BF3A958-7177-469C-81B0-2F6AC45B76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6181" y="1076325"/>
            <a:ext cx="4251345" cy="16336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D4C9F56F-FA24-43EC-B243-74908EA890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1546" y="2805951"/>
            <a:ext cx="2860614" cy="225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8598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288519" y="387651"/>
            <a:ext cx="8355620" cy="461624"/>
          </a:xfrm>
          <a:prstGeom prst="rect">
            <a:avLst/>
          </a:prstGeom>
          <a:noFill/>
          <a:ln>
            <a:noFill/>
          </a:ln>
        </p:spPr>
        <p:txBody>
          <a:bodyPr spcFirstLastPara="1" wrap="square" lIns="91425" tIns="45700" rIns="91425" bIns="45700" anchor="t" anchorCtr="0">
            <a:spAutoFit/>
          </a:bodyPr>
          <a:lstStyle/>
          <a:p>
            <a:r>
              <a:rPr lang="en-ID" sz="2400" b="1" i="0" u="none" strike="noStrike" cap="none" dirty="0" err="1">
                <a:solidFill>
                  <a:schemeClr val="accent1">
                    <a:lumMod val="50000"/>
                  </a:schemeClr>
                </a:solidFill>
              </a:rPr>
              <a:t>Beberapa</a:t>
            </a:r>
            <a:r>
              <a:rPr lang="en-ID" sz="2400" b="1" i="0" u="none" strike="noStrike" cap="none" dirty="0">
                <a:solidFill>
                  <a:schemeClr val="accent1">
                    <a:lumMod val="50000"/>
                  </a:schemeClr>
                </a:solidFill>
              </a:rPr>
              <a:t> </a:t>
            </a:r>
            <a:r>
              <a:rPr lang="en-ID" sz="2400" b="1" i="0" u="none" strike="noStrike" cap="none" dirty="0" err="1">
                <a:solidFill>
                  <a:schemeClr val="accent1">
                    <a:lumMod val="50000"/>
                  </a:schemeClr>
                </a:solidFill>
              </a:rPr>
              <a:t>Strategi</a:t>
            </a:r>
            <a:r>
              <a:rPr lang="en-ID" sz="2400" b="1" dirty="0">
                <a:solidFill>
                  <a:schemeClr val="accent1">
                    <a:lumMod val="50000"/>
                  </a:schemeClr>
                </a:solidFill>
              </a:rPr>
              <a:t> Software Testing </a:t>
            </a:r>
            <a:r>
              <a:rPr lang="en-ID" sz="2400" b="1" dirty="0" err="1">
                <a:solidFill>
                  <a:schemeClr val="accent1">
                    <a:lumMod val="50000"/>
                  </a:schemeClr>
                </a:solidFill>
              </a:rPr>
              <a:t>dalam</a:t>
            </a:r>
            <a:r>
              <a:rPr lang="en-ID" sz="2400" b="1" dirty="0">
                <a:solidFill>
                  <a:schemeClr val="accent1">
                    <a:lumMod val="50000"/>
                  </a:schemeClr>
                </a:solidFill>
              </a:rPr>
              <a:t> DevOps</a:t>
            </a:r>
            <a:endParaRPr lang="en-ID" sz="2400" b="1" i="0" u="none" strike="noStrike" cap="none" dirty="0">
              <a:solidFill>
                <a:schemeClr val="accent1">
                  <a:lumMod val="50000"/>
                </a:schemeClr>
              </a:solidFill>
            </a:endParaRPr>
          </a:p>
        </p:txBody>
      </p:sp>
      <p:sp>
        <p:nvSpPr>
          <p:cNvPr id="8" name="Google Shape;98;p2">
            <a:extLst>
              <a:ext uri="{FF2B5EF4-FFF2-40B4-BE49-F238E27FC236}">
                <a16:creationId xmlns:a16="http://schemas.microsoft.com/office/drawing/2014/main" id="{95252C67-7D42-446B-A032-E028D02E8F5E}"/>
              </a:ext>
            </a:extLst>
          </p:cNvPr>
          <p:cNvSpPr/>
          <p:nvPr/>
        </p:nvSpPr>
        <p:spPr>
          <a:xfrm>
            <a:off x="288519" y="933501"/>
            <a:ext cx="8464028" cy="2677616"/>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Wingdings" panose="05000000000000000000" pitchFamily="2" charset="2"/>
              <a:buChar char="q"/>
            </a:pPr>
            <a:r>
              <a:rPr lang="sv-SE" sz="1600" b="1" dirty="0">
                <a:solidFill>
                  <a:srgbClr val="002060"/>
                </a:solidFill>
              </a:rPr>
              <a:t>Melakukan </a:t>
            </a:r>
            <a:r>
              <a:rPr lang="sv-SE" sz="1600" b="1" i="1" dirty="0">
                <a:solidFill>
                  <a:srgbClr val="002060"/>
                </a:solidFill>
              </a:rPr>
              <a:t>automated test</a:t>
            </a:r>
            <a:r>
              <a:rPr lang="sv-SE" sz="1600" b="1" dirty="0">
                <a:solidFill>
                  <a:srgbClr val="002060"/>
                </a:solidFill>
              </a:rPr>
              <a:t> </a:t>
            </a:r>
            <a:r>
              <a:rPr lang="sv-SE" sz="1600" dirty="0">
                <a:solidFill>
                  <a:schemeClr val="tx1"/>
                </a:solidFill>
              </a:rPr>
              <a:t>sebanyak mungkin.</a:t>
            </a:r>
          </a:p>
          <a:p>
            <a:pPr marL="285750" indent="-285750" algn="just">
              <a:lnSpc>
                <a:spcPct val="150000"/>
              </a:lnSpc>
              <a:buFont typeface="Wingdings" panose="05000000000000000000" pitchFamily="2" charset="2"/>
              <a:buChar char="q"/>
            </a:pPr>
            <a:r>
              <a:rPr lang="sv-SE" sz="1600" b="1" dirty="0">
                <a:solidFill>
                  <a:srgbClr val="002060"/>
                </a:solidFill>
              </a:rPr>
              <a:t>Tim QA dan Pengembang perlu berdiskusi bersama </a:t>
            </a:r>
            <a:r>
              <a:rPr lang="sv-SE" sz="1600" dirty="0">
                <a:solidFill>
                  <a:schemeClr val="tx1"/>
                </a:solidFill>
              </a:rPr>
              <a:t>mengenai area yang terpengaruh karena pengembangan tertentu.</a:t>
            </a:r>
            <a:endParaRPr lang="en-US" sz="1200" dirty="0">
              <a:solidFill>
                <a:schemeClr val="tx1"/>
              </a:solidFill>
            </a:endParaRPr>
          </a:p>
          <a:p>
            <a:pPr marL="285750" lvl="0" indent="-285750" algn="just">
              <a:lnSpc>
                <a:spcPct val="150000"/>
              </a:lnSpc>
              <a:buFont typeface="Wingdings" panose="05000000000000000000" pitchFamily="2" charset="2"/>
              <a:buChar char="q"/>
            </a:pPr>
            <a:r>
              <a:rPr lang="sv-SE" sz="1600" dirty="0">
                <a:solidFill>
                  <a:schemeClr val="tx1"/>
                </a:solidFill>
              </a:rPr>
              <a:t>Dengan menggunakan berbagai teknik otomatisasi, QA perlu bisa </a:t>
            </a:r>
            <a:r>
              <a:rPr lang="sv-SE" sz="1600" b="1" dirty="0">
                <a:solidFill>
                  <a:srgbClr val="002060"/>
                </a:solidFill>
              </a:rPr>
              <a:t>menjalankan </a:t>
            </a:r>
            <a:r>
              <a:rPr lang="sv-SE" sz="1600" b="1" i="1" dirty="0">
                <a:solidFill>
                  <a:srgbClr val="002060"/>
                </a:solidFill>
              </a:rPr>
              <a:t>automated testing</a:t>
            </a:r>
            <a:r>
              <a:rPr lang="sv-SE" sz="1600" b="1" dirty="0">
                <a:solidFill>
                  <a:srgbClr val="002060"/>
                </a:solidFill>
              </a:rPr>
              <a:t> di berbagai lingkungan lintas platform.</a:t>
            </a:r>
          </a:p>
          <a:p>
            <a:pPr marL="285750" lvl="0" indent="-285750" algn="just">
              <a:lnSpc>
                <a:spcPct val="150000"/>
              </a:lnSpc>
              <a:buFont typeface="Wingdings" panose="05000000000000000000" pitchFamily="2" charset="2"/>
              <a:buChar char="q"/>
            </a:pPr>
            <a:r>
              <a:rPr lang="sv-SE" sz="1600" b="1" i="1" dirty="0">
                <a:solidFill>
                  <a:srgbClr val="002060"/>
                </a:solidFill>
              </a:rPr>
              <a:t>Bugs </a:t>
            </a:r>
            <a:r>
              <a:rPr lang="sv-SE" sz="1600" b="1" dirty="0">
                <a:solidFill>
                  <a:srgbClr val="002060"/>
                </a:solidFill>
              </a:rPr>
              <a:t>dan </a:t>
            </a:r>
            <a:r>
              <a:rPr lang="sv-SE" sz="1600" b="1" i="1" dirty="0">
                <a:solidFill>
                  <a:srgbClr val="002060"/>
                </a:solidFill>
              </a:rPr>
              <a:t>Defects </a:t>
            </a:r>
            <a:r>
              <a:rPr lang="sv-SE" sz="1600" b="1" dirty="0">
                <a:solidFill>
                  <a:srgbClr val="002060"/>
                </a:solidFill>
              </a:rPr>
              <a:t>yang ditemukan harus dilaporkan dan diperbaiki melewati proses yang sama </a:t>
            </a:r>
            <a:r>
              <a:rPr lang="sv-SE" sz="1600" dirty="0">
                <a:solidFill>
                  <a:schemeClr val="tx1"/>
                </a:solidFill>
              </a:rPr>
              <a:t>sebelum kode tersebut digunakan di lingkungan produksi.</a:t>
            </a:r>
          </a:p>
        </p:txBody>
      </p:sp>
    </p:spTree>
    <p:extLst>
      <p:ext uri="{BB962C8B-B14F-4D97-AF65-F5344CB8AC3E}">
        <p14:creationId xmlns:p14="http://schemas.microsoft.com/office/powerpoint/2010/main" val="23440515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587778" y="230650"/>
            <a:ext cx="3857222" cy="646290"/>
          </a:xfrm>
          <a:prstGeom prst="rect">
            <a:avLst/>
          </a:prstGeom>
          <a:noFill/>
          <a:ln>
            <a:noFill/>
          </a:ln>
        </p:spPr>
        <p:txBody>
          <a:bodyPr spcFirstLastPara="1" wrap="square" lIns="91425" tIns="45700" rIns="91425" bIns="45700" anchor="t" anchorCtr="0">
            <a:spAutoFit/>
          </a:bodyPr>
          <a:lstStyle/>
          <a:p>
            <a:pPr>
              <a:lnSpc>
                <a:spcPct val="150000"/>
              </a:lnSpc>
            </a:pPr>
            <a:r>
              <a:rPr lang="en-ID" sz="2400" b="1" i="0" u="none" strike="noStrike" cap="none" dirty="0" err="1">
                <a:solidFill>
                  <a:schemeClr val="accent1">
                    <a:lumMod val="50000"/>
                  </a:schemeClr>
                </a:solidFill>
              </a:rPr>
              <a:t>Rangkuman</a:t>
            </a:r>
            <a:endParaRPr lang="en-ID" sz="2400" b="1" i="0" u="none" strike="noStrike" cap="none" dirty="0">
              <a:solidFill>
                <a:schemeClr val="accent1">
                  <a:lumMod val="50000"/>
                </a:schemeClr>
              </a:solidFill>
            </a:endParaRPr>
          </a:p>
        </p:txBody>
      </p:sp>
      <p:sp>
        <p:nvSpPr>
          <p:cNvPr id="8" name="Google Shape;98;p2">
            <a:extLst>
              <a:ext uri="{FF2B5EF4-FFF2-40B4-BE49-F238E27FC236}">
                <a16:creationId xmlns:a16="http://schemas.microsoft.com/office/drawing/2014/main" id="{FC9E5B19-1D64-42FA-B1E6-C128DF1EA1F5}"/>
              </a:ext>
            </a:extLst>
          </p:cNvPr>
          <p:cNvSpPr/>
          <p:nvPr/>
        </p:nvSpPr>
        <p:spPr>
          <a:xfrm>
            <a:off x="587778" y="876940"/>
            <a:ext cx="8227038" cy="4154943"/>
          </a:xfrm>
          <a:prstGeom prst="rect">
            <a:avLst/>
          </a:prstGeom>
          <a:noFill/>
          <a:ln>
            <a:noFill/>
          </a:ln>
        </p:spPr>
        <p:txBody>
          <a:bodyPr spcFirstLastPara="1" wrap="square" lIns="91425" tIns="45700" rIns="91425" bIns="45700" numCol="1" anchor="t" anchorCtr="0">
            <a:spAutoFit/>
          </a:bodyPr>
          <a:lstStyle/>
          <a:p>
            <a:pPr marL="285750" indent="-285750" algn="just">
              <a:lnSpc>
                <a:spcPct val="150000"/>
              </a:lnSpc>
              <a:buFont typeface="Wingdings" panose="05000000000000000000" pitchFamily="2" charset="2"/>
              <a:buChar char="q"/>
            </a:pP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Software testing di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lingkungan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DevOps </a:t>
            </a:r>
            <a:r>
              <a:rPr lang="sv-SE" sz="1600" dirty="0">
                <a:solidFill>
                  <a:schemeClr val="tx1"/>
                </a:solidFill>
                <a:latin typeface="Tahoma" panose="020B0604030504040204" pitchFamily="34" charset="0"/>
                <a:ea typeface="Tahoma" panose="020B0604030504040204" pitchFamily="34" charset="0"/>
                <a:cs typeface="Tahoma" panose="020B0604030504040204" pitchFamily="34" charset="0"/>
              </a:rPr>
              <a:t>akan secara aktif melibatkan Tim Penguji atau QA selama siklus pengembangan </a:t>
            </a:r>
            <a:r>
              <a:rPr lang="sv-SE" sz="1600" i="1" dirty="0">
                <a:solidFill>
                  <a:schemeClr val="tx1"/>
                </a:solidFill>
                <a:latin typeface="Tahoma" panose="020B0604030504040204" pitchFamily="34" charset="0"/>
                <a:ea typeface="Tahoma" panose="020B0604030504040204" pitchFamily="34" charset="0"/>
                <a:cs typeface="Tahoma" panose="020B0604030504040204" pitchFamily="34" charset="0"/>
              </a:rPr>
              <a:t>software</a:t>
            </a:r>
            <a:r>
              <a:rPr lang="sv-SE" sz="1600"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285750" indent="-285750" algn="just">
              <a:lnSpc>
                <a:spcPct val="150000"/>
              </a:lnSpc>
              <a:buFont typeface="Wingdings" panose="05000000000000000000" pitchFamily="2" charset="2"/>
              <a:buChar char="q"/>
            </a:pP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Salah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satu</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metode</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pengujian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yang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ada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di DevOps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adalah</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metode</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continues testing.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Ini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berguna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untuk</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nn-NO" sz="1600" dirty="0">
                <a:solidFill>
                  <a:schemeClr val="tx1"/>
                </a:solidFill>
                <a:latin typeface="Tahoma" panose="020B0604030504040204" pitchFamily="34" charset="0"/>
                <a:ea typeface="Tahoma" panose="020B0604030504040204" pitchFamily="34" charset="0"/>
                <a:cs typeface="Tahoma" panose="020B0604030504040204" pitchFamily="34" charset="0"/>
              </a:rPr>
              <a:t>melacak </a:t>
            </a:r>
            <a:r>
              <a:rPr lang="nn-NO" sz="1600" i="1" dirty="0">
                <a:solidFill>
                  <a:schemeClr val="tx1"/>
                </a:solidFill>
                <a:latin typeface="Tahoma" panose="020B0604030504040204" pitchFamily="34" charset="0"/>
                <a:ea typeface="Tahoma" panose="020B0604030504040204" pitchFamily="34" charset="0"/>
                <a:cs typeface="Tahoma" panose="020B0604030504040204" pitchFamily="34" charset="0"/>
              </a:rPr>
              <a:t>defects</a:t>
            </a:r>
            <a:r>
              <a:rPr lang="nn-NO" sz="1600" dirty="0">
                <a:solidFill>
                  <a:schemeClr val="tx1"/>
                </a:solidFill>
                <a:latin typeface="Tahoma" panose="020B0604030504040204" pitchFamily="34" charset="0"/>
                <a:ea typeface="Tahoma" panose="020B0604030504040204" pitchFamily="34" charset="0"/>
                <a:cs typeface="Tahoma" panose="020B0604030504040204" pitchFamily="34" charset="0"/>
              </a:rPr>
              <a:t> dan </a:t>
            </a:r>
            <a:r>
              <a:rPr lang="nn-NO" sz="1600" i="1" dirty="0">
                <a:solidFill>
                  <a:schemeClr val="tx1"/>
                </a:solidFill>
                <a:latin typeface="Tahoma" panose="020B0604030504040204" pitchFamily="34" charset="0"/>
                <a:ea typeface="Tahoma" panose="020B0604030504040204" pitchFamily="34" charset="0"/>
                <a:cs typeface="Tahoma" panose="020B0604030504040204" pitchFamily="34" charset="0"/>
              </a:rPr>
              <a:t>bugs</a:t>
            </a:r>
            <a:r>
              <a:rPr lang="nn-NO" sz="1600" dirty="0">
                <a:solidFill>
                  <a:schemeClr val="tx1"/>
                </a:solidFill>
                <a:latin typeface="Tahoma" panose="020B0604030504040204" pitchFamily="34" charset="0"/>
                <a:ea typeface="Tahoma" panose="020B0604030504040204" pitchFamily="34" charset="0"/>
                <a:cs typeface="Tahoma" panose="020B0604030504040204" pitchFamily="34" charset="0"/>
              </a:rPr>
              <a:t> lebih awal sekaligus melacak performa produk selama proses pengembangannya.</a:t>
            </a:r>
          </a:p>
          <a:p>
            <a:pPr marL="285750" indent="-285750" algn="just">
              <a:lnSpc>
                <a:spcPct val="150000"/>
              </a:lnSpc>
              <a:buFont typeface="Wingdings" panose="05000000000000000000" pitchFamily="2" charset="2"/>
              <a:buChar char="q"/>
            </a:pPr>
            <a:r>
              <a:rPr lang="nn-NO" sz="1600" dirty="0">
                <a:solidFill>
                  <a:schemeClr val="tx1"/>
                </a:solidFill>
                <a:latin typeface="Tahoma" panose="020B0604030504040204" pitchFamily="34" charset="0"/>
                <a:ea typeface="Tahoma" panose="020B0604030504040204" pitchFamily="34" charset="0"/>
                <a:cs typeface="Tahoma" panose="020B0604030504040204" pitchFamily="34" charset="0"/>
              </a:rPr>
              <a:t>Alat-alat </a:t>
            </a:r>
            <a:r>
              <a:rPr lang="nn-NO" sz="1600" i="1" dirty="0">
                <a:solidFill>
                  <a:schemeClr val="tx1"/>
                </a:solidFill>
                <a:latin typeface="Tahoma" panose="020B0604030504040204" pitchFamily="34" charset="0"/>
                <a:ea typeface="Tahoma" panose="020B0604030504040204" pitchFamily="34" charset="0"/>
                <a:cs typeface="Tahoma" panose="020B0604030504040204" pitchFamily="34" charset="0"/>
              </a:rPr>
              <a:t>continues testing </a:t>
            </a:r>
            <a:r>
              <a:rPr lang="nn-NO" sz="1600" dirty="0">
                <a:solidFill>
                  <a:schemeClr val="tx1"/>
                </a:solidFill>
                <a:latin typeface="Tahoma" panose="020B0604030504040204" pitchFamily="34" charset="0"/>
                <a:ea typeface="Tahoma" panose="020B0604030504040204" pitchFamily="34" charset="0"/>
                <a:cs typeface="Tahoma" panose="020B0604030504040204" pitchFamily="34" charset="0"/>
              </a:rPr>
              <a:t>di antaranya meliputi </a:t>
            </a:r>
            <a:r>
              <a:rPr lang="id-ID" sz="1600" dirty="0" err="1">
                <a:solidFill>
                  <a:schemeClr val="tx1"/>
                </a:solidFill>
                <a:latin typeface="Tahoma" panose="020B0604030504040204" pitchFamily="34" charset="0"/>
                <a:ea typeface="Tahoma" panose="020B0604030504040204" pitchFamily="34" charset="0"/>
                <a:cs typeface="Tahoma" panose="020B0604030504040204" pitchFamily="34" charset="0"/>
              </a:rPr>
              <a:t>QuerySurge</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d-ID" sz="1600" dirty="0" err="1">
                <a:solidFill>
                  <a:schemeClr val="tx1"/>
                </a:solidFill>
                <a:latin typeface="Tahoma" panose="020B0604030504040204" pitchFamily="34" charset="0"/>
                <a:ea typeface="Tahoma" panose="020B0604030504040204" pitchFamily="34" charset="0"/>
                <a:cs typeface="Tahoma" panose="020B0604030504040204" pitchFamily="34" charset="0"/>
              </a:rPr>
              <a:t>Jenkins</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d-ID" sz="1600" dirty="0" err="1">
                <a:solidFill>
                  <a:schemeClr val="tx1"/>
                </a:solidFill>
                <a:latin typeface="Tahoma" panose="020B0604030504040204" pitchFamily="34" charset="0"/>
                <a:ea typeface="Tahoma" panose="020B0604030504040204" pitchFamily="34" charset="0"/>
                <a:cs typeface="Tahoma" panose="020B0604030504040204" pitchFamily="34" charset="0"/>
              </a:rPr>
              <a:t>Bamboo</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dan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sebagainya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285750" indent="-285750" algn="just">
              <a:lnSpc>
                <a:spcPct val="150000"/>
              </a:lnSpc>
              <a:buFont typeface="Arial" panose="020B0604020202020204" pitchFamily="34" charset="0"/>
              <a:buChar char="•"/>
            </a:pPr>
            <a:endParaRPr lang="en-US" sz="1600" dirty="0"/>
          </a:p>
          <a:p>
            <a:pPr marL="285750" indent="-285750" algn="just">
              <a:lnSpc>
                <a:spcPct val="150000"/>
              </a:lnSpc>
              <a:buFont typeface="Arial" panose="020B0604020202020204" pitchFamily="34" charset="0"/>
              <a:buChar char="•"/>
            </a:pPr>
            <a:endParaRPr lang="nn-NO" sz="1600" dirty="0">
              <a:solidFill>
                <a:srgbClr val="002060"/>
              </a:solidFill>
            </a:endParaRPr>
          </a:p>
          <a:p>
            <a:pPr marL="285750" indent="-285750" algn="just">
              <a:lnSpc>
                <a:spcPct val="150000"/>
              </a:lnSpc>
              <a:buFont typeface="Arial" panose="020B0604020202020204" pitchFamily="34" charset="0"/>
              <a:buChar char="•"/>
            </a:pPr>
            <a:endParaRPr lang="en-US" sz="1600" dirty="0">
              <a:solidFill>
                <a:srgbClr val="002060"/>
              </a:solidFill>
            </a:endParaRPr>
          </a:p>
          <a:p>
            <a:pPr marL="285750" indent="-285750" algn="just">
              <a:lnSpc>
                <a:spcPct val="150000"/>
              </a:lnSpc>
              <a:buFont typeface="Arial" panose="020B0604020202020204" pitchFamily="34" charset="0"/>
              <a:buChar char="•"/>
            </a:pPr>
            <a:endParaRPr lang="en-US" sz="1600" dirty="0">
              <a:solidFill>
                <a:srgbClr val="002060"/>
              </a:solidFill>
            </a:endParaRPr>
          </a:p>
        </p:txBody>
      </p:sp>
    </p:spTree>
    <p:extLst>
      <p:ext uri="{BB962C8B-B14F-4D97-AF65-F5344CB8AC3E}">
        <p14:creationId xmlns:p14="http://schemas.microsoft.com/office/powerpoint/2010/main" val="34682514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idx="10"/>
          </p:nvPr>
        </p:nvSpPr>
        <p:spPr/>
        <p:txBody>
          <a:bodyPr/>
          <a:lstStyle/>
          <a:p>
            <a:fld id="{58A421BD-5B7A-4E05-9A9D-8998E5420D42}" type="datetime2">
              <a:rPr lang="id-ID" smtClean="0"/>
              <a:pPr/>
              <a:t>Senin, 09 November 2020</a:t>
            </a:fld>
            <a:endParaRPr lang="en-US"/>
          </a:p>
        </p:txBody>
      </p:sp>
      <p:sp>
        <p:nvSpPr>
          <p:cNvPr id="4" name="Slide Number Placeholder 3"/>
          <p:cNvSpPr>
            <a:spLocks noGrp="1"/>
          </p:cNvSpPr>
          <p:nvPr>
            <p:ph type="sldNum" idx="12"/>
          </p:nvPr>
        </p:nvSpPr>
        <p:spPr/>
        <p:txBody>
          <a:bodyPr/>
          <a:lstStyle/>
          <a:p>
            <a:fld id="{8EBC1AB6-5C21-49A2-9C38-2D886F1F85A8}" type="slidenum">
              <a:rPr lang="en-US" smtClean="0"/>
              <a:pPr/>
              <a:t>48</a:t>
            </a:fld>
            <a:endParaRPr lang="en-US"/>
          </a:p>
        </p:txBody>
      </p:sp>
      <p:sp>
        <p:nvSpPr>
          <p:cNvPr id="12" name="Text Placeholder 11"/>
          <p:cNvSpPr>
            <a:spLocks noGrp="1"/>
          </p:cNvSpPr>
          <p:nvPr>
            <p:ph type="body" sz="quarter" idx="13"/>
          </p:nvPr>
        </p:nvSpPr>
        <p:spPr>
          <a:xfrm>
            <a:off x="452063" y="2079305"/>
            <a:ext cx="8042714" cy="979661"/>
          </a:xfrm>
        </p:spPr>
        <p:txBody>
          <a:bodyPr/>
          <a:lstStyle/>
          <a:p>
            <a:r>
              <a:rPr lang="en-US" dirty="0" err="1">
                <a:latin typeface="HP Simplified"/>
              </a:rPr>
              <a:t>Contoh</a:t>
            </a:r>
            <a:r>
              <a:rPr lang="en-US" dirty="0">
                <a:latin typeface="HP Simplified"/>
              </a:rPr>
              <a:t> Unit Testing </a:t>
            </a:r>
            <a:r>
              <a:rPr lang="en-US" dirty="0" err="1">
                <a:latin typeface="HP Simplified"/>
              </a:rPr>
              <a:t>dengan</a:t>
            </a:r>
            <a:r>
              <a:rPr lang="en-US" dirty="0">
                <a:latin typeface="HP Simplified"/>
              </a:rPr>
              <a:t> Jest</a:t>
            </a:r>
            <a:endParaRPr lang="en-US" dirty="0"/>
          </a:p>
        </p:txBody>
      </p:sp>
      <p:sp>
        <p:nvSpPr>
          <p:cNvPr id="13" name="Text Placeholder 12"/>
          <p:cNvSpPr>
            <a:spLocks noGrp="1"/>
          </p:cNvSpPr>
          <p:nvPr>
            <p:ph type="body" sz="quarter" idx="14"/>
          </p:nvPr>
        </p:nvSpPr>
        <p:spPr/>
        <p:txBody>
          <a:bodyPr/>
          <a:lstStyle/>
          <a:p>
            <a:r>
              <a:rPr lang="en-US" dirty="0"/>
              <a:t>Bagian 3</a:t>
            </a:r>
          </a:p>
        </p:txBody>
      </p:sp>
    </p:spTree>
    <p:extLst>
      <p:ext uri="{BB962C8B-B14F-4D97-AF65-F5344CB8AC3E}">
        <p14:creationId xmlns:p14="http://schemas.microsoft.com/office/powerpoint/2010/main" val="17693048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288519" y="387651"/>
            <a:ext cx="8355620" cy="461624"/>
          </a:xfrm>
          <a:prstGeom prst="rect">
            <a:avLst/>
          </a:prstGeom>
          <a:noFill/>
          <a:ln>
            <a:noFill/>
          </a:ln>
        </p:spPr>
        <p:txBody>
          <a:bodyPr spcFirstLastPara="1" wrap="square" lIns="91425" tIns="45700" rIns="91425" bIns="45700" anchor="t" anchorCtr="0">
            <a:spAutoFit/>
          </a:bodyPr>
          <a:lstStyle/>
          <a:p>
            <a:r>
              <a:rPr lang="en-ID" sz="2400" b="1" i="0" u="none" strike="noStrike" cap="none" dirty="0" err="1">
                <a:solidFill>
                  <a:schemeClr val="accent1">
                    <a:lumMod val="50000"/>
                  </a:schemeClr>
                </a:solidFill>
              </a:rPr>
              <a:t>Apa</a:t>
            </a:r>
            <a:r>
              <a:rPr lang="en-ID" sz="2400" b="1" i="0" u="none" strike="noStrike" cap="none" dirty="0">
                <a:solidFill>
                  <a:schemeClr val="accent1">
                    <a:lumMod val="50000"/>
                  </a:schemeClr>
                </a:solidFill>
              </a:rPr>
              <a:t> </a:t>
            </a:r>
            <a:r>
              <a:rPr lang="en-ID" sz="2400" b="1" i="0" u="none" strike="noStrike" cap="none" dirty="0" err="1">
                <a:solidFill>
                  <a:schemeClr val="accent1">
                    <a:lumMod val="50000"/>
                  </a:schemeClr>
                </a:solidFill>
              </a:rPr>
              <a:t>itu</a:t>
            </a:r>
            <a:r>
              <a:rPr lang="en-ID" sz="2400" b="1" i="0" u="none" strike="noStrike" cap="none" dirty="0">
                <a:solidFill>
                  <a:schemeClr val="accent1">
                    <a:lumMod val="50000"/>
                  </a:schemeClr>
                </a:solidFill>
              </a:rPr>
              <a:t> Jest?</a:t>
            </a:r>
          </a:p>
        </p:txBody>
      </p:sp>
      <p:sp>
        <p:nvSpPr>
          <p:cNvPr id="8" name="Google Shape;98;p2">
            <a:extLst>
              <a:ext uri="{FF2B5EF4-FFF2-40B4-BE49-F238E27FC236}">
                <a16:creationId xmlns:a16="http://schemas.microsoft.com/office/drawing/2014/main" id="{95252C67-7D42-446B-A032-E028D02E8F5E}"/>
              </a:ext>
            </a:extLst>
          </p:cNvPr>
          <p:cNvSpPr/>
          <p:nvPr/>
        </p:nvSpPr>
        <p:spPr>
          <a:xfrm>
            <a:off x="288519" y="933501"/>
            <a:ext cx="8464028" cy="1938952"/>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Wingdings" panose="05000000000000000000" pitchFamily="2" charset="2"/>
              <a:buChar char="q"/>
            </a:pPr>
            <a:r>
              <a:rPr lang="sv-SE" sz="1600" dirty="0">
                <a:solidFill>
                  <a:schemeClr val="tx1"/>
                </a:solidFill>
              </a:rPr>
              <a:t>Sebuah framework pengujian berdasarkan Javascripts yang berfokus pada kesederhanaan.</a:t>
            </a:r>
          </a:p>
          <a:p>
            <a:pPr marL="285750" indent="-285750" algn="just">
              <a:lnSpc>
                <a:spcPct val="150000"/>
              </a:lnSpc>
              <a:buFont typeface="Wingdings" panose="05000000000000000000" pitchFamily="2" charset="2"/>
              <a:buChar char="q"/>
            </a:pPr>
            <a:r>
              <a:rPr lang="sv-SE" sz="1600" dirty="0">
                <a:solidFill>
                  <a:schemeClr val="tx1"/>
                </a:solidFill>
              </a:rPr>
              <a:t>Jest dapat menguji perangkat lunak yang dibuat menggunakan </a:t>
            </a:r>
            <a:r>
              <a:rPr lang="en-ID" sz="1600" b="0" i="0" u="sng" dirty="0">
                <a:solidFill>
                  <a:srgbClr val="10910E"/>
                </a:solidFill>
                <a:effectLst/>
                <a:latin typeface="+mn-lt"/>
                <a:hlinkClick r:id="rId5"/>
              </a:rPr>
              <a:t>Babel</a:t>
            </a:r>
            <a:r>
              <a:rPr lang="en-ID" sz="1600" b="0" i="0" dirty="0">
                <a:solidFill>
                  <a:srgbClr val="545454"/>
                </a:solidFill>
                <a:effectLst/>
                <a:latin typeface="+mn-lt"/>
              </a:rPr>
              <a:t>, </a:t>
            </a:r>
            <a:r>
              <a:rPr lang="en-ID" sz="1600" b="0" i="0" u="sng" dirty="0">
                <a:solidFill>
                  <a:srgbClr val="10910E"/>
                </a:solidFill>
                <a:effectLst/>
                <a:latin typeface="+mn-lt"/>
                <a:hlinkClick r:id="rId6"/>
              </a:rPr>
              <a:t>TypeScript</a:t>
            </a:r>
            <a:r>
              <a:rPr lang="en-ID" sz="1600" b="0" i="0" dirty="0">
                <a:solidFill>
                  <a:srgbClr val="545454"/>
                </a:solidFill>
                <a:effectLst/>
                <a:latin typeface="+mn-lt"/>
              </a:rPr>
              <a:t>, </a:t>
            </a:r>
            <a:r>
              <a:rPr lang="en-ID" sz="1600" b="0" i="0" u="sng" dirty="0">
                <a:solidFill>
                  <a:srgbClr val="10910E"/>
                </a:solidFill>
                <a:effectLst/>
                <a:latin typeface="+mn-lt"/>
                <a:hlinkClick r:id="rId7"/>
              </a:rPr>
              <a:t>Node</a:t>
            </a:r>
            <a:r>
              <a:rPr lang="en-ID" sz="1600" b="0" i="0" dirty="0">
                <a:solidFill>
                  <a:srgbClr val="545454"/>
                </a:solidFill>
                <a:effectLst/>
                <a:latin typeface="+mn-lt"/>
              </a:rPr>
              <a:t>, </a:t>
            </a:r>
            <a:r>
              <a:rPr lang="en-ID" sz="1600" b="0" i="0" u="sng" dirty="0">
                <a:solidFill>
                  <a:srgbClr val="10910E"/>
                </a:solidFill>
                <a:effectLst/>
                <a:latin typeface="+mn-lt"/>
                <a:hlinkClick r:id="rId8"/>
              </a:rPr>
              <a:t>React</a:t>
            </a:r>
            <a:r>
              <a:rPr lang="en-ID" sz="1600" b="0" i="0" dirty="0">
                <a:solidFill>
                  <a:srgbClr val="545454"/>
                </a:solidFill>
                <a:effectLst/>
                <a:latin typeface="+mn-lt"/>
              </a:rPr>
              <a:t>, </a:t>
            </a:r>
            <a:r>
              <a:rPr lang="en-ID" sz="1600" b="0" i="0" u="sng" dirty="0">
                <a:solidFill>
                  <a:srgbClr val="10910E"/>
                </a:solidFill>
                <a:effectLst/>
                <a:latin typeface="+mn-lt"/>
                <a:hlinkClick r:id="rId9"/>
              </a:rPr>
              <a:t>Angular</a:t>
            </a:r>
            <a:r>
              <a:rPr lang="en-ID" sz="1600" b="0" i="0" dirty="0">
                <a:solidFill>
                  <a:srgbClr val="545454"/>
                </a:solidFill>
                <a:effectLst/>
                <a:latin typeface="+mn-lt"/>
              </a:rPr>
              <a:t>, </a:t>
            </a:r>
            <a:r>
              <a:rPr lang="en-ID" sz="1600" b="0" i="0" u="sng" dirty="0">
                <a:solidFill>
                  <a:srgbClr val="10910E"/>
                </a:solidFill>
                <a:effectLst/>
                <a:latin typeface="+mn-lt"/>
                <a:hlinkClick r:id="rId10"/>
              </a:rPr>
              <a:t>Vue</a:t>
            </a:r>
            <a:endParaRPr lang="en-ID" sz="1600" b="0" i="0" u="sng" dirty="0">
              <a:solidFill>
                <a:srgbClr val="10910E"/>
              </a:solidFill>
              <a:effectLst/>
              <a:latin typeface="+mn-lt"/>
            </a:endParaRPr>
          </a:p>
          <a:p>
            <a:pPr algn="just">
              <a:lnSpc>
                <a:spcPct val="150000"/>
              </a:lnSpc>
            </a:pPr>
            <a:endParaRPr lang="sv-SE" sz="1600" dirty="0">
              <a:solidFill>
                <a:schemeClr val="tx1"/>
              </a:solidFill>
              <a:latin typeface="+mn-lt"/>
            </a:endParaRPr>
          </a:p>
        </p:txBody>
      </p:sp>
      <p:pic>
        <p:nvPicPr>
          <p:cNvPr id="3" name="Picture 2">
            <a:extLst>
              <a:ext uri="{FF2B5EF4-FFF2-40B4-BE49-F238E27FC236}">
                <a16:creationId xmlns:a16="http://schemas.microsoft.com/office/drawing/2014/main" id="{86B49A09-5A88-458B-8CA4-1A381D89526F}"/>
              </a:ext>
            </a:extLst>
          </p:cNvPr>
          <p:cNvPicPr>
            <a:picLocks noChangeAspect="1"/>
          </p:cNvPicPr>
          <p:nvPr/>
        </p:nvPicPr>
        <p:blipFill>
          <a:blip r:embed="rId11"/>
          <a:stretch>
            <a:fillRect/>
          </a:stretch>
        </p:blipFill>
        <p:spPr>
          <a:xfrm>
            <a:off x="1510404" y="2571750"/>
            <a:ext cx="5923329" cy="2438008"/>
          </a:xfrm>
          <a:prstGeom prst="rect">
            <a:avLst/>
          </a:prstGeom>
        </p:spPr>
      </p:pic>
    </p:spTree>
    <p:extLst>
      <p:ext uri="{BB962C8B-B14F-4D97-AF65-F5344CB8AC3E}">
        <p14:creationId xmlns:p14="http://schemas.microsoft.com/office/powerpoint/2010/main" val="1990948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331180" y="438004"/>
            <a:ext cx="5650217" cy="461624"/>
          </a:xfrm>
          <a:prstGeom prst="rect">
            <a:avLst/>
          </a:prstGeom>
          <a:noFill/>
          <a:ln>
            <a:noFill/>
          </a:ln>
        </p:spPr>
        <p:txBody>
          <a:bodyPr spcFirstLastPara="1" wrap="square" lIns="91425" tIns="45700" rIns="91425" bIns="45700" anchor="t" anchorCtr="0">
            <a:spAutoFit/>
          </a:bodyPr>
          <a:lstStyle/>
          <a:p>
            <a:r>
              <a:rPr lang="en-ID" sz="2400" b="1" i="1" dirty="0">
                <a:solidFill>
                  <a:schemeClr val="accent1">
                    <a:lumMod val="50000"/>
                  </a:schemeClr>
                </a:solidFill>
              </a:rPr>
              <a:t>Software Testing</a:t>
            </a:r>
            <a:endParaRPr sz="2400" b="1" u="none" strike="noStrike" cap="none" dirty="0">
              <a:solidFill>
                <a:schemeClr val="accent1">
                  <a:lumMod val="50000"/>
                </a:schemeClr>
              </a:solidFill>
              <a:sym typeface="Arial"/>
            </a:endParaRPr>
          </a:p>
        </p:txBody>
      </p:sp>
      <p:sp>
        <p:nvSpPr>
          <p:cNvPr id="98" name="Google Shape;98;p2"/>
          <p:cNvSpPr/>
          <p:nvPr/>
        </p:nvSpPr>
        <p:spPr>
          <a:xfrm>
            <a:off x="337504" y="895771"/>
            <a:ext cx="4593950" cy="3323946"/>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Wingdings" panose="05000000000000000000" pitchFamily="2" charset="2"/>
              <a:buChar char="q"/>
            </a:pPr>
            <a:r>
              <a:rPr lang="en-US" b="1" i="0" u="none" strike="noStrike" cap="none" dirty="0">
                <a:solidFill>
                  <a:srgbClr val="002060"/>
                </a:solidFill>
                <a:latin typeface="Arial"/>
                <a:ea typeface="Arial"/>
                <a:cs typeface="Arial"/>
                <a:sym typeface="Arial"/>
              </a:rPr>
              <a:t>P</a:t>
            </a:r>
            <a:r>
              <a:rPr lang="id" b="1" i="0" u="none" strike="noStrike" cap="none" dirty="0">
                <a:solidFill>
                  <a:srgbClr val="002060"/>
                </a:solidFill>
                <a:latin typeface="Arial"/>
                <a:ea typeface="Arial"/>
                <a:cs typeface="Arial"/>
                <a:sym typeface="Arial"/>
              </a:rPr>
              <a:t>roses</a:t>
            </a:r>
            <a:r>
              <a:rPr lang="id" b="1" dirty="0">
                <a:solidFill>
                  <a:srgbClr val="002060"/>
                </a:solidFill>
              </a:rPr>
              <a:t> memverifikasi dan memvalidasi </a:t>
            </a:r>
            <a:r>
              <a:rPr lang="id" dirty="0"/>
              <a:t>untuk </a:t>
            </a:r>
            <a:r>
              <a:rPr lang="en-US" dirty="0"/>
              <a:t>menentukan</a:t>
            </a:r>
            <a:r>
              <a:rPr lang="id" dirty="0"/>
              <a:t> </a:t>
            </a:r>
            <a:r>
              <a:rPr lang="en-US" dirty="0" err="1"/>
              <a:t>kesesuaian</a:t>
            </a:r>
            <a:r>
              <a:rPr lang="en-US" dirty="0"/>
              <a:t> </a:t>
            </a:r>
            <a:r>
              <a:rPr lang="en-US" i="1" dirty="0"/>
              <a:t>software </a:t>
            </a:r>
            <a:r>
              <a:rPr lang="en-US" dirty="0"/>
              <a:t>dengan </a:t>
            </a:r>
            <a:r>
              <a:rPr lang="id" dirty="0"/>
              <a:t>persyaratan</a:t>
            </a:r>
            <a:r>
              <a:rPr lang="en-US" dirty="0"/>
              <a:t> atau kebutuhan yang telah </a:t>
            </a:r>
            <a:r>
              <a:rPr lang="en-US" dirty="0" err="1"/>
              <a:t>ditentukan</a:t>
            </a:r>
            <a:r>
              <a:rPr lang="en-US" dirty="0"/>
              <a:t>.</a:t>
            </a:r>
          </a:p>
          <a:p>
            <a:pPr marL="285750" indent="-285750">
              <a:lnSpc>
                <a:spcPct val="150000"/>
              </a:lnSpc>
              <a:buFont typeface="Wingdings" panose="05000000000000000000" pitchFamily="2" charset="2"/>
              <a:buChar char="q"/>
            </a:pPr>
            <a:r>
              <a:rPr lang="id-ID" dirty="0"/>
              <a:t>Pengujian produk perangkat lunak dilakukan untuk </a:t>
            </a:r>
            <a:r>
              <a:rPr lang="id-ID" b="1" dirty="0">
                <a:solidFill>
                  <a:srgbClr val="002060"/>
                </a:solidFill>
              </a:rPr>
              <a:t>memastikan fitur </a:t>
            </a:r>
            <a:r>
              <a:rPr lang="id-ID" dirty="0"/>
              <a:t>dan </a:t>
            </a:r>
            <a:r>
              <a:rPr lang="id-ID" b="1" dirty="0">
                <a:solidFill>
                  <a:srgbClr val="002060"/>
                </a:solidFill>
              </a:rPr>
              <a:t>kapabilitas hasil pengembangan </a:t>
            </a:r>
            <a:r>
              <a:rPr lang="id-ID" dirty="0"/>
              <a:t>sudah sesuai dengan persyaratan yang didefinisikan dalam </a:t>
            </a:r>
            <a:r>
              <a:rPr lang="id-ID" i="1" dirty="0"/>
              <a:t>"</a:t>
            </a:r>
            <a:r>
              <a:rPr lang="id-ID" b="1" i="1" dirty="0" err="1">
                <a:solidFill>
                  <a:srgbClr val="002060"/>
                </a:solidFill>
              </a:rPr>
              <a:t>requirement</a:t>
            </a:r>
            <a:r>
              <a:rPr lang="id-ID" i="1" dirty="0"/>
              <a:t>" </a:t>
            </a:r>
            <a:r>
              <a:rPr lang="id-ID" dirty="0"/>
              <a:t>awal.</a:t>
            </a:r>
          </a:p>
          <a:p>
            <a:pPr marL="285750" indent="-285750">
              <a:lnSpc>
                <a:spcPct val="150000"/>
              </a:lnSpc>
              <a:buFont typeface="Wingdings" panose="05000000000000000000" pitchFamily="2" charset="2"/>
              <a:buChar char="q"/>
            </a:pPr>
            <a:r>
              <a:rPr lang="id-ID" dirty="0"/>
              <a:t>Umumnya </a:t>
            </a:r>
            <a:r>
              <a:rPr lang="id-ID" b="1" i="1" dirty="0" err="1">
                <a:solidFill>
                  <a:srgbClr val="002060"/>
                </a:solidFill>
              </a:rPr>
              <a:t>software</a:t>
            </a:r>
            <a:r>
              <a:rPr lang="id-ID" b="1" i="1" dirty="0">
                <a:solidFill>
                  <a:srgbClr val="002060"/>
                </a:solidFill>
              </a:rPr>
              <a:t> tester</a:t>
            </a:r>
            <a:r>
              <a:rPr lang="id-ID" dirty="0"/>
              <a:t> memiliki </a:t>
            </a:r>
            <a:r>
              <a:rPr lang="id-ID" b="1" dirty="0">
                <a:solidFill>
                  <a:srgbClr val="002060"/>
                </a:solidFill>
              </a:rPr>
              <a:t>tim sendiri di bawah kepemimpinan </a:t>
            </a:r>
            <a:r>
              <a:rPr lang="id-ID" b="1" dirty="0" err="1">
                <a:solidFill>
                  <a:srgbClr val="002060"/>
                </a:solidFill>
              </a:rPr>
              <a:t>project</a:t>
            </a:r>
            <a:r>
              <a:rPr lang="id-ID" b="1" dirty="0">
                <a:solidFill>
                  <a:srgbClr val="002060"/>
                </a:solidFill>
              </a:rPr>
              <a:t> </a:t>
            </a:r>
            <a:r>
              <a:rPr lang="id-ID" b="1" dirty="0" err="1">
                <a:solidFill>
                  <a:srgbClr val="002060"/>
                </a:solidFill>
              </a:rPr>
              <a:t>manager</a:t>
            </a:r>
            <a:r>
              <a:rPr lang="id-ID" b="1" dirty="0">
                <a:solidFill>
                  <a:srgbClr val="002060"/>
                </a:solidFill>
              </a:rPr>
              <a:t> </a:t>
            </a:r>
            <a:r>
              <a:rPr lang="id-ID" dirty="0"/>
              <a:t>di sebuah organisasi.</a:t>
            </a:r>
          </a:p>
        </p:txBody>
      </p:sp>
      <p:pic>
        <p:nvPicPr>
          <p:cNvPr id="7" name="Picture 2" descr="Why Agile SDLC Model Is The Best for Your Startup">
            <a:extLst>
              <a:ext uri="{FF2B5EF4-FFF2-40B4-BE49-F238E27FC236}">
                <a16:creationId xmlns:a16="http://schemas.microsoft.com/office/drawing/2014/main" id="{6C4057CE-B0C4-42D8-80BE-75F0E4284EC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200" t="13378" r="15263" b="5324"/>
          <a:stretch/>
        </p:blipFill>
        <p:spPr bwMode="auto">
          <a:xfrm>
            <a:off x="5580993" y="824976"/>
            <a:ext cx="3063146" cy="330168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2990C0F-902A-4E61-B643-D376C3931686}"/>
              </a:ext>
            </a:extLst>
          </p:cNvPr>
          <p:cNvSpPr txBox="1"/>
          <p:nvPr/>
        </p:nvSpPr>
        <p:spPr>
          <a:xfrm>
            <a:off x="5215232" y="4127841"/>
            <a:ext cx="3851441" cy="461625"/>
          </a:xfrm>
          <a:prstGeom prst="rect">
            <a:avLst/>
          </a:prstGeom>
          <a:solidFill>
            <a:srgbClr val="000000">
              <a:alpha val="50000"/>
            </a:srgbClr>
          </a:solidFill>
          <a:ln>
            <a:noFill/>
          </a:ln>
        </p:spPr>
        <p:txBody>
          <a:bodyPr wrap="square" rtlCol="0">
            <a:noAutofit/>
          </a:bodyPr>
          <a:lstStyle/>
          <a:p>
            <a:pPr algn="ctr">
              <a:spcAft>
                <a:spcPts val="600"/>
              </a:spcAft>
            </a:pPr>
            <a:r>
              <a:rPr lang="id-ID" sz="1400" b="1" i="1" dirty="0">
                <a:solidFill>
                  <a:srgbClr val="FFFFFF"/>
                </a:solidFill>
              </a:rPr>
              <a:t>Testing menjadi salah satu komponen dalam SDLC </a:t>
            </a:r>
            <a:r>
              <a:rPr lang="id-ID" sz="1400" b="1" i="1" dirty="0" err="1">
                <a:solidFill>
                  <a:srgbClr val="FFFFFF"/>
                </a:solidFill>
              </a:rPr>
              <a:t>Agile</a:t>
            </a:r>
            <a:r>
              <a:rPr lang="id-ID" sz="1400" b="1" i="1" dirty="0">
                <a:solidFill>
                  <a:srgbClr val="FFFFFF"/>
                </a:solidFill>
              </a:rPr>
              <a:t> / producttribe.org</a:t>
            </a:r>
          </a:p>
        </p:txBody>
      </p:sp>
    </p:spTree>
    <p:extLst>
      <p:ext uri="{BB962C8B-B14F-4D97-AF65-F5344CB8AC3E}">
        <p14:creationId xmlns:p14="http://schemas.microsoft.com/office/powerpoint/2010/main" val="22691370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288519" y="387651"/>
            <a:ext cx="8355620" cy="461624"/>
          </a:xfrm>
          <a:prstGeom prst="rect">
            <a:avLst/>
          </a:prstGeom>
          <a:noFill/>
          <a:ln>
            <a:noFill/>
          </a:ln>
        </p:spPr>
        <p:txBody>
          <a:bodyPr spcFirstLastPara="1" wrap="square" lIns="91425" tIns="45700" rIns="91425" bIns="45700" anchor="t" anchorCtr="0">
            <a:spAutoFit/>
          </a:bodyPr>
          <a:lstStyle/>
          <a:p>
            <a:r>
              <a:rPr lang="en-ID" sz="2400" b="1" i="0" u="none" strike="noStrike" cap="none" dirty="0" err="1">
                <a:solidFill>
                  <a:schemeClr val="accent1">
                    <a:lumMod val="50000"/>
                  </a:schemeClr>
                </a:solidFill>
              </a:rPr>
              <a:t>Apa</a:t>
            </a:r>
            <a:r>
              <a:rPr lang="en-ID" sz="2400" b="1" i="0" u="none" strike="noStrike" cap="none" dirty="0">
                <a:solidFill>
                  <a:schemeClr val="accent1">
                    <a:lumMod val="50000"/>
                  </a:schemeClr>
                </a:solidFill>
              </a:rPr>
              <a:t> </a:t>
            </a:r>
            <a:r>
              <a:rPr lang="en-ID" sz="2400" b="1" i="0" u="none" strike="noStrike" cap="none" dirty="0" err="1">
                <a:solidFill>
                  <a:schemeClr val="accent1">
                    <a:lumMod val="50000"/>
                  </a:schemeClr>
                </a:solidFill>
              </a:rPr>
              <a:t>itu</a:t>
            </a:r>
            <a:r>
              <a:rPr lang="en-ID" sz="2400" b="1" i="0" u="none" strike="noStrike" cap="none" dirty="0">
                <a:solidFill>
                  <a:schemeClr val="accent1">
                    <a:lumMod val="50000"/>
                  </a:schemeClr>
                </a:solidFill>
              </a:rPr>
              <a:t> Jest?</a:t>
            </a:r>
          </a:p>
        </p:txBody>
      </p:sp>
      <p:sp>
        <p:nvSpPr>
          <p:cNvPr id="8" name="Google Shape;98;p2">
            <a:extLst>
              <a:ext uri="{FF2B5EF4-FFF2-40B4-BE49-F238E27FC236}">
                <a16:creationId xmlns:a16="http://schemas.microsoft.com/office/drawing/2014/main" id="{95252C67-7D42-446B-A032-E028D02E8F5E}"/>
              </a:ext>
            </a:extLst>
          </p:cNvPr>
          <p:cNvSpPr/>
          <p:nvPr/>
        </p:nvSpPr>
        <p:spPr>
          <a:xfrm>
            <a:off x="288519" y="933501"/>
            <a:ext cx="8464028" cy="3416279"/>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Wingdings" panose="05000000000000000000" pitchFamily="2" charset="2"/>
              <a:buChar char="q"/>
            </a:pP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Kelebihan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Jest:</a:t>
            </a:r>
          </a:p>
          <a:p>
            <a:pPr marL="541338" lvl="1" indent="-285750" algn="just">
              <a:lnSpc>
                <a:spcPct val="150000"/>
              </a:lnSpc>
              <a:buFont typeface="Wingdings" panose="05000000000000000000" pitchFamily="2" charset="2"/>
              <a:buChar char="ü"/>
            </a:pP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Tidak</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membutuhkan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konfigurasi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yang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rumit</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541338" lvl="1" indent="-285750" algn="just">
              <a:lnSpc>
                <a:spcPct val="150000"/>
              </a:lnSpc>
              <a:buFont typeface="Wingdings" panose="05000000000000000000" pitchFamily="2" charset="2"/>
              <a:buChar char="ü"/>
            </a:pP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Cepat</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541338" lvl="1" indent="-285750" algn="just">
              <a:lnSpc>
                <a:spcPct val="150000"/>
              </a:lnSpc>
              <a:buFont typeface="Wingdings" panose="05000000000000000000" pitchFamily="2" charset="2"/>
              <a:buChar char="ü"/>
            </a:pP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Mendukung</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snapshot testing</a:t>
            </a:r>
          </a:p>
          <a:p>
            <a:pPr marL="285750" lvl="1" indent="-285750" algn="just">
              <a:lnSpc>
                <a:spcPct val="150000"/>
              </a:lnSpc>
              <a:buFont typeface="Wingdings" panose="05000000000000000000" pitchFamily="2" charset="2"/>
              <a:buChar char="q"/>
            </a:pPr>
            <a:r>
              <a:rPr lang="en-US" sz="1600" dirty="0">
                <a:solidFill>
                  <a:srgbClr val="002060"/>
                </a:solidFill>
              </a:rPr>
              <a:t>Fitur-</a:t>
            </a:r>
            <a:r>
              <a:rPr lang="en-US" sz="1600" dirty="0" err="1">
                <a:solidFill>
                  <a:srgbClr val="002060"/>
                </a:solidFill>
              </a:rPr>
              <a:t>fitur</a:t>
            </a:r>
            <a:r>
              <a:rPr lang="en-US" sz="1600" dirty="0">
                <a:solidFill>
                  <a:srgbClr val="002060"/>
                </a:solidFill>
              </a:rPr>
              <a:t> pada Jest:</a:t>
            </a:r>
          </a:p>
          <a:p>
            <a:pPr marL="541338" lvl="1" indent="-285750" algn="just">
              <a:lnSpc>
                <a:spcPct val="150000"/>
              </a:lnSpc>
              <a:buFont typeface="Wingdings" panose="05000000000000000000" pitchFamily="2" charset="2"/>
              <a:buChar char="ü"/>
            </a:pPr>
            <a:r>
              <a:rPr lang="en-US" sz="1600" dirty="0" err="1">
                <a:solidFill>
                  <a:srgbClr val="002060"/>
                </a:solidFill>
              </a:rPr>
              <a:t>Memiliki</a:t>
            </a:r>
            <a:r>
              <a:rPr lang="en-US" sz="1600" dirty="0">
                <a:solidFill>
                  <a:srgbClr val="002060"/>
                </a:solidFill>
              </a:rPr>
              <a:t> mode </a:t>
            </a:r>
            <a:r>
              <a:rPr lang="en-US" sz="1600" i="1" dirty="0">
                <a:solidFill>
                  <a:srgbClr val="002060"/>
                </a:solidFill>
              </a:rPr>
              <a:t>watch</a:t>
            </a:r>
            <a:endParaRPr lang="en-US" sz="1600" dirty="0">
              <a:solidFill>
                <a:srgbClr val="002060"/>
              </a:solidFill>
            </a:endParaRPr>
          </a:p>
          <a:p>
            <a:pPr marL="541338" lvl="1" indent="-285750" algn="just">
              <a:lnSpc>
                <a:spcPct val="150000"/>
              </a:lnSpc>
              <a:buFont typeface="Wingdings" panose="05000000000000000000" pitchFamily="2" charset="2"/>
              <a:buChar char="ü"/>
            </a:pPr>
            <a:r>
              <a:rPr lang="en-US" sz="1600" dirty="0" err="1">
                <a:solidFill>
                  <a:srgbClr val="002060"/>
                </a:solidFill>
              </a:rPr>
              <a:t>Menentukan</a:t>
            </a:r>
            <a:r>
              <a:rPr lang="en-US" sz="1600" dirty="0">
                <a:solidFill>
                  <a:srgbClr val="002060"/>
                </a:solidFill>
              </a:rPr>
              <a:t> area code</a:t>
            </a:r>
          </a:p>
          <a:p>
            <a:pPr marL="541338" lvl="1" indent="-285750" algn="just">
              <a:lnSpc>
                <a:spcPct val="150000"/>
              </a:lnSpc>
              <a:buFont typeface="Wingdings" panose="05000000000000000000" pitchFamily="2" charset="2"/>
              <a:buChar char="ü"/>
            </a:pPr>
            <a:r>
              <a:rPr lang="en-US" sz="1600" dirty="0" err="1">
                <a:solidFill>
                  <a:srgbClr val="002060"/>
                </a:solidFill>
              </a:rPr>
              <a:t>Pesan</a:t>
            </a:r>
            <a:r>
              <a:rPr lang="en-US" sz="1600" dirty="0">
                <a:solidFill>
                  <a:srgbClr val="002060"/>
                </a:solidFill>
              </a:rPr>
              <a:t> </a:t>
            </a:r>
            <a:r>
              <a:rPr lang="en-US" sz="1600" dirty="0" err="1">
                <a:solidFill>
                  <a:srgbClr val="002060"/>
                </a:solidFill>
              </a:rPr>
              <a:t>Kesalahan</a:t>
            </a:r>
            <a:r>
              <a:rPr lang="en-US" sz="1600" dirty="0">
                <a:solidFill>
                  <a:srgbClr val="002060"/>
                </a:solidFill>
              </a:rPr>
              <a:t> yang </a:t>
            </a:r>
            <a:r>
              <a:rPr lang="en-US" sz="1600" dirty="0" err="1">
                <a:solidFill>
                  <a:srgbClr val="002060"/>
                </a:solidFill>
              </a:rPr>
              <a:t>sangat</a:t>
            </a:r>
            <a:r>
              <a:rPr lang="en-US" sz="1600" dirty="0">
                <a:solidFill>
                  <a:srgbClr val="002060"/>
                </a:solidFill>
              </a:rPr>
              <a:t> </a:t>
            </a:r>
            <a:r>
              <a:rPr lang="en-US" sz="1600" dirty="0" err="1">
                <a:solidFill>
                  <a:srgbClr val="002060"/>
                </a:solidFill>
              </a:rPr>
              <a:t>membantu</a:t>
            </a:r>
            <a:r>
              <a:rPr lang="en-US" sz="1600" dirty="0">
                <a:solidFill>
                  <a:srgbClr val="002060"/>
                </a:solidFill>
              </a:rPr>
              <a:t>.</a:t>
            </a:r>
          </a:p>
          <a:p>
            <a:pPr algn="just">
              <a:lnSpc>
                <a:spcPct val="150000"/>
              </a:lnSpc>
            </a:pPr>
            <a:endParaRPr lang="sv-SE" sz="1600" dirty="0">
              <a:solidFill>
                <a:schemeClr val="tx1"/>
              </a:solidFill>
              <a:latin typeface="+mn-lt"/>
            </a:endParaRPr>
          </a:p>
        </p:txBody>
      </p:sp>
    </p:spTree>
    <p:extLst>
      <p:ext uri="{BB962C8B-B14F-4D97-AF65-F5344CB8AC3E}">
        <p14:creationId xmlns:p14="http://schemas.microsoft.com/office/powerpoint/2010/main" val="25736648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288519" y="387651"/>
            <a:ext cx="8355620" cy="461624"/>
          </a:xfrm>
          <a:prstGeom prst="rect">
            <a:avLst/>
          </a:prstGeom>
          <a:noFill/>
          <a:ln>
            <a:noFill/>
          </a:ln>
        </p:spPr>
        <p:txBody>
          <a:bodyPr spcFirstLastPara="1" wrap="square" lIns="91425" tIns="45700" rIns="91425" bIns="45700" anchor="t" anchorCtr="0">
            <a:spAutoFit/>
          </a:bodyPr>
          <a:lstStyle/>
          <a:p>
            <a:r>
              <a:rPr lang="en-ID" sz="2400" b="1" dirty="0" err="1">
                <a:solidFill>
                  <a:schemeClr val="accent1">
                    <a:lumMod val="50000"/>
                  </a:schemeClr>
                </a:solidFill>
              </a:rPr>
              <a:t>Mengapa</a:t>
            </a:r>
            <a:r>
              <a:rPr lang="en-ID" sz="2400" b="1" dirty="0">
                <a:solidFill>
                  <a:schemeClr val="accent1">
                    <a:lumMod val="50000"/>
                  </a:schemeClr>
                </a:solidFill>
              </a:rPr>
              <a:t> </a:t>
            </a:r>
            <a:r>
              <a:rPr lang="en-ID" sz="2400" b="1" i="0" u="none" strike="noStrike" cap="none" dirty="0">
                <a:solidFill>
                  <a:schemeClr val="accent1">
                    <a:lumMod val="50000"/>
                  </a:schemeClr>
                </a:solidFill>
              </a:rPr>
              <a:t>Jest?</a:t>
            </a:r>
          </a:p>
        </p:txBody>
      </p:sp>
      <p:sp>
        <p:nvSpPr>
          <p:cNvPr id="8" name="Google Shape;98;p2">
            <a:extLst>
              <a:ext uri="{FF2B5EF4-FFF2-40B4-BE49-F238E27FC236}">
                <a16:creationId xmlns:a16="http://schemas.microsoft.com/office/drawing/2014/main" id="{95252C67-7D42-446B-A032-E028D02E8F5E}"/>
              </a:ext>
            </a:extLst>
          </p:cNvPr>
          <p:cNvSpPr/>
          <p:nvPr/>
        </p:nvSpPr>
        <p:spPr>
          <a:xfrm>
            <a:off x="288519" y="933501"/>
            <a:ext cx="3419881" cy="4154943"/>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Wingdings" panose="05000000000000000000" pitchFamily="2" charset="2"/>
              <a:buChar char="q"/>
            </a:pPr>
            <a:r>
              <a:rPr lang="en-US" sz="1600" dirty="0" err="1">
                <a:solidFill>
                  <a:schemeClr val="tx1"/>
                </a:solidFill>
              </a:rPr>
              <a:t>Cepat</a:t>
            </a:r>
            <a:r>
              <a:rPr lang="en-US" sz="1600" dirty="0">
                <a:solidFill>
                  <a:schemeClr val="tx1"/>
                </a:solidFill>
              </a:rPr>
              <a:t> dan Aman</a:t>
            </a:r>
          </a:p>
          <a:p>
            <a:pPr algn="just">
              <a:lnSpc>
                <a:spcPct val="150000"/>
              </a:lnSpc>
            </a:pPr>
            <a:r>
              <a:rPr lang="en-US" sz="1600" dirty="0" err="1">
                <a:solidFill>
                  <a:schemeClr val="tx1"/>
                </a:solidFill>
              </a:rPr>
              <a:t>Dengan</a:t>
            </a:r>
            <a:r>
              <a:rPr lang="en-US" sz="1600" dirty="0">
                <a:solidFill>
                  <a:schemeClr val="tx1"/>
                </a:solidFill>
              </a:rPr>
              <a:t> </a:t>
            </a:r>
            <a:r>
              <a:rPr lang="en-US" sz="1600" dirty="0" err="1">
                <a:solidFill>
                  <a:schemeClr val="tx1"/>
                </a:solidFill>
              </a:rPr>
              <a:t>memastikan</a:t>
            </a:r>
            <a:r>
              <a:rPr lang="en-US" sz="1600" dirty="0">
                <a:solidFill>
                  <a:schemeClr val="tx1"/>
                </a:solidFill>
              </a:rPr>
              <a:t> </a:t>
            </a:r>
            <a:r>
              <a:rPr lang="en-US" sz="1600" dirty="0" err="1">
                <a:solidFill>
                  <a:schemeClr val="tx1"/>
                </a:solidFill>
              </a:rPr>
              <a:t>pengujian</a:t>
            </a:r>
            <a:r>
              <a:rPr lang="en-US" sz="1600" dirty="0">
                <a:solidFill>
                  <a:schemeClr val="tx1"/>
                </a:solidFill>
              </a:rPr>
              <a:t> yang </a:t>
            </a:r>
            <a:r>
              <a:rPr lang="en-US" sz="1600" dirty="0" err="1">
                <a:solidFill>
                  <a:schemeClr val="tx1"/>
                </a:solidFill>
              </a:rPr>
              <a:t>dilakukan</a:t>
            </a:r>
            <a:r>
              <a:rPr lang="en-US" sz="1600" dirty="0">
                <a:solidFill>
                  <a:schemeClr val="tx1"/>
                </a:solidFill>
              </a:rPr>
              <a:t> </a:t>
            </a:r>
            <a:r>
              <a:rPr lang="en-US" sz="1600" dirty="0" err="1">
                <a:solidFill>
                  <a:schemeClr val="tx1"/>
                </a:solidFill>
              </a:rPr>
              <a:t>memiliki</a:t>
            </a:r>
            <a:r>
              <a:rPr lang="en-US" sz="1600" dirty="0">
                <a:solidFill>
                  <a:schemeClr val="tx1"/>
                </a:solidFill>
              </a:rPr>
              <a:t> global state yang </a:t>
            </a:r>
            <a:r>
              <a:rPr lang="en-US" sz="1600" dirty="0" err="1">
                <a:solidFill>
                  <a:schemeClr val="tx1"/>
                </a:solidFill>
              </a:rPr>
              <a:t>unik</a:t>
            </a:r>
            <a:r>
              <a:rPr lang="en-US" sz="1600" dirty="0">
                <a:solidFill>
                  <a:schemeClr val="tx1"/>
                </a:solidFill>
              </a:rPr>
              <a:t>, Jest </a:t>
            </a:r>
            <a:r>
              <a:rPr lang="en-US" sz="1600" dirty="0" err="1">
                <a:solidFill>
                  <a:schemeClr val="tx1"/>
                </a:solidFill>
              </a:rPr>
              <a:t>dapat</a:t>
            </a:r>
            <a:r>
              <a:rPr lang="en-US" sz="1600" dirty="0">
                <a:solidFill>
                  <a:schemeClr val="tx1"/>
                </a:solidFill>
              </a:rPr>
              <a:t> </a:t>
            </a:r>
            <a:r>
              <a:rPr lang="en-US" sz="1600" dirty="0" err="1">
                <a:solidFill>
                  <a:schemeClr val="tx1"/>
                </a:solidFill>
              </a:rPr>
              <a:t>menjalankan</a:t>
            </a:r>
            <a:r>
              <a:rPr lang="en-US" sz="1600" dirty="0">
                <a:solidFill>
                  <a:schemeClr val="tx1"/>
                </a:solidFill>
              </a:rPr>
              <a:t> </a:t>
            </a:r>
            <a:r>
              <a:rPr lang="en-US" sz="1600" dirty="0" err="1">
                <a:solidFill>
                  <a:schemeClr val="tx1"/>
                </a:solidFill>
              </a:rPr>
              <a:t>pengujian</a:t>
            </a:r>
            <a:r>
              <a:rPr lang="en-US" sz="1600" dirty="0">
                <a:solidFill>
                  <a:schemeClr val="tx1"/>
                </a:solidFill>
              </a:rPr>
              <a:t> </a:t>
            </a:r>
            <a:r>
              <a:rPr lang="en-US" sz="1600" dirty="0" err="1">
                <a:solidFill>
                  <a:schemeClr val="tx1"/>
                </a:solidFill>
              </a:rPr>
              <a:t>secara</a:t>
            </a:r>
            <a:r>
              <a:rPr lang="en-US" sz="1600" dirty="0">
                <a:solidFill>
                  <a:schemeClr val="tx1"/>
                </a:solidFill>
              </a:rPr>
              <a:t> parallel. </a:t>
            </a:r>
            <a:r>
              <a:rPr lang="en-US" sz="1600" dirty="0" err="1">
                <a:solidFill>
                  <a:schemeClr val="tx1"/>
                </a:solidFill>
              </a:rPr>
              <a:t>Untuk</a:t>
            </a:r>
            <a:r>
              <a:rPr lang="en-US" sz="1600" dirty="0">
                <a:solidFill>
                  <a:schemeClr val="tx1"/>
                </a:solidFill>
              </a:rPr>
              <a:t> </a:t>
            </a:r>
            <a:r>
              <a:rPr lang="en-US" sz="1600" dirty="0" err="1">
                <a:solidFill>
                  <a:schemeClr val="tx1"/>
                </a:solidFill>
              </a:rPr>
              <a:t>mempercepat</a:t>
            </a:r>
            <a:r>
              <a:rPr lang="en-US" sz="1600" dirty="0">
                <a:solidFill>
                  <a:schemeClr val="tx1"/>
                </a:solidFill>
              </a:rPr>
              <a:t>, Jest </a:t>
            </a:r>
            <a:r>
              <a:rPr lang="en-US" sz="1600" dirty="0" err="1">
                <a:solidFill>
                  <a:schemeClr val="tx1"/>
                </a:solidFill>
              </a:rPr>
              <a:t>menjalankan</a:t>
            </a:r>
            <a:r>
              <a:rPr lang="en-US" sz="1600" dirty="0">
                <a:solidFill>
                  <a:schemeClr val="tx1"/>
                </a:solidFill>
              </a:rPr>
              <a:t> </a:t>
            </a:r>
            <a:r>
              <a:rPr lang="en-US" sz="1600" dirty="0" err="1">
                <a:solidFill>
                  <a:schemeClr val="tx1"/>
                </a:solidFill>
              </a:rPr>
              <a:t>pengujian</a:t>
            </a:r>
            <a:r>
              <a:rPr lang="en-US" sz="1600" dirty="0">
                <a:solidFill>
                  <a:schemeClr val="tx1"/>
                </a:solidFill>
              </a:rPr>
              <a:t> yang </a:t>
            </a:r>
            <a:r>
              <a:rPr lang="en-US" sz="1600" dirty="0" err="1">
                <a:solidFill>
                  <a:schemeClr val="tx1"/>
                </a:solidFill>
              </a:rPr>
              <a:t>sebelumnya</a:t>
            </a:r>
            <a:r>
              <a:rPr lang="en-US" sz="1600" dirty="0">
                <a:solidFill>
                  <a:schemeClr val="tx1"/>
                </a:solidFill>
              </a:rPr>
              <a:t> </a:t>
            </a:r>
            <a:r>
              <a:rPr lang="en-US" sz="1600" dirty="0" err="1">
                <a:solidFill>
                  <a:schemeClr val="tx1"/>
                </a:solidFill>
              </a:rPr>
              <a:t>gagal</a:t>
            </a:r>
            <a:r>
              <a:rPr lang="en-US" sz="1600" dirty="0">
                <a:solidFill>
                  <a:schemeClr val="tx1"/>
                </a:solidFill>
              </a:rPr>
              <a:t> </a:t>
            </a:r>
            <a:r>
              <a:rPr lang="en-US" sz="1600" dirty="0" err="1">
                <a:solidFill>
                  <a:schemeClr val="tx1"/>
                </a:solidFill>
              </a:rPr>
              <a:t>terlebih</a:t>
            </a:r>
            <a:r>
              <a:rPr lang="en-US" sz="1600" dirty="0">
                <a:solidFill>
                  <a:schemeClr val="tx1"/>
                </a:solidFill>
              </a:rPr>
              <a:t> </a:t>
            </a:r>
            <a:r>
              <a:rPr lang="en-US" sz="1600" dirty="0" err="1">
                <a:solidFill>
                  <a:schemeClr val="tx1"/>
                </a:solidFill>
              </a:rPr>
              <a:t>dahulu</a:t>
            </a:r>
            <a:r>
              <a:rPr lang="en-US" sz="1600" dirty="0">
                <a:solidFill>
                  <a:schemeClr val="tx1"/>
                </a:solidFill>
              </a:rPr>
              <a:t> dan </a:t>
            </a:r>
            <a:r>
              <a:rPr lang="en-US" sz="1600" dirty="0" err="1">
                <a:solidFill>
                  <a:schemeClr val="tx1"/>
                </a:solidFill>
              </a:rPr>
              <a:t>mengatur</a:t>
            </a:r>
            <a:r>
              <a:rPr lang="en-US" sz="1600" dirty="0">
                <a:solidFill>
                  <a:schemeClr val="tx1"/>
                </a:solidFill>
              </a:rPr>
              <a:t> </a:t>
            </a:r>
            <a:r>
              <a:rPr lang="en-US" sz="1600" dirty="0" err="1">
                <a:solidFill>
                  <a:schemeClr val="tx1"/>
                </a:solidFill>
              </a:rPr>
              <a:t>ulang</a:t>
            </a:r>
            <a:r>
              <a:rPr lang="en-US" sz="1600" dirty="0">
                <a:solidFill>
                  <a:schemeClr val="tx1"/>
                </a:solidFill>
              </a:rPr>
              <a:t> proses </a:t>
            </a:r>
            <a:r>
              <a:rPr lang="en-US" sz="1600" dirty="0" err="1">
                <a:solidFill>
                  <a:schemeClr val="tx1"/>
                </a:solidFill>
              </a:rPr>
              <a:t>berdasarkan</a:t>
            </a:r>
            <a:r>
              <a:rPr lang="en-US" sz="1600" dirty="0">
                <a:solidFill>
                  <a:schemeClr val="tx1"/>
                </a:solidFill>
              </a:rPr>
              <a:t> lama </a:t>
            </a:r>
            <a:r>
              <a:rPr lang="en-US" sz="1600" dirty="0" err="1">
                <a:solidFill>
                  <a:schemeClr val="tx1"/>
                </a:solidFill>
              </a:rPr>
              <a:t>waktu</a:t>
            </a:r>
            <a:r>
              <a:rPr lang="en-US" sz="1600" dirty="0">
                <a:solidFill>
                  <a:schemeClr val="tx1"/>
                </a:solidFill>
              </a:rPr>
              <a:t> yang </a:t>
            </a:r>
            <a:r>
              <a:rPr lang="en-US" sz="1600" dirty="0" err="1">
                <a:solidFill>
                  <a:schemeClr val="tx1"/>
                </a:solidFill>
              </a:rPr>
              <a:t>dibutuhkan</a:t>
            </a:r>
            <a:r>
              <a:rPr lang="en-US" sz="1600" dirty="0">
                <a:solidFill>
                  <a:schemeClr val="tx1"/>
                </a:solidFill>
              </a:rPr>
              <a:t> file </a:t>
            </a:r>
            <a:r>
              <a:rPr lang="en-US" sz="1600" dirty="0" err="1">
                <a:solidFill>
                  <a:schemeClr val="tx1"/>
                </a:solidFill>
              </a:rPr>
              <a:t>pengujian</a:t>
            </a:r>
            <a:r>
              <a:rPr lang="en-US" sz="1600" dirty="0">
                <a:solidFill>
                  <a:schemeClr val="tx1"/>
                </a:solidFill>
              </a:rPr>
              <a:t>.</a:t>
            </a:r>
          </a:p>
          <a:p>
            <a:pPr algn="just">
              <a:lnSpc>
                <a:spcPct val="150000"/>
              </a:lnSpc>
            </a:pPr>
            <a:endParaRPr lang="en-US" sz="1600" dirty="0">
              <a:solidFill>
                <a:schemeClr val="tx1"/>
              </a:solidFill>
            </a:endParaRPr>
          </a:p>
        </p:txBody>
      </p:sp>
      <p:pic>
        <p:nvPicPr>
          <p:cNvPr id="1026" name="Picture 2">
            <a:extLst>
              <a:ext uri="{FF2B5EF4-FFF2-40B4-BE49-F238E27FC236}">
                <a16:creationId xmlns:a16="http://schemas.microsoft.com/office/drawing/2014/main" id="{C4E499EE-5C7C-4BCB-B6A3-5C7352BDB5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4667" y="849275"/>
            <a:ext cx="5327777" cy="36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4569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288519" y="387651"/>
            <a:ext cx="8355620" cy="461624"/>
          </a:xfrm>
          <a:prstGeom prst="rect">
            <a:avLst/>
          </a:prstGeom>
          <a:noFill/>
          <a:ln>
            <a:noFill/>
          </a:ln>
        </p:spPr>
        <p:txBody>
          <a:bodyPr spcFirstLastPara="1" wrap="square" lIns="91425" tIns="45700" rIns="91425" bIns="45700" anchor="t" anchorCtr="0">
            <a:spAutoFit/>
          </a:bodyPr>
          <a:lstStyle/>
          <a:p>
            <a:r>
              <a:rPr lang="en-ID" sz="2400" b="1" dirty="0" err="1">
                <a:solidFill>
                  <a:schemeClr val="accent1">
                    <a:lumMod val="50000"/>
                  </a:schemeClr>
                </a:solidFill>
              </a:rPr>
              <a:t>Mengapa</a:t>
            </a:r>
            <a:r>
              <a:rPr lang="en-ID" sz="2400" b="1" dirty="0">
                <a:solidFill>
                  <a:schemeClr val="accent1">
                    <a:lumMod val="50000"/>
                  </a:schemeClr>
                </a:solidFill>
              </a:rPr>
              <a:t> </a:t>
            </a:r>
            <a:r>
              <a:rPr lang="en-ID" sz="2400" b="1" i="0" u="none" strike="noStrike" cap="none" dirty="0">
                <a:solidFill>
                  <a:schemeClr val="accent1">
                    <a:lumMod val="50000"/>
                  </a:schemeClr>
                </a:solidFill>
              </a:rPr>
              <a:t>Jest?</a:t>
            </a:r>
          </a:p>
        </p:txBody>
      </p:sp>
      <p:sp>
        <p:nvSpPr>
          <p:cNvPr id="8" name="Google Shape;98;p2">
            <a:extLst>
              <a:ext uri="{FF2B5EF4-FFF2-40B4-BE49-F238E27FC236}">
                <a16:creationId xmlns:a16="http://schemas.microsoft.com/office/drawing/2014/main" id="{95252C67-7D42-446B-A032-E028D02E8F5E}"/>
              </a:ext>
            </a:extLst>
          </p:cNvPr>
          <p:cNvSpPr/>
          <p:nvPr/>
        </p:nvSpPr>
        <p:spPr>
          <a:xfrm>
            <a:off x="288520" y="933501"/>
            <a:ext cx="3326747" cy="2308284"/>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Wingdings" panose="05000000000000000000" pitchFamily="2" charset="2"/>
              <a:buChar char="q"/>
            </a:pPr>
            <a:r>
              <a:rPr lang="en-US" sz="1600" dirty="0">
                <a:solidFill>
                  <a:schemeClr val="tx1"/>
                </a:solidFill>
              </a:rPr>
              <a:t>Code Coverage</a:t>
            </a:r>
          </a:p>
          <a:p>
            <a:pPr algn="just">
              <a:lnSpc>
                <a:spcPct val="150000"/>
              </a:lnSpc>
            </a:pPr>
            <a:r>
              <a:rPr lang="en-US" sz="1600" dirty="0" err="1">
                <a:solidFill>
                  <a:schemeClr val="tx1"/>
                </a:solidFill>
              </a:rPr>
              <a:t>Tidak</a:t>
            </a:r>
            <a:r>
              <a:rPr lang="en-US" sz="1600" dirty="0">
                <a:solidFill>
                  <a:schemeClr val="tx1"/>
                </a:solidFill>
              </a:rPr>
              <a:t> </a:t>
            </a:r>
            <a:r>
              <a:rPr lang="en-US" sz="1600" dirty="0" err="1">
                <a:solidFill>
                  <a:schemeClr val="tx1"/>
                </a:solidFill>
              </a:rPr>
              <a:t>perlu</a:t>
            </a:r>
            <a:r>
              <a:rPr lang="en-US" sz="1600" dirty="0">
                <a:solidFill>
                  <a:schemeClr val="tx1"/>
                </a:solidFill>
              </a:rPr>
              <a:t> setup </a:t>
            </a:r>
            <a:r>
              <a:rPr lang="en-US" sz="1600" dirty="0" err="1">
                <a:solidFill>
                  <a:schemeClr val="tx1"/>
                </a:solidFill>
              </a:rPr>
              <a:t>tambahan</a:t>
            </a:r>
            <a:r>
              <a:rPr lang="en-US" sz="1600" dirty="0">
                <a:solidFill>
                  <a:schemeClr val="tx1"/>
                </a:solidFill>
              </a:rPr>
              <a:t>, Jest </a:t>
            </a:r>
            <a:r>
              <a:rPr lang="en-US" sz="1600" dirty="0" err="1">
                <a:solidFill>
                  <a:schemeClr val="tx1"/>
                </a:solidFill>
              </a:rPr>
              <a:t>daapt</a:t>
            </a:r>
            <a:r>
              <a:rPr lang="en-US" sz="1600" dirty="0">
                <a:solidFill>
                  <a:schemeClr val="tx1"/>
                </a:solidFill>
              </a:rPr>
              <a:t> </a:t>
            </a:r>
            <a:r>
              <a:rPr lang="en-US" sz="1600" dirty="0" err="1">
                <a:solidFill>
                  <a:schemeClr val="tx1"/>
                </a:solidFill>
              </a:rPr>
              <a:t>mengumpulkan</a:t>
            </a:r>
            <a:r>
              <a:rPr lang="en-US" sz="1600" dirty="0">
                <a:solidFill>
                  <a:schemeClr val="tx1"/>
                </a:solidFill>
              </a:rPr>
              <a:t> </a:t>
            </a:r>
            <a:r>
              <a:rPr lang="en-US" sz="1600" dirty="0" err="1">
                <a:solidFill>
                  <a:schemeClr val="tx1"/>
                </a:solidFill>
              </a:rPr>
              <a:t>informasi</a:t>
            </a:r>
            <a:r>
              <a:rPr lang="en-US" sz="1600" dirty="0">
                <a:solidFill>
                  <a:schemeClr val="tx1"/>
                </a:solidFill>
              </a:rPr>
              <a:t> </a:t>
            </a:r>
            <a:r>
              <a:rPr lang="en-US" sz="1600" dirty="0" err="1">
                <a:solidFill>
                  <a:schemeClr val="tx1"/>
                </a:solidFill>
              </a:rPr>
              <a:t>dari</a:t>
            </a:r>
            <a:r>
              <a:rPr lang="en-US" sz="1600" dirty="0">
                <a:solidFill>
                  <a:schemeClr val="tx1"/>
                </a:solidFill>
              </a:rPr>
              <a:t> </a:t>
            </a:r>
            <a:r>
              <a:rPr lang="en-US" sz="1600" dirty="0" err="1">
                <a:solidFill>
                  <a:schemeClr val="tx1"/>
                </a:solidFill>
              </a:rPr>
              <a:t>cakupan</a:t>
            </a:r>
            <a:r>
              <a:rPr lang="en-US" sz="1600" dirty="0">
                <a:solidFill>
                  <a:schemeClr val="tx1"/>
                </a:solidFill>
              </a:rPr>
              <a:t> </a:t>
            </a:r>
            <a:r>
              <a:rPr lang="en-US" sz="1600" dirty="0" err="1">
                <a:solidFill>
                  <a:schemeClr val="tx1"/>
                </a:solidFill>
              </a:rPr>
              <a:t>kode</a:t>
            </a:r>
            <a:r>
              <a:rPr lang="en-US" sz="1600" dirty="0">
                <a:solidFill>
                  <a:schemeClr val="tx1"/>
                </a:solidFill>
              </a:rPr>
              <a:t> </a:t>
            </a:r>
            <a:r>
              <a:rPr lang="en-US" sz="1600" dirty="0" err="1">
                <a:solidFill>
                  <a:schemeClr val="tx1"/>
                </a:solidFill>
              </a:rPr>
              <a:t>dari</a:t>
            </a:r>
            <a:r>
              <a:rPr lang="en-US" sz="1600" dirty="0">
                <a:solidFill>
                  <a:schemeClr val="tx1"/>
                </a:solidFill>
              </a:rPr>
              <a:t> </a:t>
            </a:r>
            <a:r>
              <a:rPr lang="en-US" sz="1600" dirty="0" err="1">
                <a:solidFill>
                  <a:schemeClr val="tx1"/>
                </a:solidFill>
              </a:rPr>
              <a:t>seluruh</a:t>
            </a:r>
            <a:r>
              <a:rPr lang="en-US" sz="1600" dirty="0">
                <a:solidFill>
                  <a:schemeClr val="tx1"/>
                </a:solidFill>
              </a:rPr>
              <a:t> </a:t>
            </a:r>
            <a:r>
              <a:rPr lang="en-US" sz="1600" dirty="0" err="1">
                <a:solidFill>
                  <a:schemeClr val="tx1"/>
                </a:solidFill>
              </a:rPr>
              <a:t>proyek</a:t>
            </a:r>
            <a:r>
              <a:rPr lang="en-US" sz="1600" dirty="0">
                <a:solidFill>
                  <a:schemeClr val="tx1"/>
                </a:solidFill>
              </a:rPr>
              <a:t>, </a:t>
            </a:r>
            <a:r>
              <a:rPr lang="en-US" sz="1600" dirty="0" err="1">
                <a:solidFill>
                  <a:schemeClr val="tx1"/>
                </a:solidFill>
              </a:rPr>
              <a:t>termasuk</a:t>
            </a:r>
            <a:r>
              <a:rPr lang="en-US" sz="1600" dirty="0">
                <a:solidFill>
                  <a:schemeClr val="tx1"/>
                </a:solidFill>
              </a:rPr>
              <a:t> file yang </a:t>
            </a:r>
            <a:r>
              <a:rPr lang="en-US" sz="1600" dirty="0" err="1">
                <a:solidFill>
                  <a:schemeClr val="tx1"/>
                </a:solidFill>
              </a:rPr>
              <a:t>belum</a:t>
            </a:r>
            <a:r>
              <a:rPr lang="en-US" sz="1600" dirty="0">
                <a:solidFill>
                  <a:schemeClr val="tx1"/>
                </a:solidFill>
              </a:rPr>
              <a:t> </a:t>
            </a:r>
            <a:r>
              <a:rPr lang="en-US" sz="1600" dirty="0" err="1">
                <a:solidFill>
                  <a:schemeClr val="tx1"/>
                </a:solidFill>
              </a:rPr>
              <a:t>diuji</a:t>
            </a:r>
            <a:r>
              <a:rPr lang="en-US" sz="1600" dirty="0">
                <a:solidFill>
                  <a:schemeClr val="tx1"/>
                </a:solidFill>
              </a:rPr>
              <a:t>.</a:t>
            </a:r>
          </a:p>
        </p:txBody>
      </p:sp>
      <p:pic>
        <p:nvPicPr>
          <p:cNvPr id="2050" name="Picture 2">
            <a:extLst>
              <a:ext uri="{FF2B5EF4-FFF2-40B4-BE49-F238E27FC236}">
                <a16:creationId xmlns:a16="http://schemas.microsoft.com/office/drawing/2014/main" id="{3849F3E3-09FF-4627-ADAB-E5461B435A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0546" y="849275"/>
            <a:ext cx="5327778" cy="36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1335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288519" y="387651"/>
            <a:ext cx="8355620" cy="461624"/>
          </a:xfrm>
          <a:prstGeom prst="rect">
            <a:avLst/>
          </a:prstGeom>
          <a:noFill/>
          <a:ln>
            <a:noFill/>
          </a:ln>
        </p:spPr>
        <p:txBody>
          <a:bodyPr spcFirstLastPara="1" wrap="square" lIns="91425" tIns="45700" rIns="91425" bIns="45700" anchor="t" anchorCtr="0">
            <a:spAutoFit/>
          </a:bodyPr>
          <a:lstStyle/>
          <a:p>
            <a:r>
              <a:rPr lang="en-ID" sz="2400" b="1" dirty="0" err="1">
                <a:solidFill>
                  <a:schemeClr val="accent1">
                    <a:lumMod val="50000"/>
                  </a:schemeClr>
                </a:solidFill>
              </a:rPr>
              <a:t>Mengapa</a:t>
            </a:r>
            <a:r>
              <a:rPr lang="en-ID" sz="2400" b="1" dirty="0">
                <a:solidFill>
                  <a:schemeClr val="accent1">
                    <a:lumMod val="50000"/>
                  </a:schemeClr>
                </a:solidFill>
              </a:rPr>
              <a:t> </a:t>
            </a:r>
            <a:r>
              <a:rPr lang="en-ID" sz="2400" b="1" i="0" u="none" strike="noStrike" cap="none" dirty="0">
                <a:solidFill>
                  <a:schemeClr val="accent1">
                    <a:lumMod val="50000"/>
                  </a:schemeClr>
                </a:solidFill>
              </a:rPr>
              <a:t>Jest?</a:t>
            </a:r>
          </a:p>
        </p:txBody>
      </p:sp>
      <p:sp>
        <p:nvSpPr>
          <p:cNvPr id="8" name="Google Shape;98;p2">
            <a:extLst>
              <a:ext uri="{FF2B5EF4-FFF2-40B4-BE49-F238E27FC236}">
                <a16:creationId xmlns:a16="http://schemas.microsoft.com/office/drawing/2014/main" id="{95252C67-7D42-446B-A032-E028D02E8F5E}"/>
              </a:ext>
            </a:extLst>
          </p:cNvPr>
          <p:cNvSpPr/>
          <p:nvPr/>
        </p:nvSpPr>
        <p:spPr>
          <a:xfrm>
            <a:off x="288520" y="933501"/>
            <a:ext cx="3326747" cy="2677616"/>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Wingdings" panose="05000000000000000000" pitchFamily="2" charset="2"/>
              <a:buChar char="q"/>
            </a:pPr>
            <a:r>
              <a:rPr lang="en-US" sz="1600" dirty="0">
                <a:solidFill>
                  <a:schemeClr val="tx1"/>
                </a:solidFill>
              </a:rPr>
              <a:t>Easy Mocking</a:t>
            </a:r>
          </a:p>
          <a:p>
            <a:pPr algn="just">
              <a:lnSpc>
                <a:spcPct val="150000"/>
              </a:lnSpc>
            </a:pPr>
            <a:r>
              <a:rPr lang="en-US" sz="1600" dirty="0">
                <a:solidFill>
                  <a:schemeClr val="tx1"/>
                </a:solidFill>
              </a:rPr>
              <a:t>Jest </a:t>
            </a:r>
            <a:r>
              <a:rPr lang="en-US" sz="1600" dirty="0" err="1">
                <a:solidFill>
                  <a:schemeClr val="tx1"/>
                </a:solidFill>
              </a:rPr>
              <a:t>menggunakan</a:t>
            </a:r>
            <a:r>
              <a:rPr lang="en-US" sz="1600" dirty="0">
                <a:solidFill>
                  <a:schemeClr val="tx1"/>
                </a:solidFill>
              </a:rPr>
              <a:t> resolver </a:t>
            </a:r>
            <a:r>
              <a:rPr lang="en-US" sz="1600" dirty="0" err="1">
                <a:solidFill>
                  <a:schemeClr val="tx1"/>
                </a:solidFill>
              </a:rPr>
              <a:t>khusus</a:t>
            </a:r>
            <a:r>
              <a:rPr lang="en-US" sz="1600" dirty="0">
                <a:solidFill>
                  <a:schemeClr val="tx1"/>
                </a:solidFill>
              </a:rPr>
              <a:t> </a:t>
            </a:r>
            <a:r>
              <a:rPr lang="en-US" sz="1600" dirty="0" err="1">
                <a:solidFill>
                  <a:schemeClr val="tx1"/>
                </a:solidFill>
              </a:rPr>
              <a:t>untuk</a:t>
            </a:r>
            <a:r>
              <a:rPr lang="en-US" sz="1600" dirty="0">
                <a:solidFill>
                  <a:schemeClr val="tx1"/>
                </a:solidFill>
              </a:rPr>
              <a:t> import </a:t>
            </a:r>
            <a:r>
              <a:rPr lang="en-US" sz="1600" dirty="0" err="1">
                <a:solidFill>
                  <a:schemeClr val="tx1"/>
                </a:solidFill>
              </a:rPr>
              <a:t>dalam</a:t>
            </a:r>
            <a:r>
              <a:rPr lang="en-US" sz="1600" dirty="0">
                <a:solidFill>
                  <a:schemeClr val="tx1"/>
                </a:solidFill>
              </a:rPr>
              <a:t> </a:t>
            </a:r>
            <a:r>
              <a:rPr lang="en-US" sz="1600" dirty="0" err="1">
                <a:solidFill>
                  <a:schemeClr val="tx1"/>
                </a:solidFill>
              </a:rPr>
              <a:t>pengujian</a:t>
            </a:r>
            <a:r>
              <a:rPr lang="en-US" sz="1600" dirty="0">
                <a:solidFill>
                  <a:schemeClr val="tx1"/>
                </a:solidFill>
              </a:rPr>
              <a:t>, </a:t>
            </a:r>
            <a:r>
              <a:rPr lang="en-US" sz="1600" dirty="0" err="1">
                <a:solidFill>
                  <a:schemeClr val="tx1"/>
                </a:solidFill>
              </a:rPr>
              <a:t>membuatnya</a:t>
            </a:r>
            <a:r>
              <a:rPr lang="en-US" sz="1600" dirty="0">
                <a:solidFill>
                  <a:schemeClr val="tx1"/>
                </a:solidFill>
              </a:rPr>
              <a:t> </a:t>
            </a:r>
            <a:r>
              <a:rPr lang="en-US" sz="1600" dirty="0" err="1">
                <a:solidFill>
                  <a:schemeClr val="tx1"/>
                </a:solidFill>
              </a:rPr>
              <a:t>mudah</a:t>
            </a:r>
            <a:r>
              <a:rPr lang="en-US" sz="1600" dirty="0">
                <a:solidFill>
                  <a:schemeClr val="tx1"/>
                </a:solidFill>
              </a:rPr>
              <a:t> </a:t>
            </a:r>
            <a:r>
              <a:rPr lang="en-US" sz="1600" dirty="0" err="1">
                <a:solidFill>
                  <a:schemeClr val="tx1"/>
                </a:solidFill>
              </a:rPr>
              <a:t>untuk</a:t>
            </a:r>
            <a:r>
              <a:rPr lang="en-US" sz="1600" dirty="0">
                <a:solidFill>
                  <a:schemeClr val="tx1"/>
                </a:solidFill>
              </a:rPr>
              <a:t> </a:t>
            </a:r>
            <a:r>
              <a:rPr lang="en-US" sz="1600" dirty="0" err="1">
                <a:solidFill>
                  <a:schemeClr val="tx1"/>
                </a:solidFill>
              </a:rPr>
              <a:t>memalsukan</a:t>
            </a:r>
            <a:r>
              <a:rPr lang="en-US" sz="1600" dirty="0">
                <a:solidFill>
                  <a:schemeClr val="tx1"/>
                </a:solidFill>
              </a:rPr>
              <a:t> (mock) object </a:t>
            </a:r>
            <a:r>
              <a:rPr lang="en-US" sz="1600" dirty="0" err="1">
                <a:solidFill>
                  <a:schemeClr val="tx1"/>
                </a:solidFill>
              </a:rPr>
              <a:t>apapun</a:t>
            </a:r>
            <a:r>
              <a:rPr lang="en-US" sz="1600" dirty="0">
                <a:solidFill>
                  <a:schemeClr val="tx1"/>
                </a:solidFill>
              </a:rPr>
              <a:t> </a:t>
            </a:r>
            <a:r>
              <a:rPr lang="en-US" sz="1600" dirty="0" err="1">
                <a:solidFill>
                  <a:schemeClr val="tx1"/>
                </a:solidFill>
              </a:rPr>
              <a:t>diluar</a:t>
            </a:r>
            <a:r>
              <a:rPr lang="en-US" sz="1600" dirty="0">
                <a:solidFill>
                  <a:schemeClr val="tx1"/>
                </a:solidFill>
              </a:rPr>
              <a:t> scope </a:t>
            </a:r>
            <a:r>
              <a:rPr lang="en-US" sz="1600" dirty="0" err="1">
                <a:solidFill>
                  <a:schemeClr val="tx1"/>
                </a:solidFill>
              </a:rPr>
              <a:t>pengujian</a:t>
            </a:r>
            <a:r>
              <a:rPr lang="en-US" sz="1600" dirty="0">
                <a:solidFill>
                  <a:schemeClr val="tx1"/>
                </a:solidFill>
              </a:rPr>
              <a:t> yang </a:t>
            </a:r>
            <a:r>
              <a:rPr lang="en-US" sz="1600" dirty="0" err="1">
                <a:solidFill>
                  <a:schemeClr val="tx1"/>
                </a:solidFill>
              </a:rPr>
              <a:t>dilakukan</a:t>
            </a:r>
            <a:r>
              <a:rPr lang="en-US" sz="1600" dirty="0">
                <a:solidFill>
                  <a:schemeClr val="tx1"/>
                </a:solidFill>
              </a:rPr>
              <a:t>. </a:t>
            </a:r>
          </a:p>
        </p:txBody>
      </p:sp>
      <p:pic>
        <p:nvPicPr>
          <p:cNvPr id="3074" name="Picture 2">
            <a:extLst>
              <a:ext uri="{FF2B5EF4-FFF2-40B4-BE49-F238E27FC236}">
                <a16:creationId xmlns:a16="http://schemas.microsoft.com/office/drawing/2014/main" id="{C53D2882-4854-4B36-987B-E2EE404CB5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6357" y="849275"/>
            <a:ext cx="5327778" cy="36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3692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288519" y="387651"/>
            <a:ext cx="8355620" cy="461624"/>
          </a:xfrm>
          <a:prstGeom prst="rect">
            <a:avLst/>
          </a:prstGeom>
          <a:noFill/>
          <a:ln>
            <a:noFill/>
          </a:ln>
        </p:spPr>
        <p:txBody>
          <a:bodyPr spcFirstLastPara="1" wrap="square" lIns="91425" tIns="45700" rIns="91425" bIns="45700" anchor="t" anchorCtr="0">
            <a:spAutoFit/>
          </a:bodyPr>
          <a:lstStyle/>
          <a:p>
            <a:r>
              <a:rPr lang="en-ID" sz="2400" b="1" dirty="0" err="1">
                <a:solidFill>
                  <a:schemeClr val="accent1">
                    <a:lumMod val="50000"/>
                  </a:schemeClr>
                </a:solidFill>
              </a:rPr>
              <a:t>Mengapa</a:t>
            </a:r>
            <a:r>
              <a:rPr lang="en-ID" sz="2400" b="1" dirty="0">
                <a:solidFill>
                  <a:schemeClr val="accent1">
                    <a:lumMod val="50000"/>
                  </a:schemeClr>
                </a:solidFill>
              </a:rPr>
              <a:t> </a:t>
            </a:r>
            <a:r>
              <a:rPr lang="en-ID" sz="2400" b="1" i="0" u="none" strike="noStrike" cap="none" dirty="0">
                <a:solidFill>
                  <a:schemeClr val="accent1">
                    <a:lumMod val="50000"/>
                  </a:schemeClr>
                </a:solidFill>
              </a:rPr>
              <a:t>Jest?</a:t>
            </a:r>
          </a:p>
        </p:txBody>
      </p:sp>
      <p:sp>
        <p:nvSpPr>
          <p:cNvPr id="8" name="Google Shape;98;p2">
            <a:extLst>
              <a:ext uri="{FF2B5EF4-FFF2-40B4-BE49-F238E27FC236}">
                <a16:creationId xmlns:a16="http://schemas.microsoft.com/office/drawing/2014/main" id="{95252C67-7D42-446B-A032-E028D02E8F5E}"/>
              </a:ext>
            </a:extLst>
          </p:cNvPr>
          <p:cNvSpPr/>
          <p:nvPr/>
        </p:nvSpPr>
        <p:spPr>
          <a:xfrm>
            <a:off x="288520" y="933501"/>
            <a:ext cx="3326747" cy="1569620"/>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Wingdings" panose="05000000000000000000" pitchFamily="2" charset="2"/>
              <a:buChar char="q"/>
            </a:pPr>
            <a:r>
              <a:rPr lang="en-US" sz="1600" dirty="0">
                <a:solidFill>
                  <a:schemeClr val="tx1"/>
                </a:solidFill>
              </a:rPr>
              <a:t>Great Exceptions</a:t>
            </a:r>
          </a:p>
          <a:p>
            <a:pPr algn="just">
              <a:lnSpc>
                <a:spcPct val="150000"/>
              </a:lnSpc>
            </a:pPr>
            <a:r>
              <a:rPr lang="en-US" sz="1600" dirty="0">
                <a:solidFill>
                  <a:schemeClr val="tx1"/>
                </a:solidFill>
              </a:rPr>
              <a:t>Jika </a:t>
            </a:r>
            <a:r>
              <a:rPr lang="en-US" sz="1600" dirty="0" err="1">
                <a:solidFill>
                  <a:schemeClr val="tx1"/>
                </a:solidFill>
              </a:rPr>
              <a:t>pengujian</a:t>
            </a:r>
            <a:r>
              <a:rPr lang="en-US" sz="1600" dirty="0">
                <a:solidFill>
                  <a:schemeClr val="tx1"/>
                </a:solidFill>
              </a:rPr>
              <a:t> </a:t>
            </a:r>
            <a:r>
              <a:rPr lang="en-US" sz="1600" dirty="0" err="1">
                <a:solidFill>
                  <a:schemeClr val="tx1"/>
                </a:solidFill>
              </a:rPr>
              <a:t>gagal</a:t>
            </a:r>
            <a:r>
              <a:rPr lang="en-US" sz="1600" dirty="0">
                <a:solidFill>
                  <a:schemeClr val="tx1"/>
                </a:solidFill>
              </a:rPr>
              <a:t>, Jest </a:t>
            </a:r>
            <a:r>
              <a:rPr lang="en-US" sz="1600" dirty="0" err="1">
                <a:solidFill>
                  <a:schemeClr val="tx1"/>
                </a:solidFill>
              </a:rPr>
              <a:t>menyediakan</a:t>
            </a:r>
            <a:r>
              <a:rPr lang="en-US" sz="1600" dirty="0">
                <a:solidFill>
                  <a:schemeClr val="tx1"/>
                </a:solidFill>
              </a:rPr>
              <a:t> </a:t>
            </a:r>
            <a:r>
              <a:rPr lang="en-US" sz="1600" dirty="0" err="1">
                <a:solidFill>
                  <a:schemeClr val="tx1"/>
                </a:solidFill>
              </a:rPr>
              <a:t>penjelasan</a:t>
            </a:r>
            <a:r>
              <a:rPr lang="en-US" sz="1600" dirty="0">
                <a:solidFill>
                  <a:schemeClr val="tx1"/>
                </a:solidFill>
              </a:rPr>
              <a:t> </a:t>
            </a:r>
            <a:r>
              <a:rPr lang="en-US" sz="1600" dirty="0" err="1">
                <a:solidFill>
                  <a:schemeClr val="tx1"/>
                </a:solidFill>
              </a:rPr>
              <a:t>terkait</a:t>
            </a:r>
            <a:r>
              <a:rPr lang="en-US" sz="1600" dirty="0">
                <a:solidFill>
                  <a:schemeClr val="tx1"/>
                </a:solidFill>
              </a:rPr>
              <a:t> </a:t>
            </a:r>
            <a:r>
              <a:rPr lang="en-US" sz="1600" dirty="0" err="1">
                <a:solidFill>
                  <a:schemeClr val="tx1"/>
                </a:solidFill>
              </a:rPr>
              <a:t>dengan</a:t>
            </a:r>
            <a:r>
              <a:rPr lang="en-US" sz="1600" dirty="0">
                <a:solidFill>
                  <a:schemeClr val="tx1"/>
                </a:solidFill>
              </a:rPr>
              <a:t> </a:t>
            </a:r>
            <a:r>
              <a:rPr lang="en-US" sz="1600" dirty="0" err="1">
                <a:solidFill>
                  <a:schemeClr val="tx1"/>
                </a:solidFill>
              </a:rPr>
              <a:t>apa</a:t>
            </a:r>
            <a:r>
              <a:rPr lang="en-US" sz="1600" dirty="0">
                <a:solidFill>
                  <a:schemeClr val="tx1"/>
                </a:solidFill>
              </a:rPr>
              <a:t> yang </a:t>
            </a:r>
            <a:r>
              <a:rPr lang="en-US" sz="1600" dirty="0" err="1">
                <a:solidFill>
                  <a:schemeClr val="tx1"/>
                </a:solidFill>
              </a:rPr>
              <a:t>diuji</a:t>
            </a:r>
            <a:r>
              <a:rPr lang="en-US" sz="1600" dirty="0">
                <a:solidFill>
                  <a:schemeClr val="tx1"/>
                </a:solidFill>
              </a:rPr>
              <a:t>.</a:t>
            </a:r>
          </a:p>
        </p:txBody>
      </p:sp>
      <p:pic>
        <p:nvPicPr>
          <p:cNvPr id="4098" name="Picture 2">
            <a:extLst>
              <a:ext uri="{FF2B5EF4-FFF2-40B4-BE49-F238E27FC236}">
                <a16:creationId xmlns:a16="http://schemas.microsoft.com/office/drawing/2014/main" id="{02E965BA-C881-4518-8CAC-D74DED6775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6357" y="889818"/>
            <a:ext cx="5327778" cy="36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9524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288519" y="387651"/>
            <a:ext cx="8355620" cy="461624"/>
          </a:xfrm>
          <a:prstGeom prst="rect">
            <a:avLst/>
          </a:prstGeom>
          <a:noFill/>
          <a:ln>
            <a:noFill/>
          </a:ln>
        </p:spPr>
        <p:txBody>
          <a:bodyPr spcFirstLastPara="1" wrap="square" lIns="91425" tIns="45700" rIns="91425" bIns="45700" anchor="t" anchorCtr="0">
            <a:spAutoFit/>
          </a:bodyPr>
          <a:lstStyle/>
          <a:p>
            <a:r>
              <a:rPr lang="en-ID" sz="2400" b="1" dirty="0" err="1">
                <a:solidFill>
                  <a:schemeClr val="accent1">
                    <a:lumMod val="50000"/>
                  </a:schemeClr>
                </a:solidFill>
              </a:rPr>
              <a:t>Mengapa</a:t>
            </a:r>
            <a:r>
              <a:rPr lang="en-ID" sz="2400" b="1" dirty="0">
                <a:solidFill>
                  <a:schemeClr val="accent1">
                    <a:lumMod val="50000"/>
                  </a:schemeClr>
                </a:solidFill>
              </a:rPr>
              <a:t> </a:t>
            </a:r>
            <a:r>
              <a:rPr lang="en-ID" sz="2400" b="1" i="0" u="none" strike="noStrike" cap="none" dirty="0">
                <a:solidFill>
                  <a:schemeClr val="accent1">
                    <a:lumMod val="50000"/>
                  </a:schemeClr>
                </a:solidFill>
              </a:rPr>
              <a:t>Jest?</a:t>
            </a:r>
          </a:p>
        </p:txBody>
      </p:sp>
      <p:sp>
        <p:nvSpPr>
          <p:cNvPr id="8" name="Google Shape;98;p2">
            <a:extLst>
              <a:ext uri="{FF2B5EF4-FFF2-40B4-BE49-F238E27FC236}">
                <a16:creationId xmlns:a16="http://schemas.microsoft.com/office/drawing/2014/main" id="{95252C67-7D42-446B-A032-E028D02E8F5E}"/>
              </a:ext>
            </a:extLst>
          </p:cNvPr>
          <p:cNvSpPr/>
          <p:nvPr/>
        </p:nvSpPr>
        <p:spPr>
          <a:xfrm>
            <a:off x="288520" y="933501"/>
            <a:ext cx="3326747" cy="1569620"/>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Wingdings" panose="05000000000000000000" pitchFamily="2" charset="2"/>
              <a:buChar char="q"/>
            </a:pPr>
            <a:r>
              <a:rPr lang="en-US" sz="1600" dirty="0">
                <a:solidFill>
                  <a:schemeClr val="tx1"/>
                </a:solidFill>
              </a:rPr>
              <a:t>Great Exceptions</a:t>
            </a:r>
          </a:p>
          <a:p>
            <a:pPr algn="just">
              <a:lnSpc>
                <a:spcPct val="150000"/>
              </a:lnSpc>
            </a:pPr>
            <a:r>
              <a:rPr lang="en-US" sz="1600" dirty="0">
                <a:solidFill>
                  <a:schemeClr val="tx1"/>
                </a:solidFill>
              </a:rPr>
              <a:t>Jika </a:t>
            </a:r>
            <a:r>
              <a:rPr lang="en-US" sz="1600" dirty="0" err="1">
                <a:solidFill>
                  <a:schemeClr val="tx1"/>
                </a:solidFill>
              </a:rPr>
              <a:t>pengujian</a:t>
            </a:r>
            <a:r>
              <a:rPr lang="en-US" sz="1600" dirty="0">
                <a:solidFill>
                  <a:schemeClr val="tx1"/>
                </a:solidFill>
              </a:rPr>
              <a:t> </a:t>
            </a:r>
            <a:r>
              <a:rPr lang="en-US" sz="1600" dirty="0" err="1">
                <a:solidFill>
                  <a:schemeClr val="tx1"/>
                </a:solidFill>
              </a:rPr>
              <a:t>gagal</a:t>
            </a:r>
            <a:r>
              <a:rPr lang="en-US" sz="1600" dirty="0">
                <a:solidFill>
                  <a:schemeClr val="tx1"/>
                </a:solidFill>
              </a:rPr>
              <a:t>, Jest </a:t>
            </a:r>
            <a:r>
              <a:rPr lang="en-US" sz="1600" dirty="0" err="1">
                <a:solidFill>
                  <a:schemeClr val="tx1"/>
                </a:solidFill>
              </a:rPr>
              <a:t>menyediakan</a:t>
            </a:r>
            <a:r>
              <a:rPr lang="en-US" sz="1600" dirty="0">
                <a:solidFill>
                  <a:schemeClr val="tx1"/>
                </a:solidFill>
              </a:rPr>
              <a:t> </a:t>
            </a:r>
            <a:r>
              <a:rPr lang="en-US" sz="1600" dirty="0" err="1">
                <a:solidFill>
                  <a:schemeClr val="tx1"/>
                </a:solidFill>
              </a:rPr>
              <a:t>penjelasan</a:t>
            </a:r>
            <a:r>
              <a:rPr lang="en-US" sz="1600" dirty="0">
                <a:solidFill>
                  <a:schemeClr val="tx1"/>
                </a:solidFill>
              </a:rPr>
              <a:t> </a:t>
            </a:r>
            <a:r>
              <a:rPr lang="en-US" sz="1600" dirty="0" err="1">
                <a:solidFill>
                  <a:schemeClr val="tx1"/>
                </a:solidFill>
              </a:rPr>
              <a:t>terkait</a:t>
            </a:r>
            <a:r>
              <a:rPr lang="en-US" sz="1600" dirty="0">
                <a:solidFill>
                  <a:schemeClr val="tx1"/>
                </a:solidFill>
              </a:rPr>
              <a:t> </a:t>
            </a:r>
            <a:r>
              <a:rPr lang="en-US" sz="1600" dirty="0" err="1">
                <a:solidFill>
                  <a:schemeClr val="tx1"/>
                </a:solidFill>
              </a:rPr>
              <a:t>dengan</a:t>
            </a:r>
            <a:r>
              <a:rPr lang="en-US" sz="1600" dirty="0">
                <a:solidFill>
                  <a:schemeClr val="tx1"/>
                </a:solidFill>
              </a:rPr>
              <a:t> </a:t>
            </a:r>
            <a:r>
              <a:rPr lang="en-US" sz="1600" dirty="0" err="1">
                <a:solidFill>
                  <a:schemeClr val="tx1"/>
                </a:solidFill>
              </a:rPr>
              <a:t>apa</a:t>
            </a:r>
            <a:r>
              <a:rPr lang="en-US" sz="1600" dirty="0">
                <a:solidFill>
                  <a:schemeClr val="tx1"/>
                </a:solidFill>
              </a:rPr>
              <a:t> yang </a:t>
            </a:r>
            <a:r>
              <a:rPr lang="en-US" sz="1600" dirty="0" err="1">
                <a:solidFill>
                  <a:schemeClr val="tx1"/>
                </a:solidFill>
              </a:rPr>
              <a:t>diuji</a:t>
            </a:r>
            <a:r>
              <a:rPr lang="en-US" sz="1600" dirty="0">
                <a:solidFill>
                  <a:schemeClr val="tx1"/>
                </a:solidFill>
              </a:rPr>
              <a:t>.</a:t>
            </a:r>
          </a:p>
        </p:txBody>
      </p:sp>
      <p:pic>
        <p:nvPicPr>
          <p:cNvPr id="4098" name="Picture 2">
            <a:extLst>
              <a:ext uri="{FF2B5EF4-FFF2-40B4-BE49-F238E27FC236}">
                <a16:creationId xmlns:a16="http://schemas.microsoft.com/office/drawing/2014/main" id="{02E965BA-C881-4518-8CAC-D74DED6775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6357" y="889818"/>
            <a:ext cx="5327778" cy="36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0779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288519" y="387651"/>
            <a:ext cx="8355620" cy="461624"/>
          </a:xfrm>
          <a:prstGeom prst="rect">
            <a:avLst/>
          </a:prstGeom>
          <a:noFill/>
          <a:ln>
            <a:noFill/>
          </a:ln>
        </p:spPr>
        <p:txBody>
          <a:bodyPr spcFirstLastPara="1" wrap="square" lIns="91425" tIns="45700" rIns="91425" bIns="45700" anchor="t" anchorCtr="0">
            <a:spAutoFit/>
          </a:bodyPr>
          <a:lstStyle/>
          <a:p>
            <a:r>
              <a:rPr lang="en-ID" sz="2400" b="1" i="0" u="none" strike="noStrike" cap="none" dirty="0" err="1">
                <a:solidFill>
                  <a:schemeClr val="accent1">
                    <a:lumMod val="50000"/>
                  </a:schemeClr>
                </a:solidFill>
              </a:rPr>
              <a:t>Memulai</a:t>
            </a:r>
            <a:r>
              <a:rPr lang="en-ID" sz="2400" b="1" i="0" u="none" strike="noStrike" cap="none" dirty="0">
                <a:solidFill>
                  <a:schemeClr val="accent1">
                    <a:lumMod val="50000"/>
                  </a:schemeClr>
                </a:solidFill>
              </a:rPr>
              <a:t> </a:t>
            </a:r>
            <a:r>
              <a:rPr lang="en-ID" sz="2400" b="1" i="0" u="none" strike="noStrike" cap="none" dirty="0" err="1">
                <a:solidFill>
                  <a:schemeClr val="accent1">
                    <a:lumMod val="50000"/>
                  </a:schemeClr>
                </a:solidFill>
              </a:rPr>
              <a:t>Pengujian</a:t>
            </a:r>
            <a:r>
              <a:rPr lang="en-ID" sz="2400" b="1" i="0" u="none" strike="noStrike" cap="none" dirty="0">
                <a:solidFill>
                  <a:schemeClr val="accent1">
                    <a:lumMod val="50000"/>
                  </a:schemeClr>
                </a:solidFill>
              </a:rPr>
              <a:t> </a:t>
            </a:r>
            <a:r>
              <a:rPr lang="en-ID" sz="2400" b="1" i="0" u="none" strike="noStrike" cap="none" dirty="0" err="1">
                <a:solidFill>
                  <a:schemeClr val="accent1">
                    <a:lumMod val="50000"/>
                  </a:schemeClr>
                </a:solidFill>
              </a:rPr>
              <a:t>Dengan</a:t>
            </a:r>
            <a:r>
              <a:rPr lang="en-ID" sz="2400" b="1" i="0" u="none" strike="noStrike" cap="none" dirty="0">
                <a:solidFill>
                  <a:schemeClr val="accent1">
                    <a:lumMod val="50000"/>
                  </a:schemeClr>
                </a:solidFill>
              </a:rPr>
              <a:t> Jest?</a:t>
            </a:r>
          </a:p>
        </p:txBody>
      </p:sp>
      <p:sp>
        <p:nvSpPr>
          <p:cNvPr id="8" name="Google Shape;98;p2">
            <a:extLst>
              <a:ext uri="{FF2B5EF4-FFF2-40B4-BE49-F238E27FC236}">
                <a16:creationId xmlns:a16="http://schemas.microsoft.com/office/drawing/2014/main" id="{95252C67-7D42-446B-A032-E028D02E8F5E}"/>
              </a:ext>
            </a:extLst>
          </p:cNvPr>
          <p:cNvSpPr/>
          <p:nvPr/>
        </p:nvSpPr>
        <p:spPr>
          <a:xfrm>
            <a:off x="288519" y="933501"/>
            <a:ext cx="8464028" cy="2677616"/>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Wingdings" panose="05000000000000000000" pitchFamily="2" charset="2"/>
              <a:buChar char="q"/>
            </a:pPr>
            <a:r>
              <a:rPr lang="sv-SE" sz="1600" dirty="0">
                <a:solidFill>
                  <a:schemeClr val="tx1"/>
                </a:solidFill>
                <a:latin typeface="+mn-lt"/>
              </a:rPr>
              <a:t>Install Jest menggunakan yarn</a:t>
            </a:r>
          </a:p>
          <a:p>
            <a:pPr algn="just">
              <a:lnSpc>
                <a:spcPct val="150000"/>
              </a:lnSpc>
            </a:pPr>
            <a:r>
              <a:rPr lang="sv-SE" sz="1600" dirty="0">
                <a:solidFill>
                  <a:schemeClr val="tx1"/>
                </a:solidFill>
                <a:latin typeface="+mn-lt"/>
              </a:rPr>
              <a:t>	</a:t>
            </a:r>
            <a:r>
              <a:rPr lang="sv-SE" sz="1600" b="1" dirty="0">
                <a:solidFill>
                  <a:schemeClr val="tx1"/>
                </a:solidFill>
                <a:latin typeface="+mn-lt"/>
              </a:rPr>
              <a:t>yarn add --dev jest</a:t>
            </a:r>
          </a:p>
          <a:p>
            <a:pPr marL="285750" indent="-285750" algn="just">
              <a:lnSpc>
                <a:spcPct val="150000"/>
              </a:lnSpc>
              <a:buFont typeface="Wingdings" panose="05000000000000000000" pitchFamily="2" charset="2"/>
              <a:buChar char="q"/>
            </a:pPr>
            <a:r>
              <a:rPr lang="sv-SE" sz="1600" dirty="0">
                <a:solidFill>
                  <a:schemeClr val="tx1"/>
                </a:solidFill>
                <a:latin typeface="+mn-lt"/>
              </a:rPr>
              <a:t>Install Jest menggunakan npm</a:t>
            </a:r>
          </a:p>
          <a:p>
            <a:pPr algn="just">
              <a:lnSpc>
                <a:spcPct val="150000"/>
              </a:lnSpc>
            </a:pPr>
            <a:r>
              <a:rPr lang="sv-SE" sz="1600" dirty="0">
                <a:solidFill>
                  <a:schemeClr val="tx1"/>
                </a:solidFill>
                <a:latin typeface="+mn-lt"/>
              </a:rPr>
              <a:t>	</a:t>
            </a:r>
            <a:r>
              <a:rPr lang="sv-SE" sz="1600" b="1" dirty="0">
                <a:solidFill>
                  <a:schemeClr val="tx1"/>
                </a:solidFill>
                <a:latin typeface="+mn-lt"/>
              </a:rPr>
              <a:t>npm install --save-dev jest</a:t>
            </a:r>
          </a:p>
          <a:p>
            <a:pPr marL="285750" indent="-285750" algn="just">
              <a:lnSpc>
                <a:spcPct val="150000"/>
              </a:lnSpc>
              <a:buFont typeface="Wingdings" panose="05000000000000000000" pitchFamily="2" charset="2"/>
              <a:buChar char="q"/>
            </a:pPr>
            <a:r>
              <a:rPr lang="en-US" sz="1600" dirty="0" err="1">
                <a:solidFill>
                  <a:schemeClr val="tx1"/>
                </a:solidFill>
                <a:latin typeface="+mn-lt"/>
                <a:ea typeface="Tahoma" panose="020B0604030504040204" pitchFamily="34" charset="0"/>
                <a:cs typeface="Tahoma" panose="020B0604030504040204" pitchFamily="34" charset="0"/>
              </a:rPr>
              <a:t>Untuk</a:t>
            </a:r>
            <a:r>
              <a:rPr lang="en-US" sz="1600" dirty="0">
                <a:solidFill>
                  <a:schemeClr val="tx1"/>
                </a:solidFill>
                <a:latin typeface="+mn-lt"/>
                <a:ea typeface="Tahoma" panose="020B0604030504040204" pitchFamily="34" charset="0"/>
                <a:cs typeface="Tahoma" panose="020B0604030504040204" pitchFamily="34" charset="0"/>
              </a:rPr>
              <a:t> </a:t>
            </a:r>
            <a:r>
              <a:rPr lang="en-US" sz="1600" dirty="0" err="1">
                <a:solidFill>
                  <a:schemeClr val="tx1"/>
                </a:solidFill>
                <a:latin typeface="+mn-lt"/>
                <a:ea typeface="Tahoma" panose="020B0604030504040204" pitchFamily="34" charset="0"/>
                <a:cs typeface="Tahoma" panose="020B0604030504040204" pitchFamily="34" charset="0"/>
              </a:rPr>
              <a:t>menjalankan</a:t>
            </a:r>
            <a:r>
              <a:rPr lang="en-US" sz="1600" dirty="0">
                <a:solidFill>
                  <a:schemeClr val="tx1"/>
                </a:solidFill>
                <a:latin typeface="+mn-lt"/>
                <a:ea typeface="Tahoma" panose="020B0604030504040204" pitchFamily="34" charset="0"/>
                <a:cs typeface="Tahoma" panose="020B0604030504040204" pitchFamily="34" charset="0"/>
              </a:rPr>
              <a:t> Jest </a:t>
            </a:r>
            <a:r>
              <a:rPr lang="en-US" sz="1600" dirty="0" err="1">
                <a:solidFill>
                  <a:schemeClr val="tx1"/>
                </a:solidFill>
                <a:latin typeface="+mn-lt"/>
                <a:ea typeface="Tahoma" panose="020B0604030504040204" pitchFamily="34" charset="0"/>
                <a:cs typeface="Tahoma" panose="020B0604030504040204" pitchFamily="34" charset="0"/>
              </a:rPr>
              <a:t>langsung</a:t>
            </a:r>
            <a:r>
              <a:rPr lang="en-US" sz="1600" dirty="0">
                <a:solidFill>
                  <a:schemeClr val="tx1"/>
                </a:solidFill>
                <a:latin typeface="+mn-lt"/>
                <a:ea typeface="Tahoma" panose="020B0604030504040204" pitchFamily="34" charset="0"/>
                <a:cs typeface="Tahoma" panose="020B0604030504040204" pitchFamily="34" charset="0"/>
              </a:rPr>
              <a:t> </a:t>
            </a:r>
            <a:r>
              <a:rPr lang="en-US" sz="1600" dirty="0" err="1">
                <a:solidFill>
                  <a:schemeClr val="tx1"/>
                </a:solidFill>
                <a:latin typeface="+mn-lt"/>
                <a:ea typeface="Tahoma" panose="020B0604030504040204" pitchFamily="34" charset="0"/>
                <a:cs typeface="Tahoma" panose="020B0604030504040204" pitchFamily="34" charset="0"/>
              </a:rPr>
              <a:t>dari</a:t>
            </a:r>
            <a:r>
              <a:rPr lang="en-US" sz="1600" dirty="0">
                <a:solidFill>
                  <a:schemeClr val="tx1"/>
                </a:solidFill>
                <a:latin typeface="+mn-lt"/>
                <a:ea typeface="Tahoma" panose="020B0604030504040204" pitchFamily="34" charset="0"/>
                <a:cs typeface="Tahoma" panose="020B0604030504040204" pitchFamily="34" charset="0"/>
              </a:rPr>
              <a:t> CLI (dan </a:t>
            </a:r>
            <a:r>
              <a:rPr lang="en-US" sz="1600" dirty="0" err="1">
                <a:solidFill>
                  <a:schemeClr val="tx1"/>
                </a:solidFill>
                <a:latin typeface="+mn-lt"/>
                <a:ea typeface="Tahoma" panose="020B0604030504040204" pitchFamily="34" charset="0"/>
                <a:cs typeface="Tahoma" panose="020B0604030504040204" pitchFamily="34" charset="0"/>
              </a:rPr>
              <a:t>terpasang</a:t>
            </a:r>
            <a:r>
              <a:rPr lang="en-US" sz="1600" dirty="0">
                <a:solidFill>
                  <a:schemeClr val="tx1"/>
                </a:solidFill>
                <a:latin typeface="+mn-lt"/>
                <a:ea typeface="Tahoma" panose="020B0604030504040204" pitchFamily="34" charset="0"/>
                <a:cs typeface="Tahoma" panose="020B0604030504040204" pitchFamily="34" charset="0"/>
              </a:rPr>
              <a:t> </a:t>
            </a:r>
            <a:r>
              <a:rPr lang="en-US" sz="1600" dirty="0" err="1">
                <a:solidFill>
                  <a:schemeClr val="tx1"/>
                </a:solidFill>
                <a:latin typeface="+mn-lt"/>
                <a:ea typeface="Tahoma" panose="020B0604030504040204" pitchFamily="34" charset="0"/>
                <a:cs typeface="Tahoma" panose="020B0604030504040204" pitchFamily="34" charset="0"/>
              </a:rPr>
              <a:t>secara</a:t>
            </a:r>
            <a:r>
              <a:rPr lang="en-US" sz="1600" dirty="0">
                <a:solidFill>
                  <a:schemeClr val="tx1"/>
                </a:solidFill>
                <a:latin typeface="+mn-lt"/>
                <a:ea typeface="Tahoma" panose="020B0604030504040204" pitchFamily="34" charset="0"/>
                <a:cs typeface="Tahoma" panose="020B0604030504040204" pitchFamily="34" charset="0"/>
              </a:rPr>
              <a:t> global) </a:t>
            </a:r>
            <a:r>
              <a:rPr lang="en-US" sz="1600" dirty="0" err="1">
                <a:solidFill>
                  <a:schemeClr val="tx1"/>
                </a:solidFill>
                <a:latin typeface="+mn-lt"/>
                <a:ea typeface="Tahoma" panose="020B0604030504040204" pitchFamily="34" charset="0"/>
                <a:cs typeface="Tahoma" panose="020B0604030504040204" pitchFamily="34" charset="0"/>
              </a:rPr>
              <a:t>dapat</a:t>
            </a:r>
            <a:r>
              <a:rPr lang="en-US" sz="1600" dirty="0">
                <a:solidFill>
                  <a:schemeClr val="tx1"/>
                </a:solidFill>
                <a:latin typeface="+mn-lt"/>
                <a:ea typeface="Tahoma" panose="020B0604030504040204" pitchFamily="34" charset="0"/>
                <a:cs typeface="Tahoma" panose="020B0604030504040204" pitchFamily="34" charset="0"/>
              </a:rPr>
              <a:t> </a:t>
            </a:r>
            <a:r>
              <a:rPr lang="en-US" sz="1600" dirty="0" err="1">
                <a:solidFill>
                  <a:schemeClr val="tx1"/>
                </a:solidFill>
                <a:latin typeface="+mn-lt"/>
                <a:ea typeface="Tahoma" panose="020B0604030504040204" pitchFamily="34" charset="0"/>
                <a:cs typeface="Tahoma" panose="020B0604030504040204" pitchFamily="34" charset="0"/>
              </a:rPr>
              <a:t>dilakukan</a:t>
            </a:r>
            <a:r>
              <a:rPr lang="en-US" sz="1600" dirty="0">
                <a:solidFill>
                  <a:schemeClr val="tx1"/>
                </a:solidFill>
                <a:latin typeface="+mn-lt"/>
                <a:ea typeface="Tahoma" panose="020B0604030504040204" pitchFamily="34" charset="0"/>
                <a:cs typeface="Tahoma" panose="020B0604030504040204" pitchFamily="34" charset="0"/>
              </a:rPr>
              <a:t> </a:t>
            </a:r>
            <a:r>
              <a:rPr lang="en-US" sz="1600" dirty="0" err="1">
                <a:solidFill>
                  <a:schemeClr val="tx1"/>
                </a:solidFill>
                <a:latin typeface="+mn-lt"/>
                <a:ea typeface="Tahoma" panose="020B0604030504040204" pitchFamily="34" charset="0"/>
                <a:cs typeface="Tahoma" panose="020B0604030504040204" pitchFamily="34" charset="0"/>
              </a:rPr>
              <a:t>dengan</a:t>
            </a:r>
            <a:r>
              <a:rPr lang="en-US" sz="1600" dirty="0">
                <a:solidFill>
                  <a:schemeClr val="tx1"/>
                </a:solidFill>
                <a:latin typeface="+mn-lt"/>
                <a:ea typeface="Tahoma" panose="020B0604030504040204" pitchFamily="34" charset="0"/>
                <a:cs typeface="Tahoma" panose="020B0604030504040204" pitchFamily="34" charset="0"/>
              </a:rPr>
              <a:t> </a:t>
            </a:r>
            <a:r>
              <a:rPr lang="en-US" sz="1600" dirty="0" err="1">
                <a:solidFill>
                  <a:schemeClr val="tx1"/>
                </a:solidFill>
                <a:latin typeface="+mn-lt"/>
                <a:ea typeface="Tahoma" panose="020B0604030504040204" pitchFamily="34" charset="0"/>
                <a:cs typeface="Tahoma" panose="020B0604030504040204" pitchFamily="34" charset="0"/>
              </a:rPr>
              <a:t>instruksi</a:t>
            </a:r>
            <a:r>
              <a:rPr lang="en-US" sz="1600" dirty="0">
                <a:solidFill>
                  <a:schemeClr val="tx1"/>
                </a:solidFill>
                <a:latin typeface="+mn-lt"/>
                <a:ea typeface="Tahoma" panose="020B0604030504040204" pitchFamily="34" charset="0"/>
                <a:cs typeface="Tahoma" panose="020B0604030504040204" pitchFamily="34" charset="0"/>
              </a:rPr>
              <a:t> </a:t>
            </a:r>
            <a:r>
              <a:rPr lang="en-US" sz="1600" b="1" dirty="0">
                <a:solidFill>
                  <a:schemeClr val="tx1"/>
                </a:solidFill>
                <a:latin typeface="+mn-lt"/>
                <a:ea typeface="Tahoma" panose="020B0604030504040204" pitchFamily="34" charset="0"/>
                <a:cs typeface="Courier New" panose="02070309020205020404" pitchFamily="49" charset="0"/>
              </a:rPr>
              <a:t>yarn global add jest </a:t>
            </a:r>
            <a:r>
              <a:rPr lang="en-US" sz="1600" dirty="0" err="1">
                <a:solidFill>
                  <a:schemeClr val="tx1"/>
                </a:solidFill>
                <a:latin typeface="+mn-lt"/>
                <a:ea typeface="Tahoma" panose="020B0604030504040204" pitchFamily="34" charset="0"/>
                <a:cs typeface="Tahoma" panose="020B0604030504040204" pitchFamily="34" charset="0"/>
              </a:rPr>
              <a:t>atau</a:t>
            </a:r>
            <a:r>
              <a:rPr lang="en-US" sz="1600" dirty="0">
                <a:solidFill>
                  <a:schemeClr val="tx1"/>
                </a:solidFill>
                <a:latin typeface="+mn-lt"/>
                <a:ea typeface="Tahoma" panose="020B0604030504040204" pitchFamily="34" charset="0"/>
                <a:cs typeface="Tahoma" panose="020B0604030504040204" pitchFamily="34" charset="0"/>
              </a:rPr>
              <a:t> </a:t>
            </a:r>
            <a:r>
              <a:rPr lang="en-US" sz="1600" b="1" dirty="0" err="1">
                <a:solidFill>
                  <a:schemeClr val="tx1"/>
                </a:solidFill>
                <a:latin typeface="+mn-lt"/>
                <a:ea typeface="Tahoma" panose="020B0604030504040204" pitchFamily="34" charset="0"/>
                <a:cs typeface="Courier New" panose="02070309020205020404" pitchFamily="49" charset="0"/>
              </a:rPr>
              <a:t>npm</a:t>
            </a:r>
            <a:r>
              <a:rPr lang="en-US" sz="1600" b="1" dirty="0">
                <a:solidFill>
                  <a:schemeClr val="tx1"/>
                </a:solidFill>
                <a:latin typeface="+mn-lt"/>
                <a:ea typeface="Tahoma" panose="020B0604030504040204" pitchFamily="34" charset="0"/>
                <a:cs typeface="Courier New" panose="02070309020205020404" pitchFamily="49" charset="0"/>
              </a:rPr>
              <a:t> install jest --global</a:t>
            </a:r>
            <a:endParaRPr lang="en-US" sz="1600" b="1" dirty="0">
              <a:solidFill>
                <a:schemeClr val="tx1"/>
              </a:solidFill>
              <a:latin typeface="+mn-lt"/>
              <a:cs typeface="Courier New" panose="02070309020205020404" pitchFamily="49" charset="0"/>
            </a:endParaRPr>
          </a:p>
          <a:p>
            <a:pPr algn="just">
              <a:lnSpc>
                <a:spcPct val="150000"/>
              </a:lnSpc>
            </a:pPr>
            <a:endParaRPr lang="sv-SE" sz="1600" b="1" dirty="0">
              <a:solidFill>
                <a:schemeClr val="tx1"/>
              </a:solidFill>
              <a:latin typeface="+mn-lt"/>
            </a:endParaRPr>
          </a:p>
        </p:txBody>
      </p:sp>
    </p:spTree>
    <p:extLst>
      <p:ext uri="{BB962C8B-B14F-4D97-AF65-F5344CB8AC3E}">
        <p14:creationId xmlns:p14="http://schemas.microsoft.com/office/powerpoint/2010/main" val="3584455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587777" y="230650"/>
            <a:ext cx="7193089" cy="461624"/>
          </a:xfrm>
          <a:prstGeom prst="rect">
            <a:avLst/>
          </a:prstGeom>
          <a:noFill/>
          <a:ln>
            <a:noFill/>
          </a:ln>
        </p:spPr>
        <p:txBody>
          <a:bodyPr spcFirstLastPara="1" wrap="square" lIns="91425" tIns="45700" rIns="91425" bIns="45700" anchor="t" anchorCtr="0">
            <a:spAutoFit/>
          </a:bodyPr>
          <a:lstStyle/>
          <a:p>
            <a:r>
              <a:rPr lang="en-ID" sz="2400" b="1" i="0" u="none" strike="noStrike" cap="none" dirty="0" err="1">
                <a:solidFill>
                  <a:schemeClr val="accent1">
                    <a:lumMod val="50000"/>
                  </a:schemeClr>
                </a:solidFill>
              </a:rPr>
              <a:t>Memulai</a:t>
            </a:r>
            <a:r>
              <a:rPr lang="en-ID" sz="2400" b="1" i="0" u="none" strike="noStrike" cap="none" dirty="0">
                <a:solidFill>
                  <a:schemeClr val="accent1">
                    <a:lumMod val="50000"/>
                  </a:schemeClr>
                </a:solidFill>
              </a:rPr>
              <a:t> </a:t>
            </a:r>
            <a:r>
              <a:rPr lang="en-ID" sz="2400" b="1" i="0" u="none" strike="noStrike" cap="none" dirty="0" err="1">
                <a:solidFill>
                  <a:schemeClr val="accent1">
                    <a:lumMod val="50000"/>
                  </a:schemeClr>
                </a:solidFill>
              </a:rPr>
              <a:t>Pengujian</a:t>
            </a:r>
            <a:r>
              <a:rPr lang="en-ID" sz="2400" b="1" i="0" u="none" strike="noStrike" cap="none" dirty="0">
                <a:solidFill>
                  <a:schemeClr val="accent1">
                    <a:lumMod val="50000"/>
                  </a:schemeClr>
                </a:solidFill>
              </a:rPr>
              <a:t> </a:t>
            </a:r>
            <a:r>
              <a:rPr lang="en-ID" sz="2400" b="1" i="0" u="none" strike="noStrike" cap="none" dirty="0" err="1">
                <a:solidFill>
                  <a:schemeClr val="accent1">
                    <a:lumMod val="50000"/>
                  </a:schemeClr>
                </a:solidFill>
              </a:rPr>
              <a:t>Dengan</a:t>
            </a:r>
            <a:r>
              <a:rPr lang="en-ID" sz="2400" b="1" i="0" u="none" strike="noStrike" cap="none" dirty="0">
                <a:solidFill>
                  <a:schemeClr val="accent1">
                    <a:lumMod val="50000"/>
                  </a:schemeClr>
                </a:solidFill>
              </a:rPr>
              <a:t> Jest?</a:t>
            </a:r>
          </a:p>
        </p:txBody>
      </p:sp>
      <p:sp>
        <p:nvSpPr>
          <p:cNvPr id="8" name="Google Shape;98;p2">
            <a:extLst>
              <a:ext uri="{FF2B5EF4-FFF2-40B4-BE49-F238E27FC236}">
                <a16:creationId xmlns:a16="http://schemas.microsoft.com/office/drawing/2014/main" id="{FC9E5B19-1D64-42FA-B1E6-C128DF1EA1F5}"/>
              </a:ext>
            </a:extLst>
          </p:cNvPr>
          <p:cNvSpPr/>
          <p:nvPr/>
        </p:nvSpPr>
        <p:spPr>
          <a:xfrm>
            <a:off x="587778" y="876940"/>
            <a:ext cx="8227038" cy="3046948"/>
          </a:xfrm>
          <a:prstGeom prst="rect">
            <a:avLst/>
          </a:prstGeom>
          <a:noFill/>
          <a:ln>
            <a:noFill/>
          </a:ln>
        </p:spPr>
        <p:txBody>
          <a:bodyPr spcFirstLastPara="1" wrap="square" lIns="91425" tIns="45700" rIns="91425" bIns="45700" numCol="1" anchor="t" anchorCtr="0">
            <a:spAutoFit/>
          </a:bodyPr>
          <a:lstStyle/>
          <a:p>
            <a:pPr marL="285750" indent="-285750" algn="just">
              <a:lnSpc>
                <a:spcPct val="150000"/>
              </a:lnSpc>
              <a:buFont typeface="Wingdings" panose="05000000000000000000" pitchFamily="2" charset="2"/>
              <a:buChar char="q"/>
            </a:pP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Berikutnya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buat</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sebuah</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file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package.json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yang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berisi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konfigurasi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untuk</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menjalankan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test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menggunakan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Jest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seperti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pada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gambar</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berikut</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285750" indent="-285750" algn="just">
              <a:lnSpc>
                <a:spcPct val="150000"/>
              </a:lnSpc>
              <a:buFont typeface="Wingdings" panose="05000000000000000000" pitchFamily="2" charset="2"/>
              <a:buChar char="q"/>
            </a:pP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50000"/>
              </a:lnSpc>
              <a:buFont typeface="Wingdings" panose="05000000000000000000" pitchFamily="2" charset="2"/>
              <a:buChar char="q"/>
            </a:pP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50000"/>
              </a:lnSpc>
              <a:buFont typeface="Wingdings" panose="05000000000000000000" pitchFamily="2" charset="2"/>
              <a:buChar char="q"/>
            </a:pPr>
            <a:endParaRPr lang="en-US" sz="1600" dirty="0">
              <a:solidFill>
                <a:srgbClr val="FF0000"/>
              </a:solidFill>
              <a:latin typeface="Courier New" panose="02070309020205020404" pitchFamily="49" charset="0"/>
              <a:cs typeface="Courier New" panose="02070309020205020404" pitchFamily="49" charset="0"/>
            </a:endParaRPr>
          </a:p>
          <a:p>
            <a:pPr marL="285750" indent="-285750" algn="just">
              <a:lnSpc>
                <a:spcPct val="150000"/>
              </a:lnSpc>
              <a:buFont typeface="Wingdings" panose="05000000000000000000" pitchFamily="2" charset="2"/>
              <a:buChar char="q"/>
            </a:pPr>
            <a:endParaRPr lang="en-US" sz="1600" dirty="0">
              <a:solidFill>
                <a:srgbClr val="FF0000"/>
              </a:solidFill>
              <a:latin typeface="Courier New" panose="02070309020205020404" pitchFamily="49" charset="0"/>
              <a:cs typeface="Courier New" panose="02070309020205020404" pitchFamily="49" charset="0"/>
            </a:endParaRPr>
          </a:p>
          <a:p>
            <a:pPr marL="285750" indent="-285750" algn="just">
              <a:lnSpc>
                <a:spcPct val="150000"/>
              </a:lnSpc>
              <a:buFont typeface="Wingdings" panose="05000000000000000000" pitchFamily="2" charset="2"/>
              <a:buChar char="q"/>
            </a:pP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Setelah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itu</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jalankan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instruksi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b="1" dirty="0">
                <a:solidFill>
                  <a:srgbClr val="FF0000"/>
                </a:solidFill>
                <a:latin typeface="Courier New" panose="02070309020205020404" pitchFamily="49" charset="0"/>
                <a:ea typeface="Tahoma" panose="020B0604030504040204" pitchFamily="34" charset="0"/>
                <a:cs typeface="Courier New" panose="02070309020205020404" pitchFamily="49" charset="0"/>
              </a:rPr>
              <a:t>yarn test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atau</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b="1" dirty="0" err="1">
                <a:solidFill>
                  <a:srgbClr val="FF0000"/>
                </a:solidFill>
                <a:latin typeface="Courier New" panose="02070309020205020404" pitchFamily="49" charset="0"/>
                <a:ea typeface="Tahoma" panose="020B0604030504040204" pitchFamily="34" charset="0"/>
                <a:cs typeface="Courier New" panose="02070309020205020404" pitchFamily="49" charset="0"/>
              </a:rPr>
              <a:t>npm</a:t>
            </a:r>
            <a:r>
              <a:rPr lang="en-US" sz="1600" b="1" dirty="0">
                <a:solidFill>
                  <a:srgbClr val="FF0000"/>
                </a:solidFill>
                <a:latin typeface="Courier New" panose="02070309020205020404" pitchFamily="49" charset="0"/>
                <a:ea typeface="Tahoma" panose="020B0604030504040204" pitchFamily="34" charset="0"/>
                <a:cs typeface="Courier New" panose="02070309020205020404" pitchFamily="49" charset="0"/>
              </a:rPr>
              <a:t> run test </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pada terminal di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dalam</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folder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tersebut</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n-US" sz="1600" dirty="0">
              <a:solidFill>
                <a:srgbClr val="FF0000"/>
              </a:solidFill>
              <a:latin typeface="Courier New" panose="02070309020205020404" pitchFamily="49" charset="0"/>
              <a:cs typeface="Courier New" panose="02070309020205020404" pitchFamily="49" charset="0"/>
            </a:endParaRPr>
          </a:p>
        </p:txBody>
      </p:sp>
      <p:pic>
        <p:nvPicPr>
          <p:cNvPr id="7" name="Picture 6">
            <a:extLst>
              <a:ext uri="{FF2B5EF4-FFF2-40B4-BE49-F238E27FC236}">
                <a16:creationId xmlns:a16="http://schemas.microsoft.com/office/drawing/2014/main" id="{8B15E30A-9EF4-4742-A000-6B2F5E487CF1}"/>
              </a:ext>
            </a:extLst>
          </p:cNvPr>
          <p:cNvPicPr>
            <a:picLocks noChangeAspect="1"/>
          </p:cNvPicPr>
          <p:nvPr/>
        </p:nvPicPr>
        <p:blipFill>
          <a:blip r:embed="rId5"/>
          <a:stretch>
            <a:fillRect/>
          </a:stretch>
        </p:blipFill>
        <p:spPr>
          <a:xfrm>
            <a:off x="3559051" y="1748943"/>
            <a:ext cx="1771897" cy="1066949"/>
          </a:xfrm>
          <a:prstGeom prst="rect">
            <a:avLst/>
          </a:prstGeom>
        </p:spPr>
      </p:pic>
    </p:spTree>
    <p:extLst>
      <p:ext uri="{BB962C8B-B14F-4D97-AF65-F5344CB8AC3E}">
        <p14:creationId xmlns:p14="http://schemas.microsoft.com/office/powerpoint/2010/main" val="6930321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288519" y="387651"/>
            <a:ext cx="8355620" cy="461624"/>
          </a:xfrm>
          <a:prstGeom prst="rect">
            <a:avLst/>
          </a:prstGeom>
          <a:noFill/>
          <a:ln>
            <a:noFill/>
          </a:ln>
        </p:spPr>
        <p:txBody>
          <a:bodyPr spcFirstLastPara="1" wrap="square" lIns="91425" tIns="45700" rIns="91425" bIns="45700" anchor="t" anchorCtr="0">
            <a:spAutoFit/>
          </a:bodyPr>
          <a:lstStyle/>
          <a:p>
            <a:r>
              <a:rPr lang="en-ID" sz="2400" b="1" i="0" u="none" strike="noStrike" cap="none" dirty="0" err="1">
                <a:solidFill>
                  <a:schemeClr val="accent1">
                    <a:lumMod val="50000"/>
                  </a:schemeClr>
                </a:solidFill>
              </a:rPr>
              <a:t>Bagaimana</a:t>
            </a:r>
            <a:r>
              <a:rPr lang="en-ID" sz="2400" b="1" i="0" u="none" strike="noStrike" cap="none" dirty="0">
                <a:solidFill>
                  <a:schemeClr val="accent1">
                    <a:lumMod val="50000"/>
                  </a:schemeClr>
                </a:solidFill>
              </a:rPr>
              <a:t> </a:t>
            </a:r>
            <a:r>
              <a:rPr lang="en-ID" sz="2400" b="1" i="0" u="none" strike="noStrike" cap="none" dirty="0" err="1">
                <a:solidFill>
                  <a:schemeClr val="accent1">
                    <a:lumMod val="50000"/>
                  </a:schemeClr>
                </a:solidFill>
              </a:rPr>
              <a:t>saya</a:t>
            </a:r>
            <a:r>
              <a:rPr lang="en-ID" sz="2400" b="1" i="0" u="none" strike="noStrike" cap="none" dirty="0">
                <a:solidFill>
                  <a:schemeClr val="accent1">
                    <a:lumMod val="50000"/>
                  </a:schemeClr>
                </a:solidFill>
              </a:rPr>
              <a:t> </a:t>
            </a:r>
            <a:r>
              <a:rPr lang="en-ID" sz="2400" b="1" i="0" u="none" strike="noStrike" cap="none" dirty="0" err="1">
                <a:solidFill>
                  <a:schemeClr val="accent1">
                    <a:lumMod val="50000"/>
                  </a:schemeClr>
                </a:solidFill>
              </a:rPr>
              <a:t>tahu</a:t>
            </a:r>
            <a:r>
              <a:rPr lang="en-ID" sz="2400" b="1" i="0" u="none" strike="noStrike" cap="none" dirty="0">
                <a:solidFill>
                  <a:schemeClr val="accent1">
                    <a:lumMod val="50000"/>
                  </a:schemeClr>
                </a:solidFill>
              </a:rPr>
              <a:t> </a:t>
            </a:r>
            <a:r>
              <a:rPr lang="en-ID" sz="2400" b="1" i="0" u="none" strike="noStrike" cap="none" dirty="0" err="1">
                <a:solidFill>
                  <a:schemeClr val="accent1">
                    <a:lumMod val="50000"/>
                  </a:schemeClr>
                </a:solidFill>
              </a:rPr>
              <a:t>apa</a:t>
            </a:r>
            <a:r>
              <a:rPr lang="en-ID" sz="2400" b="1" i="0" u="none" strike="noStrike" cap="none" dirty="0">
                <a:solidFill>
                  <a:schemeClr val="accent1">
                    <a:lumMod val="50000"/>
                  </a:schemeClr>
                </a:solidFill>
              </a:rPr>
              <a:t> yang </a:t>
            </a:r>
            <a:r>
              <a:rPr lang="en-ID" sz="2400" b="1" i="0" u="none" strike="noStrike" cap="none" dirty="0" err="1">
                <a:solidFill>
                  <a:schemeClr val="accent1">
                    <a:lumMod val="50000"/>
                  </a:schemeClr>
                </a:solidFill>
              </a:rPr>
              <a:t>akan</a:t>
            </a:r>
            <a:r>
              <a:rPr lang="en-ID" sz="2400" b="1" i="0" u="none" strike="noStrike" cap="none" dirty="0">
                <a:solidFill>
                  <a:schemeClr val="accent1">
                    <a:lumMod val="50000"/>
                  </a:schemeClr>
                </a:solidFill>
              </a:rPr>
              <a:t> </a:t>
            </a:r>
            <a:r>
              <a:rPr lang="en-ID" sz="2400" b="1" i="0" u="none" strike="noStrike" cap="none" dirty="0" err="1">
                <a:solidFill>
                  <a:schemeClr val="accent1">
                    <a:lumMod val="50000"/>
                  </a:schemeClr>
                </a:solidFill>
              </a:rPr>
              <a:t>diuji</a:t>
            </a:r>
            <a:r>
              <a:rPr lang="en-ID" sz="2400" b="1" i="0" u="none" strike="noStrike" cap="none" dirty="0">
                <a:solidFill>
                  <a:schemeClr val="accent1">
                    <a:lumMod val="50000"/>
                  </a:schemeClr>
                </a:solidFill>
              </a:rPr>
              <a:t>?</a:t>
            </a:r>
          </a:p>
        </p:txBody>
      </p:sp>
      <p:sp>
        <p:nvSpPr>
          <p:cNvPr id="8" name="Google Shape;98;p2">
            <a:extLst>
              <a:ext uri="{FF2B5EF4-FFF2-40B4-BE49-F238E27FC236}">
                <a16:creationId xmlns:a16="http://schemas.microsoft.com/office/drawing/2014/main" id="{95252C67-7D42-446B-A032-E028D02E8F5E}"/>
              </a:ext>
            </a:extLst>
          </p:cNvPr>
          <p:cNvSpPr/>
          <p:nvPr/>
        </p:nvSpPr>
        <p:spPr>
          <a:xfrm>
            <a:off x="288519" y="933501"/>
            <a:ext cx="8464028" cy="2677616"/>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Wingdings" panose="05000000000000000000" pitchFamily="2" charset="2"/>
              <a:buChar char="q"/>
            </a:pPr>
            <a:r>
              <a:rPr lang="sv-SE" sz="1600" dirty="0">
                <a:solidFill>
                  <a:schemeClr val="tx1"/>
                </a:solidFill>
                <a:latin typeface="+mn-lt"/>
              </a:rPr>
              <a:t>Ketika sampai tahap pengujian, bahkan blok kode program sederhana pun dapat membuat programmer bertanya-tanya. Pertanyaan yang paling umum adalah ”Bagaimana saya tahu apa yang harus diuji?”</a:t>
            </a:r>
          </a:p>
          <a:p>
            <a:pPr marL="285750" indent="-285750" algn="just">
              <a:lnSpc>
                <a:spcPct val="150000"/>
              </a:lnSpc>
              <a:buFont typeface="Wingdings" panose="05000000000000000000" pitchFamily="2" charset="2"/>
              <a:buChar char="q"/>
            </a:pPr>
            <a:r>
              <a:rPr lang="sv-SE" sz="1600" dirty="0">
                <a:solidFill>
                  <a:schemeClr val="tx1"/>
                </a:solidFill>
                <a:latin typeface="+mn-lt"/>
              </a:rPr>
              <a:t>Jika kita menulis aplikasi web, titik awal yang baik adalah menguji setiap halaman aplikasi dan setiap interaksi dari pengguna. Akan tetapi aplikasi web juga terbuat dari unit kode program seperti fungsi (function) dan modul (module) yang perlu diuji juga.</a:t>
            </a:r>
          </a:p>
          <a:p>
            <a:pPr marL="285750" indent="-285750" algn="just">
              <a:lnSpc>
                <a:spcPct val="150000"/>
              </a:lnSpc>
              <a:buFont typeface="Wingdings" panose="05000000000000000000" pitchFamily="2" charset="2"/>
              <a:buChar char="q"/>
            </a:pPr>
            <a:endParaRPr lang="sv-SE" sz="1600" dirty="0">
              <a:solidFill>
                <a:schemeClr val="tx1"/>
              </a:solidFill>
              <a:latin typeface="+mn-lt"/>
            </a:endParaRPr>
          </a:p>
        </p:txBody>
      </p:sp>
    </p:spTree>
    <p:extLst>
      <p:ext uri="{BB962C8B-B14F-4D97-AF65-F5344CB8AC3E}">
        <p14:creationId xmlns:p14="http://schemas.microsoft.com/office/powerpoint/2010/main" val="237871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288519" y="387651"/>
            <a:ext cx="8355620" cy="461624"/>
          </a:xfrm>
          <a:prstGeom prst="rect">
            <a:avLst/>
          </a:prstGeom>
          <a:noFill/>
          <a:ln>
            <a:noFill/>
          </a:ln>
        </p:spPr>
        <p:txBody>
          <a:bodyPr spcFirstLastPara="1" wrap="square" lIns="91425" tIns="45700" rIns="91425" bIns="45700" anchor="t" anchorCtr="0">
            <a:spAutoFit/>
          </a:bodyPr>
          <a:lstStyle/>
          <a:p>
            <a:r>
              <a:rPr lang="en-ID" sz="2400" b="1" i="0" u="none" strike="noStrike" cap="none" dirty="0" err="1">
                <a:solidFill>
                  <a:schemeClr val="accent1">
                    <a:lumMod val="50000"/>
                  </a:schemeClr>
                </a:solidFill>
              </a:rPr>
              <a:t>Bagaimana</a:t>
            </a:r>
            <a:r>
              <a:rPr lang="en-ID" sz="2400" b="1" i="0" u="none" strike="noStrike" cap="none" dirty="0">
                <a:solidFill>
                  <a:schemeClr val="accent1">
                    <a:lumMod val="50000"/>
                  </a:schemeClr>
                </a:solidFill>
              </a:rPr>
              <a:t> </a:t>
            </a:r>
            <a:r>
              <a:rPr lang="en-ID" sz="2400" b="1" i="0" u="none" strike="noStrike" cap="none" dirty="0" err="1">
                <a:solidFill>
                  <a:schemeClr val="accent1">
                    <a:lumMod val="50000"/>
                  </a:schemeClr>
                </a:solidFill>
              </a:rPr>
              <a:t>saya</a:t>
            </a:r>
            <a:r>
              <a:rPr lang="en-ID" sz="2400" b="1" i="0" u="none" strike="noStrike" cap="none" dirty="0">
                <a:solidFill>
                  <a:schemeClr val="accent1">
                    <a:lumMod val="50000"/>
                  </a:schemeClr>
                </a:solidFill>
              </a:rPr>
              <a:t> </a:t>
            </a:r>
            <a:r>
              <a:rPr lang="en-ID" sz="2400" b="1" i="0" u="none" strike="noStrike" cap="none" dirty="0" err="1">
                <a:solidFill>
                  <a:schemeClr val="accent1">
                    <a:lumMod val="50000"/>
                  </a:schemeClr>
                </a:solidFill>
              </a:rPr>
              <a:t>tahu</a:t>
            </a:r>
            <a:r>
              <a:rPr lang="en-ID" sz="2400" b="1" i="0" u="none" strike="noStrike" cap="none" dirty="0">
                <a:solidFill>
                  <a:schemeClr val="accent1">
                    <a:lumMod val="50000"/>
                  </a:schemeClr>
                </a:solidFill>
              </a:rPr>
              <a:t> </a:t>
            </a:r>
            <a:r>
              <a:rPr lang="en-ID" sz="2400" b="1" i="0" u="none" strike="noStrike" cap="none" dirty="0" err="1">
                <a:solidFill>
                  <a:schemeClr val="accent1">
                    <a:lumMod val="50000"/>
                  </a:schemeClr>
                </a:solidFill>
              </a:rPr>
              <a:t>apa</a:t>
            </a:r>
            <a:r>
              <a:rPr lang="en-ID" sz="2400" b="1" i="0" u="none" strike="noStrike" cap="none" dirty="0">
                <a:solidFill>
                  <a:schemeClr val="accent1">
                    <a:lumMod val="50000"/>
                  </a:schemeClr>
                </a:solidFill>
              </a:rPr>
              <a:t> yang </a:t>
            </a:r>
            <a:r>
              <a:rPr lang="en-ID" sz="2400" b="1" i="0" u="none" strike="noStrike" cap="none" dirty="0" err="1">
                <a:solidFill>
                  <a:schemeClr val="accent1">
                    <a:lumMod val="50000"/>
                  </a:schemeClr>
                </a:solidFill>
              </a:rPr>
              <a:t>akan</a:t>
            </a:r>
            <a:r>
              <a:rPr lang="en-ID" sz="2400" b="1" i="0" u="none" strike="noStrike" cap="none" dirty="0">
                <a:solidFill>
                  <a:schemeClr val="accent1">
                    <a:lumMod val="50000"/>
                  </a:schemeClr>
                </a:solidFill>
              </a:rPr>
              <a:t> </a:t>
            </a:r>
            <a:r>
              <a:rPr lang="en-ID" sz="2400" b="1" i="0" u="none" strike="noStrike" cap="none" dirty="0" err="1">
                <a:solidFill>
                  <a:schemeClr val="accent1">
                    <a:lumMod val="50000"/>
                  </a:schemeClr>
                </a:solidFill>
              </a:rPr>
              <a:t>diuji</a:t>
            </a:r>
            <a:r>
              <a:rPr lang="en-ID" sz="2400" b="1" i="0" u="none" strike="noStrike" cap="none" dirty="0">
                <a:solidFill>
                  <a:schemeClr val="accent1">
                    <a:lumMod val="50000"/>
                  </a:schemeClr>
                </a:solidFill>
              </a:rPr>
              <a:t>?</a:t>
            </a:r>
          </a:p>
        </p:txBody>
      </p:sp>
      <p:sp>
        <p:nvSpPr>
          <p:cNvPr id="8" name="Google Shape;98;p2">
            <a:extLst>
              <a:ext uri="{FF2B5EF4-FFF2-40B4-BE49-F238E27FC236}">
                <a16:creationId xmlns:a16="http://schemas.microsoft.com/office/drawing/2014/main" id="{95252C67-7D42-446B-A032-E028D02E8F5E}"/>
              </a:ext>
            </a:extLst>
          </p:cNvPr>
          <p:cNvSpPr/>
          <p:nvPr/>
        </p:nvSpPr>
        <p:spPr>
          <a:xfrm>
            <a:off x="288519" y="933501"/>
            <a:ext cx="8464028" cy="1938952"/>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Wingdings" panose="05000000000000000000" pitchFamily="2" charset="2"/>
              <a:buChar char="q"/>
            </a:pPr>
            <a:r>
              <a:rPr lang="sv-SE" sz="1600" dirty="0">
                <a:solidFill>
                  <a:schemeClr val="tx1"/>
                </a:solidFill>
                <a:latin typeface="+mn-lt"/>
              </a:rPr>
              <a:t>Berikut adalah aliran pengujian yang dapat dilakukan:</a:t>
            </a:r>
          </a:p>
          <a:p>
            <a:pPr marL="285750" indent="-285750" algn="just">
              <a:lnSpc>
                <a:spcPct val="150000"/>
              </a:lnSpc>
              <a:buFontTx/>
              <a:buChar char="-"/>
            </a:pPr>
            <a:r>
              <a:rPr lang="sv-SE" sz="1600" dirty="0">
                <a:solidFill>
                  <a:schemeClr val="tx1"/>
                </a:solidFill>
                <a:latin typeface="+mn-lt"/>
              </a:rPr>
              <a:t>Import function yang akan di test</a:t>
            </a:r>
          </a:p>
          <a:p>
            <a:pPr marL="285750" indent="-285750" algn="just">
              <a:lnSpc>
                <a:spcPct val="150000"/>
              </a:lnSpc>
              <a:buFontTx/>
              <a:buChar char="-"/>
            </a:pPr>
            <a:r>
              <a:rPr lang="sv-SE" sz="1600" dirty="0">
                <a:solidFill>
                  <a:schemeClr val="tx1"/>
                </a:solidFill>
                <a:latin typeface="+mn-lt"/>
              </a:rPr>
              <a:t>Beri input ke dalam function tersebut</a:t>
            </a:r>
          </a:p>
          <a:p>
            <a:pPr marL="285750" indent="-285750" algn="just">
              <a:lnSpc>
                <a:spcPct val="150000"/>
              </a:lnSpc>
              <a:buFontTx/>
              <a:buChar char="-"/>
            </a:pPr>
            <a:r>
              <a:rPr lang="sv-SE" sz="1600" dirty="0">
                <a:solidFill>
                  <a:schemeClr val="tx1"/>
                </a:solidFill>
                <a:latin typeface="+mn-lt"/>
              </a:rPr>
              <a:t>Tentukan apa yang diharapkan sebagai keluaran dari function tersebut</a:t>
            </a:r>
          </a:p>
          <a:p>
            <a:pPr marL="285750" indent="-285750" algn="just">
              <a:lnSpc>
                <a:spcPct val="150000"/>
              </a:lnSpc>
              <a:buFontTx/>
              <a:buChar char="-"/>
            </a:pPr>
            <a:r>
              <a:rPr lang="sv-SE" sz="1600" dirty="0">
                <a:solidFill>
                  <a:schemeClr val="tx1"/>
                </a:solidFill>
                <a:latin typeface="+mn-lt"/>
              </a:rPr>
              <a:t>Periksa apakah function tersebut menghasilkan keluaran yang diharapkan</a:t>
            </a:r>
          </a:p>
        </p:txBody>
      </p:sp>
    </p:spTree>
    <p:extLst>
      <p:ext uri="{BB962C8B-B14F-4D97-AF65-F5344CB8AC3E}">
        <p14:creationId xmlns:p14="http://schemas.microsoft.com/office/powerpoint/2010/main" val="846169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331180" y="438004"/>
            <a:ext cx="7066316" cy="461624"/>
          </a:xfrm>
          <a:prstGeom prst="rect">
            <a:avLst/>
          </a:prstGeom>
          <a:noFill/>
          <a:ln>
            <a:noFill/>
          </a:ln>
        </p:spPr>
        <p:txBody>
          <a:bodyPr spcFirstLastPara="1" wrap="square" lIns="91425" tIns="45700" rIns="91425" bIns="45700" anchor="t" anchorCtr="0">
            <a:spAutoFit/>
          </a:bodyPr>
          <a:lstStyle/>
          <a:p>
            <a:r>
              <a:rPr lang="en-ID" sz="2400" b="1">
                <a:solidFill>
                  <a:schemeClr val="accent1">
                    <a:lumMod val="50000"/>
                  </a:schemeClr>
                </a:solidFill>
              </a:rPr>
              <a:t>Manfaat </a:t>
            </a:r>
            <a:r>
              <a:rPr lang="en-ID" sz="2400" b="1" i="1">
                <a:solidFill>
                  <a:schemeClr val="accent1">
                    <a:lumMod val="50000"/>
                  </a:schemeClr>
                </a:solidFill>
              </a:rPr>
              <a:t>Software Testing</a:t>
            </a:r>
            <a:endParaRPr lang="en-ID" sz="2400" b="1" i="1" u="none" strike="noStrike" cap="none" dirty="0">
              <a:solidFill>
                <a:schemeClr val="accent1">
                  <a:lumMod val="50000"/>
                </a:schemeClr>
              </a:solidFill>
              <a:sym typeface="Arial"/>
            </a:endParaRPr>
          </a:p>
        </p:txBody>
      </p:sp>
      <p:sp>
        <p:nvSpPr>
          <p:cNvPr id="98" name="Google Shape;98;p2"/>
          <p:cNvSpPr/>
          <p:nvPr/>
        </p:nvSpPr>
        <p:spPr>
          <a:xfrm>
            <a:off x="337505" y="895771"/>
            <a:ext cx="5262408" cy="3647112"/>
          </a:xfrm>
          <a:prstGeom prst="rect">
            <a:avLst/>
          </a:prstGeom>
          <a:noFill/>
          <a:ln>
            <a:noFill/>
          </a:ln>
        </p:spPr>
        <p:txBody>
          <a:bodyPr spcFirstLastPara="1" wrap="square" lIns="91425" tIns="45700" rIns="91425" bIns="45700" anchor="t" anchorCtr="0">
            <a:spAutoFit/>
          </a:bodyPr>
          <a:lstStyle/>
          <a:p>
            <a:pPr marL="342900" lvl="0" indent="-342900" algn="just">
              <a:lnSpc>
                <a:spcPct val="150000"/>
              </a:lnSpc>
              <a:buFont typeface="Wingdings" panose="05000000000000000000" pitchFamily="2" charset="2"/>
              <a:buChar char="q"/>
            </a:pPr>
            <a:r>
              <a:rPr lang="en-US" b="1" dirty="0" err="1">
                <a:solidFill>
                  <a:srgbClr val="002060"/>
                </a:solidFill>
              </a:rPr>
              <a:t>Mengurangi</a:t>
            </a:r>
            <a:r>
              <a:rPr lang="en-US" b="1" dirty="0">
                <a:solidFill>
                  <a:srgbClr val="002060"/>
                </a:solidFill>
              </a:rPr>
              <a:t> </a:t>
            </a:r>
            <a:r>
              <a:rPr lang="en-US" b="1" dirty="0" err="1">
                <a:solidFill>
                  <a:srgbClr val="002060"/>
                </a:solidFill>
              </a:rPr>
              <a:t>biaya</a:t>
            </a:r>
            <a:r>
              <a:rPr lang="en-US" b="1" dirty="0">
                <a:solidFill>
                  <a:srgbClr val="002060"/>
                </a:solidFill>
              </a:rPr>
              <a:t> </a:t>
            </a:r>
            <a:r>
              <a:rPr lang="en-US" dirty="0" err="1">
                <a:solidFill>
                  <a:schemeClr val="dk1"/>
                </a:solidFill>
              </a:rPr>
              <a:t>pengembangan</a:t>
            </a:r>
            <a:r>
              <a:rPr lang="en-US" dirty="0">
                <a:solidFill>
                  <a:schemeClr val="dk1"/>
                </a:solidFill>
              </a:rPr>
              <a:t> </a:t>
            </a:r>
            <a:r>
              <a:rPr lang="en-US" dirty="0" err="1">
                <a:solidFill>
                  <a:schemeClr val="dk1"/>
                </a:solidFill>
              </a:rPr>
              <a:t>perangkat</a:t>
            </a:r>
            <a:r>
              <a:rPr lang="en-US" dirty="0">
                <a:solidFill>
                  <a:schemeClr val="dk1"/>
                </a:solidFill>
              </a:rPr>
              <a:t> </a:t>
            </a:r>
            <a:r>
              <a:rPr lang="en-US" dirty="0" err="1">
                <a:solidFill>
                  <a:schemeClr val="dk1"/>
                </a:solidFill>
              </a:rPr>
              <a:t>lunak</a:t>
            </a:r>
            <a:endParaRPr lang="en-US" dirty="0">
              <a:solidFill>
                <a:schemeClr val="dk1"/>
              </a:solidFill>
            </a:endParaRPr>
          </a:p>
          <a:p>
            <a:pPr marL="342900" lvl="0" indent="-342900" algn="just">
              <a:lnSpc>
                <a:spcPct val="150000"/>
              </a:lnSpc>
              <a:buFont typeface="Wingdings" panose="05000000000000000000" pitchFamily="2" charset="2"/>
              <a:buChar char="q"/>
            </a:pPr>
            <a:r>
              <a:rPr lang="en-US" dirty="0" err="1">
                <a:solidFill>
                  <a:schemeClr val="dk1"/>
                </a:solidFill>
              </a:rPr>
              <a:t>Mengkonfirmasi</a:t>
            </a:r>
            <a:r>
              <a:rPr lang="en-US" dirty="0">
                <a:solidFill>
                  <a:schemeClr val="dk1"/>
                </a:solidFill>
              </a:rPr>
              <a:t> </a:t>
            </a:r>
            <a:r>
              <a:rPr lang="en-US" b="1" dirty="0" err="1">
                <a:solidFill>
                  <a:srgbClr val="002060"/>
                </a:solidFill>
              </a:rPr>
              <a:t>kesesuaian</a:t>
            </a:r>
            <a:r>
              <a:rPr lang="en-US" b="1" dirty="0">
                <a:solidFill>
                  <a:srgbClr val="002060"/>
                </a:solidFill>
              </a:rPr>
              <a:t> </a:t>
            </a:r>
            <a:r>
              <a:rPr lang="en-US" b="1" dirty="0" err="1">
                <a:solidFill>
                  <a:srgbClr val="002060"/>
                </a:solidFill>
              </a:rPr>
              <a:t>aplikasi</a:t>
            </a:r>
            <a:r>
              <a:rPr lang="en-US" b="1" dirty="0">
                <a:solidFill>
                  <a:srgbClr val="002060"/>
                </a:solidFill>
              </a:rPr>
              <a:t> yang </a:t>
            </a:r>
            <a:r>
              <a:rPr lang="en-US" b="1" dirty="0" err="1">
                <a:solidFill>
                  <a:srgbClr val="002060"/>
                </a:solidFill>
              </a:rPr>
              <a:t>dikembangkan</a:t>
            </a:r>
            <a:r>
              <a:rPr lang="en-US" b="1" dirty="0">
                <a:solidFill>
                  <a:srgbClr val="002060"/>
                </a:solidFill>
              </a:rPr>
              <a:t> </a:t>
            </a:r>
            <a:r>
              <a:rPr lang="en-US" dirty="0" err="1">
                <a:solidFill>
                  <a:schemeClr val="dk1"/>
                </a:solidFill>
              </a:rPr>
              <a:t>dengan</a:t>
            </a:r>
            <a:r>
              <a:rPr lang="en-US" dirty="0">
                <a:solidFill>
                  <a:schemeClr val="dk1"/>
                </a:solidFill>
              </a:rPr>
              <a:t> </a:t>
            </a:r>
            <a:r>
              <a:rPr lang="en-US" dirty="0" err="1">
                <a:solidFill>
                  <a:schemeClr val="dk1"/>
                </a:solidFill>
              </a:rPr>
              <a:t>persyaratan</a:t>
            </a:r>
            <a:r>
              <a:rPr lang="en-US" dirty="0">
                <a:solidFill>
                  <a:schemeClr val="dk1"/>
                </a:solidFill>
              </a:rPr>
              <a:t> </a:t>
            </a:r>
            <a:r>
              <a:rPr lang="en-US" dirty="0" err="1">
                <a:solidFill>
                  <a:schemeClr val="dk1"/>
                </a:solidFill>
              </a:rPr>
              <a:t>konsumen</a:t>
            </a:r>
            <a:r>
              <a:rPr lang="en-US" dirty="0">
                <a:solidFill>
                  <a:schemeClr val="dk1"/>
                </a:solidFill>
              </a:rPr>
              <a:t>/</a:t>
            </a:r>
            <a:r>
              <a:rPr lang="en-US" dirty="0" err="1">
                <a:solidFill>
                  <a:schemeClr val="dk1"/>
                </a:solidFill>
              </a:rPr>
              <a:t>klien</a:t>
            </a:r>
            <a:r>
              <a:rPr lang="en-US" dirty="0">
                <a:solidFill>
                  <a:schemeClr val="dk1"/>
                </a:solidFill>
              </a:rPr>
              <a:t> </a:t>
            </a:r>
            <a:r>
              <a:rPr lang="en-US" dirty="0" err="1">
                <a:solidFill>
                  <a:schemeClr val="dk1"/>
                </a:solidFill>
              </a:rPr>
              <a:t>atau</a:t>
            </a:r>
            <a:r>
              <a:rPr lang="en-US" dirty="0">
                <a:solidFill>
                  <a:schemeClr val="dk1"/>
                </a:solidFill>
              </a:rPr>
              <a:t> </a:t>
            </a:r>
            <a:r>
              <a:rPr lang="en-US" dirty="0" err="1">
                <a:solidFill>
                  <a:schemeClr val="dk1"/>
                </a:solidFill>
              </a:rPr>
              <a:t>tidak</a:t>
            </a:r>
            <a:r>
              <a:rPr lang="en-US" dirty="0">
                <a:solidFill>
                  <a:schemeClr val="dk1"/>
                </a:solidFill>
              </a:rPr>
              <a:t>.</a:t>
            </a:r>
          </a:p>
          <a:p>
            <a:pPr marL="342900" lvl="0" indent="-342900" algn="just">
              <a:lnSpc>
                <a:spcPct val="150000"/>
              </a:lnSpc>
              <a:buFont typeface="Wingdings" panose="05000000000000000000" pitchFamily="2" charset="2"/>
              <a:buChar char="q"/>
            </a:pPr>
            <a:r>
              <a:rPr lang="en-US" b="1" dirty="0" err="1">
                <a:solidFill>
                  <a:srgbClr val="002060"/>
                </a:solidFill>
              </a:rPr>
              <a:t>Menemukan</a:t>
            </a:r>
            <a:r>
              <a:rPr lang="en-US" b="1" dirty="0">
                <a:solidFill>
                  <a:srgbClr val="002060"/>
                </a:solidFill>
              </a:rPr>
              <a:t> </a:t>
            </a:r>
            <a:r>
              <a:rPr lang="en-US" b="1" i="1" dirty="0">
                <a:solidFill>
                  <a:srgbClr val="002060"/>
                </a:solidFill>
              </a:rPr>
              <a:t>defect</a:t>
            </a:r>
            <a:r>
              <a:rPr lang="en-US" b="1" dirty="0">
                <a:solidFill>
                  <a:srgbClr val="002060"/>
                </a:solidFill>
              </a:rPr>
              <a:t> </a:t>
            </a:r>
            <a:r>
              <a:rPr lang="en-US" dirty="0" err="1">
                <a:solidFill>
                  <a:schemeClr val="dk1"/>
                </a:solidFill>
              </a:rPr>
              <a:t>dalam</a:t>
            </a:r>
            <a:r>
              <a:rPr lang="en-US" dirty="0">
                <a:solidFill>
                  <a:schemeClr val="dk1"/>
                </a:solidFill>
              </a:rPr>
              <a:t> </a:t>
            </a:r>
            <a:r>
              <a:rPr lang="en-US" dirty="0" err="1">
                <a:solidFill>
                  <a:schemeClr val="dk1"/>
                </a:solidFill>
              </a:rPr>
              <a:t>sistem</a:t>
            </a:r>
            <a:r>
              <a:rPr lang="en-US" dirty="0">
                <a:solidFill>
                  <a:schemeClr val="dk1"/>
                </a:solidFill>
              </a:rPr>
              <a:t> </a:t>
            </a:r>
            <a:r>
              <a:rPr lang="en-US" dirty="0" err="1">
                <a:solidFill>
                  <a:schemeClr val="dk1"/>
                </a:solidFill>
              </a:rPr>
              <a:t>perangkat</a:t>
            </a:r>
            <a:r>
              <a:rPr lang="en-US" dirty="0">
                <a:solidFill>
                  <a:schemeClr val="dk1"/>
                </a:solidFill>
              </a:rPr>
              <a:t> </a:t>
            </a:r>
            <a:r>
              <a:rPr lang="en-US" dirty="0" err="1">
                <a:solidFill>
                  <a:schemeClr val="dk1"/>
                </a:solidFill>
              </a:rPr>
              <a:t>lunak</a:t>
            </a:r>
            <a:r>
              <a:rPr lang="en-US" dirty="0">
                <a:solidFill>
                  <a:schemeClr val="dk1"/>
                </a:solidFill>
              </a:rPr>
              <a:t>.</a:t>
            </a:r>
          </a:p>
          <a:p>
            <a:pPr marL="342900" lvl="0" indent="-342900" algn="just">
              <a:lnSpc>
                <a:spcPct val="150000"/>
              </a:lnSpc>
              <a:buFont typeface="Wingdings" panose="05000000000000000000" pitchFamily="2" charset="2"/>
              <a:buChar char="q"/>
            </a:pPr>
            <a:r>
              <a:rPr lang="id-ID" b="1" dirty="0">
                <a:solidFill>
                  <a:srgbClr val="002060"/>
                </a:solidFill>
              </a:rPr>
              <a:t>Memastikan</a:t>
            </a:r>
            <a:r>
              <a:rPr lang="id-ID" dirty="0"/>
              <a:t> berbagai </a:t>
            </a:r>
            <a:r>
              <a:rPr lang="id-ID" b="1" dirty="0">
                <a:solidFill>
                  <a:srgbClr val="002060"/>
                </a:solidFill>
              </a:rPr>
              <a:t>fitur</a:t>
            </a:r>
            <a:r>
              <a:rPr lang="id-ID" dirty="0"/>
              <a:t> yang dirilis sudah </a:t>
            </a:r>
            <a:r>
              <a:rPr lang="id-ID" b="1" dirty="0">
                <a:solidFill>
                  <a:srgbClr val="002060"/>
                </a:solidFill>
              </a:rPr>
              <a:t>sesuai </a:t>
            </a:r>
            <a:r>
              <a:rPr lang="id-ID" dirty="0"/>
              <a:t>dengan </a:t>
            </a:r>
            <a:r>
              <a:rPr lang="id-ID" b="1" dirty="0">
                <a:solidFill>
                  <a:srgbClr val="002060"/>
                </a:solidFill>
              </a:rPr>
              <a:t>spesifikasi</a:t>
            </a:r>
            <a:r>
              <a:rPr lang="id-ID" dirty="0"/>
              <a:t> yang didefinisikan di awal.</a:t>
            </a:r>
            <a:endParaRPr lang="en-US" dirty="0"/>
          </a:p>
          <a:p>
            <a:pPr marL="342900" lvl="0" indent="-342900" algn="just">
              <a:lnSpc>
                <a:spcPct val="150000"/>
              </a:lnSpc>
              <a:buFont typeface="Wingdings" panose="05000000000000000000" pitchFamily="2" charset="2"/>
              <a:buChar char="q"/>
            </a:pPr>
            <a:r>
              <a:rPr lang="id-ID" b="1" dirty="0">
                <a:solidFill>
                  <a:srgbClr val="002060"/>
                </a:solidFill>
              </a:rPr>
              <a:t>Memastikan kualitas perangkat lunak </a:t>
            </a:r>
            <a:r>
              <a:rPr lang="id-ID" dirty="0"/>
              <a:t>sebelum benar-benar dirilis ke publik.</a:t>
            </a:r>
            <a:endParaRPr lang="en-US" dirty="0"/>
          </a:p>
          <a:p>
            <a:pPr marL="342900" lvl="0" indent="-342900" algn="just">
              <a:lnSpc>
                <a:spcPct val="150000"/>
              </a:lnSpc>
              <a:buFont typeface="Wingdings" panose="05000000000000000000" pitchFamily="2" charset="2"/>
              <a:buChar char="q"/>
            </a:pPr>
            <a:r>
              <a:rPr lang="id-ID" b="1" dirty="0">
                <a:solidFill>
                  <a:srgbClr val="002060"/>
                </a:solidFill>
              </a:rPr>
              <a:t>Menemukan potensi celah </a:t>
            </a:r>
            <a:r>
              <a:rPr lang="id-ID" dirty="0"/>
              <a:t>yang dapat mengakibatkan kerugian pengguna.</a:t>
            </a:r>
          </a:p>
          <a:p>
            <a:pPr marL="342900" lvl="0" indent="-342900" algn="just">
              <a:lnSpc>
                <a:spcPct val="150000"/>
              </a:lnSpc>
              <a:buFont typeface="Wingdings" panose="05000000000000000000" pitchFamily="2" charset="2"/>
              <a:buChar char="q"/>
            </a:pPr>
            <a:endParaRPr lang="en-US" b="0" i="0" u="none" strike="noStrike" cap="none" dirty="0">
              <a:solidFill>
                <a:schemeClr val="dk1"/>
              </a:solidFill>
              <a:latin typeface="Arial"/>
              <a:ea typeface="Arial"/>
              <a:cs typeface="Arial"/>
            </a:endParaRPr>
          </a:p>
        </p:txBody>
      </p:sp>
      <p:pic>
        <p:nvPicPr>
          <p:cNvPr id="7" name="Picture 6">
            <a:extLst>
              <a:ext uri="{FF2B5EF4-FFF2-40B4-BE49-F238E27FC236}">
                <a16:creationId xmlns:a16="http://schemas.microsoft.com/office/drawing/2014/main" id="{351CE8FC-9013-477E-B040-556CD725F081}"/>
              </a:ext>
            </a:extLst>
          </p:cNvPr>
          <p:cNvPicPr>
            <a:picLocks noChangeAspect="1"/>
          </p:cNvPicPr>
          <p:nvPr/>
        </p:nvPicPr>
        <p:blipFill>
          <a:blip r:embed="rId5"/>
          <a:stretch>
            <a:fillRect/>
          </a:stretch>
        </p:blipFill>
        <p:spPr>
          <a:xfrm>
            <a:off x="5708344" y="668816"/>
            <a:ext cx="3378303" cy="3400975"/>
          </a:xfrm>
          <a:prstGeom prst="rect">
            <a:avLst/>
          </a:prstGeom>
        </p:spPr>
      </p:pic>
    </p:spTree>
    <p:extLst>
      <p:ext uri="{BB962C8B-B14F-4D97-AF65-F5344CB8AC3E}">
        <p14:creationId xmlns:p14="http://schemas.microsoft.com/office/powerpoint/2010/main" val="37170014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288519" y="387651"/>
            <a:ext cx="8355620" cy="461624"/>
          </a:xfrm>
          <a:prstGeom prst="rect">
            <a:avLst/>
          </a:prstGeom>
          <a:noFill/>
          <a:ln>
            <a:noFill/>
          </a:ln>
        </p:spPr>
        <p:txBody>
          <a:bodyPr spcFirstLastPara="1" wrap="square" lIns="91425" tIns="45700" rIns="91425" bIns="45700" anchor="t" anchorCtr="0">
            <a:spAutoFit/>
          </a:bodyPr>
          <a:lstStyle/>
          <a:p>
            <a:r>
              <a:rPr lang="en-US" sz="2400" b="1" dirty="0">
                <a:solidFill>
                  <a:schemeClr val="accent1">
                    <a:lumMod val="50000"/>
                  </a:schemeClr>
                </a:solidFill>
              </a:rPr>
              <a:t>L</a:t>
            </a:r>
            <a:r>
              <a:rPr lang="en-ID" sz="2400" b="1" dirty="0" err="1">
                <a:solidFill>
                  <a:schemeClr val="accent1">
                    <a:lumMod val="50000"/>
                  </a:schemeClr>
                </a:solidFill>
              </a:rPr>
              <a:t>atihan</a:t>
            </a:r>
            <a:r>
              <a:rPr lang="en-ID" sz="2400" b="1" dirty="0">
                <a:solidFill>
                  <a:schemeClr val="accent1">
                    <a:lumMod val="50000"/>
                  </a:schemeClr>
                </a:solidFill>
              </a:rPr>
              <a:t> 1: Getting Started </a:t>
            </a:r>
            <a:endParaRPr lang="en-ID" sz="2400" b="1" i="0" u="none" strike="noStrike" cap="none" dirty="0">
              <a:solidFill>
                <a:schemeClr val="accent1">
                  <a:lumMod val="50000"/>
                </a:schemeClr>
              </a:solidFill>
            </a:endParaRPr>
          </a:p>
        </p:txBody>
      </p:sp>
      <p:sp>
        <p:nvSpPr>
          <p:cNvPr id="8" name="Google Shape;98;p2">
            <a:extLst>
              <a:ext uri="{FF2B5EF4-FFF2-40B4-BE49-F238E27FC236}">
                <a16:creationId xmlns:a16="http://schemas.microsoft.com/office/drawing/2014/main" id="{95252C67-7D42-446B-A032-E028D02E8F5E}"/>
              </a:ext>
            </a:extLst>
          </p:cNvPr>
          <p:cNvSpPr/>
          <p:nvPr/>
        </p:nvSpPr>
        <p:spPr>
          <a:xfrm>
            <a:off x="288519" y="933501"/>
            <a:ext cx="8464028" cy="1200288"/>
          </a:xfrm>
          <a:prstGeom prst="rect">
            <a:avLst/>
          </a:prstGeom>
          <a:noFill/>
          <a:ln>
            <a:noFill/>
          </a:ln>
        </p:spPr>
        <p:txBody>
          <a:bodyPr spcFirstLastPara="1" wrap="square" lIns="91425" tIns="45700" rIns="91425" bIns="45700" anchor="t" anchorCtr="0">
            <a:spAutoFit/>
          </a:bodyPr>
          <a:lstStyle/>
          <a:p>
            <a:pPr algn="just">
              <a:lnSpc>
                <a:spcPct val="150000"/>
              </a:lnSpc>
            </a:pPr>
            <a:r>
              <a:rPr lang="sv-SE" sz="1600" dirty="0">
                <a:solidFill>
                  <a:schemeClr val="tx1"/>
                </a:solidFill>
                <a:latin typeface="+mn-lt"/>
              </a:rPr>
              <a:t>Pada latihan ini, kita akan membuat sebuah function bernama tambah yang terdiri atas 2 parameter dan mempunyai return value hasil tambah data (mis. a + b). Lalu kita akan cek apakah hasil yang dikeluarkan oleh function tersebut sesuai yang diharapkan atau tidak.</a:t>
            </a:r>
          </a:p>
        </p:txBody>
      </p:sp>
    </p:spTree>
    <p:extLst>
      <p:ext uri="{BB962C8B-B14F-4D97-AF65-F5344CB8AC3E}">
        <p14:creationId xmlns:p14="http://schemas.microsoft.com/office/powerpoint/2010/main" val="21365867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288519" y="387651"/>
            <a:ext cx="8355620" cy="461624"/>
          </a:xfrm>
          <a:prstGeom prst="rect">
            <a:avLst/>
          </a:prstGeom>
          <a:noFill/>
          <a:ln>
            <a:noFill/>
          </a:ln>
        </p:spPr>
        <p:txBody>
          <a:bodyPr spcFirstLastPara="1" wrap="square" lIns="91425" tIns="45700" rIns="91425" bIns="45700" anchor="t" anchorCtr="0">
            <a:spAutoFit/>
          </a:bodyPr>
          <a:lstStyle/>
          <a:p>
            <a:r>
              <a:rPr lang="en-US" sz="2400" b="1" dirty="0">
                <a:solidFill>
                  <a:schemeClr val="accent1">
                    <a:lumMod val="50000"/>
                  </a:schemeClr>
                </a:solidFill>
              </a:rPr>
              <a:t>L</a:t>
            </a:r>
            <a:r>
              <a:rPr lang="en-ID" sz="2400" b="1" dirty="0" err="1">
                <a:solidFill>
                  <a:schemeClr val="accent1">
                    <a:lumMod val="50000"/>
                  </a:schemeClr>
                </a:solidFill>
              </a:rPr>
              <a:t>angkah</a:t>
            </a:r>
            <a:r>
              <a:rPr lang="en-ID" sz="2400" b="1" dirty="0">
                <a:solidFill>
                  <a:schemeClr val="accent1">
                    <a:lumMod val="50000"/>
                  </a:schemeClr>
                </a:solidFill>
              </a:rPr>
              <a:t> </a:t>
            </a:r>
            <a:r>
              <a:rPr lang="en-ID" sz="2400" b="1" dirty="0" err="1">
                <a:solidFill>
                  <a:schemeClr val="accent1">
                    <a:lumMod val="50000"/>
                  </a:schemeClr>
                </a:solidFill>
              </a:rPr>
              <a:t>penyelesaian</a:t>
            </a:r>
            <a:r>
              <a:rPr lang="en-ID" sz="2400" b="1" dirty="0">
                <a:solidFill>
                  <a:schemeClr val="accent1">
                    <a:lumMod val="50000"/>
                  </a:schemeClr>
                </a:solidFill>
              </a:rPr>
              <a:t> Latihan 1</a:t>
            </a:r>
            <a:endParaRPr lang="en-ID" sz="2400" b="1" i="0" u="none" strike="noStrike" cap="none" dirty="0">
              <a:solidFill>
                <a:schemeClr val="accent1">
                  <a:lumMod val="50000"/>
                </a:schemeClr>
              </a:solidFill>
            </a:endParaRPr>
          </a:p>
        </p:txBody>
      </p:sp>
      <p:sp>
        <p:nvSpPr>
          <p:cNvPr id="8" name="Google Shape;98;p2">
            <a:extLst>
              <a:ext uri="{FF2B5EF4-FFF2-40B4-BE49-F238E27FC236}">
                <a16:creationId xmlns:a16="http://schemas.microsoft.com/office/drawing/2014/main" id="{95252C67-7D42-446B-A032-E028D02E8F5E}"/>
              </a:ext>
            </a:extLst>
          </p:cNvPr>
          <p:cNvSpPr/>
          <p:nvPr/>
        </p:nvSpPr>
        <p:spPr>
          <a:xfrm>
            <a:off x="288519" y="933501"/>
            <a:ext cx="8464028" cy="3416279"/>
          </a:xfrm>
          <a:prstGeom prst="rect">
            <a:avLst/>
          </a:prstGeom>
          <a:noFill/>
          <a:ln>
            <a:noFill/>
          </a:ln>
        </p:spPr>
        <p:txBody>
          <a:bodyPr spcFirstLastPara="1" wrap="square" lIns="91425" tIns="45700" rIns="91425" bIns="45700" anchor="t" anchorCtr="0">
            <a:spAutoFit/>
          </a:bodyPr>
          <a:lstStyle/>
          <a:p>
            <a:pPr marL="342900" indent="-342900">
              <a:lnSpc>
                <a:spcPct val="150000"/>
              </a:lnSpc>
              <a:buAutoNum type="arabicPeriod"/>
            </a:pPr>
            <a:r>
              <a:rPr lang="sv-SE" sz="1600" dirty="0">
                <a:solidFill>
                  <a:schemeClr val="tx1"/>
                </a:solidFill>
                <a:latin typeface="+mn-lt"/>
              </a:rPr>
              <a:t>Buka command prompt, buat directory / folder latihan1-pengujian</a:t>
            </a:r>
            <a:br>
              <a:rPr lang="sv-SE" sz="1600" dirty="0">
                <a:solidFill>
                  <a:schemeClr val="tx1"/>
                </a:solidFill>
                <a:latin typeface="+mn-lt"/>
              </a:rPr>
            </a:br>
            <a:r>
              <a:rPr lang="sv-SE" sz="1600" b="1" dirty="0">
                <a:solidFill>
                  <a:schemeClr val="tx1"/>
                </a:solidFill>
                <a:latin typeface="+mn-lt"/>
              </a:rPr>
              <a:t>mkdir latihan1-pengujian</a:t>
            </a:r>
          </a:p>
          <a:p>
            <a:pPr marL="342900" indent="-342900">
              <a:lnSpc>
                <a:spcPct val="150000"/>
              </a:lnSpc>
              <a:buAutoNum type="arabicPeriod"/>
            </a:pPr>
            <a:r>
              <a:rPr lang="sv-SE" sz="1600" dirty="0">
                <a:solidFill>
                  <a:schemeClr val="tx1"/>
                </a:solidFill>
                <a:latin typeface="+mn-lt"/>
              </a:rPr>
              <a:t>Masuk ke folder tersebut</a:t>
            </a:r>
            <a:br>
              <a:rPr lang="sv-SE" sz="1600" dirty="0">
                <a:solidFill>
                  <a:schemeClr val="tx1"/>
                </a:solidFill>
                <a:latin typeface="+mn-lt"/>
              </a:rPr>
            </a:br>
            <a:r>
              <a:rPr lang="sv-SE" sz="1600" b="1" dirty="0">
                <a:solidFill>
                  <a:schemeClr val="tx1"/>
                </a:solidFill>
                <a:latin typeface="+mn-lt"/>
              </a:rPr>
              <a:t>cd latihan1-pengujian</a:t>
            </a:r>
          </a:p>
          <a:p>
            <a:pPr marL="342900" indent="-342900">
              <a:lnSpc>
                <a:spcPct val="150000"/>
              </a:lnSpc>
              <a:buAutoNum type="arabicPeriod"/>
            </a:pPr>
            <a:r>
              <a:rPr lang="sv-SE" sz="1600" dirty="0">
                <a:solidFill>
                  <a:schemeClr val="tx1"/>
                </a:solidFill>
                <a:latin typeface="+mn-lt"/>
              </a:rPr>
              <a:t>Install Jest, </a:t>
            </a:r>
            <a:br>
              <a:rPr lang="sv-SE" sz="1600" dirty="0">
                <a:solidFill>
                  <a:schemeClr val="tx1"/>
                </a:solidFill>
                <a:latin typeface="+mn-lt"/>
              </a:rPr>
            </a:br>
            <a:r>
              <a:rPr lang="sv-SE" sz="1600" dirty="0">
                <a:solidFill>
                  <a:schemeClr val="tx1"/>
                </a:solidFill>
                <a:latin typeface="+mn-lt"/>
              </a:rPr>
              <a:t>Jika menggunakan yarn: </a:t>
            </a:r>
            <a:r>
              <a:rPr lang="sv-SE" sz="1600" b="1" dirty="0">
                <a:solidFill>
                  <a:schemeClr val="tx1"/>
                </a:solidFill>
                <a:latin typeface="+mn-lt"/>
              </a:rPr>
              <a:t>yarn add –dev jest</a:t>
            </a:r>
          </a:p>
          <a:p>
            <a:pPr>
              <a:lnSpc>
                <a:spcPct val="150000"/>
              </a:lnSpc>
            </a:pPr>
            <a:r>
              <a:rPr lang="sv-SE" sz="1600" dirty="0">
                <a:solidFill>
                  <a:schemeClr val="tx1"/>
                </a:solidFill>
                <a:latin typeface="+mn-lt"/>
              </a:rPr>
              <a:t>      Jika menggunakan npm: </a:t>
            </a:r>
            <a:r>
              <a:rPr lang="sv-SE" sz="1600" b="1" dirty="0">
                <a:solidFill>
                  <a:schemeClr val="tx1"/>
                </a:solidFill>
                <a:latin typeface="+mn-lt"/>
              </a:rPr>
              <a:t>npm install --save-dev jest</a:t>
            </a:r>
          </a:p>
          <a:p>
            <a:pPr marL="342900" indent="-342900">
              <a:lnSpc>
                <a:spcPct val="150000"/>
              </a:lnSpc>
              <a:buFont typeface="+mj-lt"/>
              <a:buAutoNum type="arabicPeriod" startAt="4"/>
            </a:pPr>
            <a:r>
              <a:rPr lang="sv-SE" sz="1600" dirty="0">
                <a:solidFill>
                  <a:schemeClr val="tx1"/>
                </a:solidFill>
                <a:latin typeface="+mn-lt"/>
              </a:rPr>
              <a:t>Buka folder tersebut melalui Visual Studio Code / editor kesukaan kita</a:t>
            </a:r>
          </a:p>
          <a:p>
            <a:pPr marL="342900" indent="-342900">
              <a:lnSpc>
                <a:spcPct val="150000"/>
              </a:lnSpc>
              <a:buFont typeface="+mj-lt"/>
              <a:buAutoNum type="arabicPeriod" startAt="4"/>
            </a:pPr>
            <a:endParaRPr lang="sv-SE" sz="1600" dirty="0">
              <a:solidFill>
                <a:schemeClr val="tx1"/>
              </a:solidFill>
              <a:latin typeface="+mn-lt"/>
            </a:endParaRPr>
          </a:p>
        </p:txBody>
      </p:sp>
    </p:spTree>
    <p:extLst>
      <p:ext uri="{BB962C8B-B14F-4D97-AF65-F5344CB8AC3E}">
        <p14:creationId xmlns:p14="http://schemas.microsoft.com/office/powerpoint/2010/main" val="19178256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288519" y="387651"/>
            <a:ext cx="8355620" cy="461624"/>
          </a:xfrm>
          <a:prstGeom prst="rect">
            <a:avLst/>
          </a:prstGeom>
          <a:noFill/>
          <a:ln>
            <a:noFill/>
          </a:ln>
        </p:spPr>
        <p:txBody>
          <a:bodyPr spcFirstLastPara="1" wrap="square" lIns="91425" tIns="45700" rIns="91425" bIns="45700" anchor="t" anchorCtr="0">
            <a:spAutoFit/>
          </a:bodyPr>
          <a:lstStyle/>
          <a:p>
            <a:r>
              <a:rPr lang="en-US" sz="2400" b="1" dirty="0">
                <a:solidFill>
                  <a:schemeClr val="accent1">
                    <a:lumMod val="50000"/>
                  </a:schemeClr>
                </a:solidFill>
              </a:rPr>
              <a:t>L</a:t>
            </a:r>
            <a:r>
              <a:rPr lang="en-ID" sz="2400" b="1" dirty="0" err="1">
                <a:solidFill>
                  <a:schemeClr val="accent1">
                    <a:lumMod val="50000"/>
                  </a:schemeClr>
                </a:solidFill>
              </a:rPr>
              <a:t>angkah</a:t>
            </a:r>
            <a:r>
              <a:rPr lang="en-ID" sz="2400" b="1" dirty="0">
                <a:solidFill>
                  <a:schemeClr val="accent1">
                    <a:lumMod val="50000"/>
                  </a:schemeClr>
                </a:solidFill>
              </a:rPr>
              <a:t> </a:t>
            </a:r>
            <a:r>
              <a:rPr lang="en-ID" sz="2400" b="1" dirty="0" err="1">
                <a:solidFill>
                  <a:schemeClr val="accent1">
                    <a:lumMod val="50000"/>
                  </a:schemeClr>
                </a:solidFill>
              </a:rPr>
              <a:t>penyelesaian</a:t>
            </a:r>
            <a:r>
              <a:rPr lang="en-ID" sz="2400" b="1" dirty="0">
                <a:solidFill>
                  <a:schemeClr val="accent1">
                    <a:lumMod val="50000"/>
                  </a:schemeClr>
                </a:solidFill>
              </a:rPr>
              <a:t> Latihan 1</a:t>
            </a:r>
            <a:endParaRPr lang="en-ID" sz="2400" b="1" i="0" u="none" strike="noStrike" cap="none" dirty="0">
              <a:solidFill>
                <a:schemeClr val="accent1">
                  <a:lumMod val="50000"/>
                </a:schemeClr>
              </a:solidFill>
            </a:endParaRPr>
          </a:p>
        </p:txBody>
      </p:sp>
      <p:sp>
        <p:nvSpPr>
          <p:cNvPr id="8" name="Google Shape;98;p2">
            <a:extLst>
              <a:ext uri="{FF2B5EF4-FFF2-40B4-BE49-F238E27FC236}">
                <a16:creationId xmlns:a16="http://schemas.microsoft.com/office/drawing/2014/main" id="{95252C67-7D42-446B-A032-E028D02E8F5E}"/>
              </a:ext>
            </a:extLst>
          </p:cNvPr>
          <p:cNvSpPr/>
          <p:nvPr/>
        </p:nvSpPr>
        <p:spPr>
          <a:xfrm>
            <a:off x="288519" y="933501"/>
            <a:ext cx="8464028" cy="2308284"/>
          </a:xfrm>
          <a:prstGeom prst="rect">
            <a:avLst/>
          </a:prstGeom>
          <a:noFill/>
          <a:ln>
            <a:noFill/>
          </a:ln>
        </p:spPr>
        <p:txBody>
          <a:bodyPr spcFirstLastPara="1" wrap="square" lIns="91425" tIns="45700" rIns="91425" bIns="45700" anchor="t" anchorCtr="0">
            <a:spAutoFit/>
          </a:bodyPr>
          <a:lstStyle/>
          <a:p>
            <a:pPr marL="342900" indent="-342900">
              <a:lnSpc>
                <a:spcPct val="150000"/>
              </a:lnSpc>
              <a:buFont typeface="+mj-lt"/>
              <a:buAutoNum type="arabicPeriod" startAt="5"/>
            </a:pPr>
            <a:r>
              <a:rPr lang="sv-SE" sz="1600" dirty="0">
                <a:solidFill>
                  <a:schemeClr val="tx1"/>
                </a:solidFill>
                <a:latin typeface="+mn-lt"/>
              </a:rPr>
              <a:t>Buatlah file dengan nama </a:t>
            </a:r>
            <a:r>
              <a:rPr lang="sv-SE" sz="1600" b="1" dirty="0">
                <a:solidFill>
                  <a:schemeClr val="tx1"/>
                </a:solidFill>
                <a:latin typeface="+mn-lt"/>
              </a:rPr>
              <a:t>tambah.js </a:t>
            </a:r>
            <a:r>
              <a:rPr lang="sv-SE" sz="1600" dirty="0">
                <a:solidFill>
                  <a:schemeClr val="tx1"/>
                </a:solidFill>
                <a:latin typeface="+mn-lt"/>
              </a:rPr>
              <a:t>yang isinya sebagaimana berikut:</a:t>
            </a:r>
          </a:p>
          <a:p>
            <a:pPr marL="342900" indent="-342900">
              <a:lnSpc>
                <a:spcPct val="150000"/>
              </a:lnSpc>
              <a:buFont typeface="+mj-lt"/>
              <a:buAutoNum type="arabicPeriod" startAt="5"/>
            </a:pPr>
            <a:endParaRPr lang="sv-SE" sz="1600" dirty="0">
              <a:solidFill>
                <a:schemeClr val="tx1"/>
              </a:solidFill>
              <a:latin typeface="+mn-lt"/>
            </a:endParaRPr>
          </a:p>
          <a:p>
            <a:pPr marL="342900" indent="-342900">
              <a:lnSpc>
                <a:spcPct val="150000"/>
              </a:lnSpc>
              <a:buFont typeface="+mj-lt"/>
              <a:buAutoNum type="arabicPeriod" startAt="5"/>
            </a:pPr>
            <a:endParaRPr lang="sv-SE" sz="1600" dirty="0">
              <a:solidFill>
                <a:schemeClr val="tx1"/>
              </a:solidFill>
              <a:latin typeface="+mn-lt"/>
            </a:endParaRPr>
          </a:p>
          <a:p>
            <a:pPr marL="342900" indent="-342900">
              <a:lnSpc>
                <a:spcPct val="150000"/>
              </a:lnSpc>
              <a:buFont typeface="+mj-lt"/>
              <a:buAutoNum type="arabicPeriod" startAt="5"/>
            </a:pPr>
            <a:endParaRPr lang="sv-SE" sz="1600" dirty="0">
              <a:solidFill>
                <a:schemeClr val="tx1"/>
              </a:solidFill>
              <a:latin typeface="+mn-lt"/>
            </a:endParaRPr>
          </a:p>
          <a:p>
            <a:pPr marL="342900" indent="-342900">
              <a:lnSpc>
                <a:spcPct val="150000"/>
              </a:lnSpc>
              <a:buFont typeface="+mj-lt"/>
              <a:buAutoNum type="arabicPeriod" startAt="5"/>
            </a:pPr>
            <a:endParaRPr lang="sv-SE" sz="1600" dirty="0">
              <a:solidFill>
                <a:schemeClr val="tx1"/>
              </a:solidFill>
              <a:latin typeface="+mn-lt"/>
            </a:endParaRPr>
          </a:p>
          <a:p>
            <a:pPr marL="342900" indent="-342900">
              <a:lnSpc>
                <a:spcPct val="150000"/>
              </a:lnSpc>
              <a:buFont typeface="+mj-lt"/>
              <a:buAutoNum type="arabicPeriod" startAt="5"/>
            </a:pPr>
            <a:r>
              <a:rPr lang="sv-SE" sz="1600" dirty="0">
                <a:solidFill>
                  <a:schemeClr val="tx1"/>
                </a:solidFill>
                <a:latin typeface="+mn-lt"/>
              </a:rPr>
              <a:t>Lalu buatlah file dengan nama </a:t>
            </a:r>
            <a:r>
              <a:rPr lang="sv-SE" sz="1600" b="1" dirty="0">
                <a:solidFill>
                  <a:schemeClr val="tx1"/>
                </a:solidFill>
                <a:latin typeface="+mn-lt"/>
              </a:rPr>
              <a:t>tambah.test.js </a:t>
            </a:r>
            <a:r>
              <a:rPr lang="sv-SE" sz="1600" dirty="0">
                <a:solidFill>
                  <a:schemeClr val="tx1"/>
                </a:solidFill>
                <a:latin typeface="+mn-lt"/>
              </a:rPr>
              <a:t>yang isinya sebagaimana berikut:</a:t>
            </a:r>
          </a:p>
        </p:txBody>
      </p:sp>
      <p:pic>
        <p:nvPicPr>
          <p:cNvPr id="3" name="Picture 2">
            <a:extLst>
              <a:ext uri="{FF2B5EF4-FFF2-40B4-BE49-F238E27FC236}">
                <a16:creationId xmlns:a16="http://schemas.microsoft.com/office/drawing/2014/main" id="{B469717E-9A29-49E3-9B98-11D0D79A94D9}"/>
              </a:ext>
            </a:extLst>
          </p:cNvPr>
          <p:cNvPicPr>
            <a:picLocks noChangeAspect="1"/>
          </p:cNvPicPr>
          <p:nvPr/>
        </p:nvPicPr>
        <p:blipFill rotWithShape="1">
          <a:blip r:embed="rId5"/>
          <a:srcRect t="16834"/>
          <a:stretch/>
        </p:blipFill>
        <p:spPr>
          <a:xfrm>
            <a:off x="729849" y="1479351"/>
            <a:ext cx="3706503" cy="1176625"/>
          </a:xfrm>
          <a:prstGeom prst="rect">
            <a:avLst/>
          </a:prstGeom>
        </p:spPr>
      </p:pic>
      <p:pic>
        <p:nvPicPr>
          <p:cNvPr id="5" name="Picture 4">
            <a:extLst>
              <a:ext uri="{FF2B5EF4-FFF2-40B4-BE49-F238E27FC236}">
                <a16:creationId xmlns:a16="http://schemas.microsoft.com/office/drawing/2014/main" id="{D0A546F6-E277-41B7-8A60-AB683F92EEAD}"/>
              </a:ext>
            </a:extLst>
          </p:cNvPr>
          <p:cNvPicPr>
            <a:picLocks noChangeAspect="1"/>
          </p:cNvPicPr>
          <p:nvPr/>
        </p:nvPicPr>
        <p:blipFill>
          <a:blip r:embed="rId6"/>
          <a:stretch>
            <a:fillRect/>
          </a:stretch>
        </p:blipFill>
        <p:spPr>
          <a:xfrm>
            <a:off x="974527" y="3326011"/>
            <a:ext cx="7194945" cy="1429838"/>
          </a:xfrm>
          <a:prstGeom prst="rect">
            <a:avLst/>
          </a:prstGeom>
        </p:spPr>
      </p:pic>
    </p:spTree>
    <p:extLst>
      <p:ext uri="{BB962C8B-B14F-4D97-AF65-F5344CB8AC3E}">
        <p14:creationId xmlns:p14="http://schemas.microsoft.com/office/powerpoint/2010/main" val="30286223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288519" y="387651"/>
            <a:ext cx="8355620" cy="461624"/>
          </a:xfrm>
          <a:prstGeom prst="rect">
            <a:avLst/>
          </a:prstGeom>
          <a:noFill/>
          <a:ln>
            <a:noFill/>
          </a:ln>
        </p:spPr>
        <p:txBody>
          <a:bodyPr spcFirstLastPara="1" wrap="square" lIns="91425" tIns="45700" rIns="91425" bIns="45700" anchor="t" anchorCtr="0">
            <a:spAutoFit/>
          </a:bodyPr>
          <a:lstStyle/>
          <a:p>
            <a:r>
              <a:rPr lang="en-US" sz="2400" b="1" dirty="0">
                <a:solidFill>
                  <a:schemeClr val="accent1">
                    <a:lumMod val="50000"/>
                  </a:schemeClr>
                </a:solidFill>
              </a:rPr>
              <a:t>L</a:t>
            </a:r>
            <a:r>
              <a:rPr lang="en-ID" sz="2400" b="1" dirty="0" err="1">
                <a:solidFill>
                  <a:schemeClr val="accent1">
                    <a:lumMod val="50000"/>
                  </a:schemeClr>
                </a:solidFill>
              </a:rPr>
              <a:t>angkah</a:t>
            </a:r>
            <a:r>
              <a:rPr lang="en-ID" sz="2400" b="1" dirty="0">
                <a:solidFill>
                  <a:schemeClr val="accent1">
                    <a:lumMod val="50000"/>
                  </a:schemeClr>
                </a:solidFill>
              </a:rPr>
              <a:t> </a:t>
            </a:r>
            <a:r>
              <a:rPr lang="en-ID" sz="2400" b="1" dirty="0" err="1">
                <a:solidFill>
                  <a:schemeClr val="accent1">
                    <a:lumMod val="50000"/>
                  </a:schemeClr>
                </a:solidFill>
              </a:rPr>
              <a:t>penyelesaian</a:t>
            </a:r>
            <a:r>
              <a:rPr lang="en-ID" sz="2400" b="1" dirty="0">
                <a:solidFill>
                  <a:schemeClr val="accent1">
                    <a:lumMod val="50000"/>
                  </a:schemeClr>
                </a:solidFill>
              </a:rPr>
              <a:t> Latihan 1</a:t>
            </a:r>
            <a:endParaRPr lang="en-ID" sz="2400" b="1" i="0" u="none" strike="noStrike" cap="none" dirty="0">
              <a:solidFill>
                <a:schemeClr val="accent1">
                  <a:lumMod val="50000"/>
                </a:schemeClr>
              </a:solidFill>
            </a:endParaRPr>
          </a:p>
        </p:txBody>
      </p:sp>
      <p:sp>
        <p:nvSpPr>
          <p:cNvPr id="8" name="Google Shape;98;p2">
            <a:extLst>
              <a:ext uri="{FF2B5EF4-FFF2-40B4-BE49-F238E27FC236}">
                <a16:creationId xmlns:a16="http://schemas.microsoft.com/office/drawing/2014/main" id="{95252C67-7D42-446B-A032-E028D02E8F5E}"/>
              </a:ext>
            </a:extLst>
          </p:cNvPr>
          <p:cNvSpPr/>
          <p:nvPr/>
        </p:nvSpPr>
        <p:spPr>
          <a:xfrm>
            <a:off x="288519" y="933501"/>
            <a:ext cx="4283481" cy="3416279"/>
          </a:xfrm>
          <a:prstGeom prst="rect">
            <a:avLst/>
          </a:prstGeom>
          <a:noFill/>
          <a:ln>
            <a:noFill/>
          </a:ln>
        </p:spPr>
        <p:txBody>
          <a:bodyPr spcFirstLastPara="1" wrap="square" lIns="91425" tIns="45700" rIns="91425" bIns="45700" anchor="t" anchorCtr="0">
            <a:spAutoFit/>
          </a:bodyPr>
          <a:lstStyle/>
          <a:p>
            <a:pPr marL="342900" indent="-342900">
              <a:lnSpc>
                <a:spcPct val="150000"/>
              </a:lnSpc>
              <a:buFont typeface="+mj-lt"/>
              <a:buAutoNum type="arabicPeriod" startAt="7"/>
            </a:pPr>
            <a:r>
              <a:rPr lang="sv-SE" sz="1600" dirty="0">
                <a:solidFill>
                  <a:schemeClr val="tx1"/>
                </a:solidFill>
                <a:latin typeface="+mn-lt"/>
              </a:rPr>
              <a:t>Lalu buatlah file package.json, yang isinya sebagaimana berikut:</a:t>
            </a:r>
          </a:p>
          <a:p>
            <a:pPr marL="342900" indent="-342900">
              <a:lnSpc>
                <a:spcPct val="150000"/>
              </a:lnSpc>
              <a:buFont typeface="+mj-lt"/>
              <a:buAutoNum type="arabicPeriod" startAt="7"/>
            </a:pPr>
            <a:endParaRPr lang="sv-SE" sz="1600" dirty="0">
              <a:solidFill>
                <a:schemeClr val="tx1"/>
              </a:solidFill>
              <a:latin typeface="+mn-lt"/>
            </a:endParaRPr>
          </a:p>
          <a:p>
            <a:pPr marL="342900" indent="-342900">
              <a:lnSpc>
                <a:spcPct val="150000"/>
              </a:lnSpc>
              <a:buFont typeface="+mj-lt"/>
              <a:buAutoNum type="arabicPeriod" startAt="7"/>
            </a:pPr>
            <a:endParaRPr lang="sv-SE" sz="1600" dirty="0">
              <a:solidFill>
                <a:schemeClr val="tx1"/>
              </a:solidFill>
              <a:latin typeface="+mn-lt"/>
            </a:endParaRPr>
          </a:p>
          <a:p>
            <a:pPr marL="342900" indent="-342900">
              <a:lnSpc>
                <a:spcPct val="150000"/>
              </a:lnSpc>
              <a:buFont typeface="+mj-lt"/>
              <a:buAutoNum type="arabicPeriod" startAt="7"/>
            </a:pPr>
            <a:endParaRPr lang="sv-SE" sz="1600" dirty="0">
              <a:solidFill>
                <a:schemeClr val="tx1"/>
              </a:solidFill>
              <a:latin typeface="+mn-lt"/>
            </a:endParaRPr>
          </a:p>
          <a:p>
            <a:pPr marL="342900" indent="-342900">
              <a:lnSpc>
                <a:spcPct val="150000"/>
              </a:lnSpc>
              <a:buFont typeface="+mj-lt"/>
              <a:buAutoNum type="arabicPeriod" startAt="7"/>
            </a:pPr>
            <a:endParaRPr lang="sv-SE" sz="1600" dirty="0">
              <a:solidFill>
                <a:schemeClr val="tx1"/>
              </a:solidFill>
              <a:latin typeface="+mn-lt"/>
            </a:endParaRPr>
          </a:p>
          <a:p>
            <a:pPr marL="342900" indent="-342900">
              <a:lnSpc>
                <a:spcPct val="150000"/>
              </a:lnSpc>
              <a:buFont typeface="+mj-lt"/>
              <a:buAutoNum type="arabicPeriod" startAt="7"/>
            </a:pPr>
            <a:r>
              <a:rPr lang="sv-SE" sz="1600" dirty="0">
                <a:solidFill>
                  <a:schemeClr val="tx1"/>
                </a:solidFill>
                <a:latin typeface="+mn-lt"/>
              </a:rPr>
              <a:t>Terakhir, jalanlah pengujian dengan mengetik perintah:</a:t>
            </a:r>
            <a:br>
              <a:rPr lang="sv-SE" sz="1600" dirty="0">
                <a:solidFill>
                  <a:schemeClr val="tx1"/>
                </a:solidFill>
                <a:latin typeface="+mn-lt"/>
              </a:rPr>
            </a:br>
            <a:r>
              <a:rPr lang="sv-SE" sz="1600" b="1" dirty="0">
                <a:solidFill>
                  <a:schemeClr val="tx1"/>
                </a:solidFill>
                <a:latin typeface="+mn-lt"/>
              </a:rPr>
              <a:t>yarn test    </a:t>
            </a:r>
            <a:r>
              <a:rPr lang="sv-SE" sz="1600" dirty="0">
                <a:solidFill>
                  <a:schemeClr val="tx1"/>
                </a:solidFill>
                <a:latin typeface="+mn-lt"/>
              </a:rPr>
              <a:t>atau  </a:t>
            </a:r>
            <a:r>
              <a:rPr lang="sv-SE" sz="1600" b="1" dirty="0">
                <a:solidFill>
                  <a:schemeClr val="tx1"/>
                </a:solidFill>
                <a:latin typeface="+mn-lt"/>
              </a:rPr>
              <a:t>npm run test</a:t>
            </a:r>
          </a:p>
        </p:txBody>
      </p:sp>
      <p:pic>
        <p:nvPicPr>
          <p:cNvPr id="4" name="Picture 3">
            <a:extLst>
              <a:ext uri="{FF2B5EF4-FFF2-40B4-BE49-F238E27FC236}">
                <a16:creationId xmlns:a16="http://schemas.microsoft.com/office/drawing/2014/main" id="{0D2BFE69-B234-4B1D-AE87-C2039FBF5AAB}"/>
              </a:ext>
            </a:extLst>
          </p:cNvPr>
          <p:cNvPicPr>
            <a:picLocks noChangeAspect="1"/>
          </p:cNvPicPr>
          <p:nvPr/>
        </p:nvPicPr>
        <p:blipFill>
          <a:blip r:embed="rId5"/>
          <a:stretch>
            <a:fillRect/>
          </a:stretch>
        </p:blipFill>
        <p:spPr>
          <a:xfrm>
            <a:off x="729849" y="1720621"/>
            <a:ext cx="2013351" cy="1430539"/>
          </a:xfrm>
          <a:prstGeom prst="rect">
            <a:avLst/>
          </a:prstGeom>
        </p:spPr>
      </p:pic>
      <p:pic>
        <p:nvPicPr>
          <p:cNvPr id="12" name="Picture 11">
            <a:extLst>
              <a:ext uri="{FF2B5EF4-FFF2-40B4-BE49-F238E27FC236}">
                <a16:creationId xmlns:a16="http://schemas.microsoft.com/office/drawing/2014/main" id="{6E109C6F-B877-41EA-8529-65804F42B8F2}"/>
              </a:ext>
            </a:extLst>
          </p:cNvPr>
          <p:cNvPicPr>
            <a:picLocks noChangeAspect="1"/>
          </p:cNvPicPr>
          <p:nvPr/>
        </p:nvPicPr>
        <p:blipFill>
          <a:blip r:embed="rId6"/>
          <a:stretch>
            <a:fillRect/>
          </a:stretch>
        </p:blipFill>
        <p:spPr>
          <a:xfrm>
            <a:off x="4748357" y="1794933"/>
            <a:ext cx="4296685" cy="1896241"/>
          </a:xfrm>
          <a:prstGeom prst="rect">
            <a:avLst/>
          </a:prstGeom>
        </p:spPr>
      </p:pic>
    </p:spTree>
    <p:extLst>
      <p:ext uri="{BB962C8B-B14F-4D97-AF65-F5344CB8AC3E}">
        <p14:creationId xmlns:p14="http://schemas.microsoft.com/office/powerpoint/2010/main" val="30137571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288519" y="387651"/>
            <a:ext cx="8355620" cy="461624"/>
          </a:xfrm>
          <a:prstGeom prst="rect">
            <a:avLst/>
          </a:prstGeom>
          <a:noFill/>
          <a:ln>
            <a:noFill/>
          </a:ln>
        </p:spPr>
        <p:txBody>
          <a:bodyPr spcFirstLastPara="1" wrap="square" lIns="91425" tIns="45700" rIns="91425" bIns="45700" anchor="t" anchorCtr="0">
            <a:spAutoFit/>
          </a:bodyPr>
          <a:lstStyle/>
          <a:p>
            <a:r>
              <a:rPr lang="en-US" sz="2400" b="1" dirty="0">
                <a:solidFill>
                  <a:schemeClr val="accent1">
                    <a:lumMod val="50000"/>
                  </a:schemeClr>
                </a:solidFill>
              </a:rPr>
              <a:t>L</a:t>
            </a:r>
            <a:r>
              <a:rPr lang="en-ID" sz="2400" b="1" dirty="0" err="1">
                <a:solidFill>
                  <a:schemeClr val="accent1">
                    <a:lumMod val="50000"/>
                  </a:schemeClr>
                </a:solidFill>
              </a:rPr>
              <a:t>atihan</a:t>
            </a:r>
            <a:r>
              <a:rPr lang="en-ID" sz="2400" b="1" dirty="0">
                <a:solidFill>
                  <a:schemeClr val="accent1">
                    <a:lumMod val="50000"/>
                  </a:schemeClr>
                </a:solidFill>
              </a:rPr>
              <a:t> 2</a:t>
            </a:r>
            <a:endParaRPr lang="en-ID" sz="2400" b="1" i="0" u="none" strike="noStrike" cap="none" dirty="0">
              <a:solidFill>
                <a:schemeClr val="accent1">
                  <a:lumMod val="50000"/>
                </a:schemeClr>
              </a:solidFill>
            </a:endParaRPr>
          </a:p>
        </p:txBody>
      </p:sp>
      <p:sp>
        <p:nvSpPr>
          <p:cNvPr id="8" name="Google Shape;98;p2">
            <a:extLst>
              <a:ext uri="{FF2B5EF4-FFF2-40B4-BE49-F238E27FC236}">
                <a16:creationId xmlns:a16="http://schemas.microsoft.com/office/drawing/2014/main" id="{95252C67-7D42-446B-A032-E028D02E8F5E}"/>
              </a:ext>
            </a:extLst>
          </p:cNvPr>
          <p:cNvSpPr/>
          <p:nvPr/>
        </p:nvSpPr>
        <p:spPr>
          <a:xfrm>
            <a:off x="288519" y="933501"/>
            <a:ext cx="8464028" cy="1938952"/>
          </a:xfrm>
          <a:prstGeom prst="rect">
            <a:avLst/>
          </a:prstGeom>
          <a:noFill/>
          <a:ln>
            <a:noFill/>
          </a:ln>
        </p:spPr>
        <p:txBody>
          <a:bodyPr spcFirstLastPara="1" wrap="square" lIns="91425" tIns="45700" rIns="91425" bIns="45700" anchor="t" anchorCtr="0">
            <a:spAutoFit/>
          </a:bodyPr>
          <a:lstStyle/>
          <a:p>
            <a:pPr algn="just">
              <a:lnSpc>
                <a:spcPct val="150000"/>
              </a:lnSpc>
            </a:pPr>
            <a:r>
              <a:rPr lang="sv-SE" sz="1600" dirty="0">
                <a:solidFill>
                  <a:schemeClr val="tx1"/>
                </a:solidFill>
                <a:latin typeface="+mn-lt"/>
              </a:rPr>
              <a:t>Pada latihan ini, kita mendapatkan tugas yang mempunyai spesifikasi yang sederhana dari manajer proyek kita. Seorang client membutuhkan sebuah function javascript yang harus memfilter kata kunci dari sebuah url yang diinput oleh user, jika sesuai dengan string url yang telah ditentukan sebelumnya di dalam object array, maka return value dari function tersebut adalah object array yang sesuai.</a:t>
            </a:r>
          </a:p>
        </p:txBody>
      </p:sp>
    </p:spTree>
    <p:extLst>
      <p:ext uri="{BB962C8B-B14F-4D97-AF65-F5344CB8AC3E}">
        <p14:creationId xmlns:p14="http://schemas.microsoft.com/office/powerpoint/2010/main" val="27960463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288519" y="387651"/>
            <a:ext cx="8355620" cy="461624"/>
          </a:xfrm>
          <a:prstGeom prst="rect">
            <a:avLst/>
          </a:prstGeom>
          <a:noFill/>
          <a:ln>
            <a:noFill/>
          </a:ln>
        </p:spPr>
        <p:txBody>
          <a:bodyPr spcFirstLastPara="1" wrap="square" lIns="91425" tIns="45700" rIns="91425" bIns="45700" anchor="t" anchorCtr="0">
            <a:spAutoFit/>
          </a:bodyPr>
          <a:lstStyle/>
          <a:p>
            <a:r>
              <a:rPr lang="en-US" sz="2400" b="1" dirty="0">
                <a:solidFill>
                  <a:schemeClr val="accent1">
                    <a:lumMod val="50000"/>
                  </a:schemeClr>
                </a:solidFill>
              </a:rPr>
              <a:t>L</a:t>
            </a:r>
            <a:r>
              <a:rPr lang="en-ID" sz="2400" b="1" dirty="0" err="1">
                <a:solidFill>
                  <a:schemeClr val="accent1">
                    <a:lumMod val="50000"/>
                  </a:schemeClr>
                </a:solidFill>
              </a:rPr>
              <a:t>angkah</a:t>
            </a:r>
            <a:r>
              <a:rPr lang="en-ID" sz="2400" b="1" dirty="0">
                <a:solidFill>
                  <a:schemeClr val="accent1">
                    <a:lumMod val="50000"/>
                  </a:schemeClr>
                </a:solidFill>
              </a:rPr>
              <a:t> </a:t>
            </a:r>
            <a:r>
              <a:rPr lang="en-ID" sz="2400" b="1" dirty="0" err="1">
                <a:solidFill>
                  <a:schemeClr val="accent1">
                    <a:lumMod val="50000"/>
                  </a:schemeClr>
                </a:solidFill>
              </a:rPr>
              <a:t>penyelesaian</a:t>
            </a:r>
            <a:r>
              <a:rPr lang="en-ID" sz="2400" b="1" dirty="0">
                <a:solidFill>
                  <a:schemeClr val="accent1">
                    <a:lumMod val="50000"/>
                  </a:schemeClr>
                </a:solidFill>
              </a:rPr>
              <a:t> Latihan 2</a:t>
            </a:r>
            <a:endParaRPr lang="en-ID" sz="2400" b="1" i="0" u="none" strike="noStrike" cap="none" dirty="0">
              <a:solidFill>
                <a:schemeClr val="accent1">
                  <a:lumMod val="50000"/>
                </a:schemeClr>
              </a:solidFill>
            </a:endParaRPr>
          </a:p>
        </p:txBody>
      </p:sp>
      <p:sp>
        <p:nvSpPr>
          <p:cNvPr id="8" name="Google Shape;98;p2">
            <a:extLst>
              <a:ext uri="{FF2B5EF4-FFF2-40B4-BE49-F238E27FC236}">
                <a16:creationId xmlns:a16="http://schemas.microsoft.com/office/drawing/2014/main" id="{95252C67-7D42-446B-A032-E028D02E8F5E}"/>
              </a:ext>
            </a:extLst>
          </p:cNvPr>
          <p:cNvSpPr/>
          <p:nvPr/>
        </p:nvSpPr>
        <p:spPr>
          <a:xfrm>
            <a:off x="288519" y="933501"/>
            <a:ext cx="8464028" cy="3416279"/>
          </a:xfrm>
          <a:prstGeom prst="rect">
            <a:avLst/>
          </a:prstGeom>
          <a:noFill/>
          <a:ln>
            <a:noFill/>
          </a:ln>
        </p:spPr>
        <p:txBody>
          <a:bodyPr spcFirstLastPara="1" wrap="square" lIns="91425" tIns="45700" rIns="91425" bIns="45700" anchor="t" anchorCtr="0">
            <a:spAutoFit/>
          </a:bodyPr>
          <a:lstStyle/>
          <a:p>
            <a:pPr marL="342900" indent="-342900">
              <a:lnSpc>
                <a:spcPct val="150000"/>
              </a:lnSpc>
              <a:buAutoNum type="arabicPeriod"/>
            </a:pPr>
            <a:r>
              <a:rPr lang="sv-SE" sz="1600" dirty="0">
                <a:solidFill>
                  <a:schemeClr val="tx1"/>
                </a:solidFill>
                <a:latin typeface="+mn-lt"/>
              </a:rPr>
              <a:t>Buka command prompt, buat directory / folder latihan1-pengujian</a:t>
            </a:r>
            <a:br>
              <a:rPr lang="sv-SE" sz="1600" dirty="0">
                <a:solidFill>
                  <a:schemeClr val="tx1"/>
                </a:solidFill>
                <a:latin typeface="+mn-lt"/>
              </a:rPr>
            </a:br>
            <a:r>
              <a:rPr lang="sv-SE" sz="1600" b="1" dirty="0">
                <a:solidFill>
                  <a:schemeClr val="tx1"/>
                </a:solidFill>
                <a:latin typeface="+mn-lt"/>
              </a:rPr>
              <a:t>mkdir latihan2-pengujian</a:t>
            </a:r>
          </a:p>
          <a:p>
            <a:pPr marL="342900" indent="-342900">
              <a:lnSpc>
                <a:spcPct val="150000"/>
              </a:lnSpc>
              <a:buAutoNum type="arabicPeriod"/>
            </a:pPr>
            <a:r>
              <a:rPr lang="sv-SE" sz="1600" dirty="0">
                <a:solidFill>
                  <a:schemeClr val="tx1"/>
                </a:solidFill>
                <a:latin typeface="+mn-lt"/>
              </a:rPr>
              <a:t>Masuk ke folder tersebut</a:t>
            </a:r>
            <a:br>
              <a:rPr lang="sv-SE" sz="1600" dirty="0">
                <a:solidFill>
                  <a:schemeClr val="tx1"/>
                </a:solidFill>
                <a:latin typeface="+mn-lt"/>
              </a:rPr>
            </a:br>
            <a:r>
              <a:rPr lang="sv-SE" sz="1600" b="1" dirty="0">
                <a:solidFill>
                  <a:schemeClr val="tx1"/>
                </a:solidFill>
                <a:latin typeface="+mn-lt"/>
              </a:rPr>
              <a:t>cd latihan2-pengujian</a:t>
            </a:r>
          </a:p>
          <a:p>
            <a:pPr marL="342900" indent="-342900">
              <a:lnSpc>
                <a:spcPct val="150000"/>
              </a:lnSpc>
              <a:buAutoNum type="arabicPeriod"/>
            </a:pPr>
            <a:r>
              <a:rPr lang="sv-SE" sz="1600" dirty="0">
                <a:solidFill>
                  <a:schemeClr val="tx1"/>
                </a:solidFill>
                <a:latin typeface="+mn-lt"/>
              </a:rPr>
              <a:t>Install Jest, </a:t>
            </a:r>
            <a:br>
              <a:rPr lang="sv-SE" sz="1600" dirty="0">
                <a:solidFill>
                  <a:schemeClr val="tx1"/>
                </a:solidFill>
                <a:latin typeface="+mn-lt"/>
              </a:rPr>
            </a:br>
            <a:r>
              <a:rPr lang="sv-SE" sz="1600" dirty="0">
                <a:solidFill>
                  <a:schemeClr val="tx1"/>
                </a:solidFill>
                <a:latin typeface="+mn-lt"/>
              </a:rPr>
              <a:t>Jika menggunakan yarn: </a:t>
            </a:r>
            <a:r>
              <a:rPr lang="sv-SE" sz="1600" b="1" dirty="0">
                <a:solidFill>
                  <a:schemeClr val="tx1"/>
                </a:solidFill>
                <a:latin typeface="+mn-lt"/>
              </a:rPr>
              <a:t>yarn add –dev jest</a:t>
            </a:r>
          </a:p>
          <a:p>
            <a:pPr>
              <a:lnSpc>
                <a:spcPct val="150000"/>
              </a:lnSpc>
            </a:pPr>
            <a:r>
              <a:rPr lang="sv-SE" sz="1600" dirty="0">
                <a:solidFill>
                  <a:schemeClr val="tx1"/>
                </a:solidFill>
                <a:latin typeface="+mn-lt"/>
              </a:rPr>
              <a:t>      Jika menggunakan npm: </a:t>
            </a:r>
            <a:r>
              <a:rPr lang="sv-SE" sz="1600" b="1" dirty="0">
                <a:solidFill>
                  <a:schemeClr val="tx1"/>
                </a:solidFill>
                <a:latin typeface="+mn-lt"/>
              </a:rPr>
              <a:t>npm install --save-dev jest</a:t>
            </a:r>
          </a:p>
          <a:p>
            <a:pPr marL="342900" indent="-342900">
              <a:lnSpc>
                <a:spcPct val="150000"/>
              </a:lnSpc>
              <a:buFont typeface="+mj-lt"/>
              <a:buAutoNum type="arabicPeriod" startAt="4"/>
            </a:pPr>
            <a:r>
              <a:rPr lang="sv-SE" sz="1600" dirty="0">
                <a:solidFill>
                  <a:schemeClr val="tx1"/>
                </a:solidFill>
                <a:latin typeface="+mn-lt"/>
              </a:rPr>
              <a:t>Buka folder tersebut melalui Visual Studio Code / editor kesukaan kita</a:t>
            </a:r>
          </a:p>
          <a:p>
            <a:pPr marL="342900" indent="-342900">
              <a:lnSpc>
                <a:spcPct val="150000"/>
              </a:lnSpc>
              <a:buFont typeface="+mj-lt"/>
              <a:buAutoNum type="arabicPeriod" startAt="4"/>
            </a:pPr>
            <a:endParaRPr lang="sv-SE" sz="1600" dirty="0">
              <a:solidFill>
                <a:schemeClr val="tx1"/>
              </a:solidFill>
              <a:latin typeface="+mn-lt"/>
            </a:endParaRPr>
          </a:p>
        </p:txBody>
      </p:sp>
    </p:spTree>
    <p:extLst>
      <p:ext uri="{BB962C8B-B14F-4D97-AF65-F5344CB8AC3E}">
        <p14:creationId xmlns:p14="http://schemas.microsoft.com/office/powerpoint/2010/main" val="18847110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288519" y="387651"/>
            <a:ext cx="8355620" cy="461624"/>
          </a:xfrm>
          <a:prstGeom prst="rect">
            <a:avLst/>
          </a:prstGeom>
          <a:noFill/>
          <a:ln>
            <a:noFill/>
          </a:ln>
        </p:spPr>
        <p:txBody>
          <a:bodyPr spcFirstLastPara="1" wrap="square" lIns="91425" tIns="45700" rIns="91425" bIns="45700" anchor="t" anchorCtr="0">
            <a:spAutoFit/>
          </a:bodyPr>
          <a:lstStyle/>
          <a:p>
            <a:r>
              <a:rPr lang="en-US" sz="2400" b="1" dirty="0">
                <a:solidFill>
                  <a:schemeClr val="accent1">
                    <a:lumMod val="50000"/>
                  </a:schemeClr>
                </a:solidFill>
              </a:rPr>
              <a:t>L</a:t>
            </a:r>
            <a:r>
              <a:rPr lang="en-ID" sz="2400" b="1" dirty="0" err="1">
                <a:solidFill>
                  <a:schemeClr val="accent1">
                    <a:lumMod val="50000"/>
                  </a:schemeClr>
                </a:solidFill>
              </a:rPr>
              <a:t>angkah</a:t>
            </a:r>
            <a:r>
              <a:rPr lang="en-ID" sz="2400" b="1" dirty="0">
                <a:solidFill>
                  <a:schemeClr val="accent1">
                    <a:lumMod val="50000"/>
                  </a:schemeClr>
                </a:solidFill>
              </a:rPr>
              <a:t> </a:t>
            </a:r>
            <a:r>
              <a:rPr lang="en-ID" sz="2400" b="1" dirty="0" err="1">
                <a:solidFill>
                  <a:schemeClr val="accent1">
                    <a:lumMod val="50000"/>
                  </a:schemeClr>
                </a:solidFill>
              </a:rPr>
              <a:t>penyelesaian</a:t>
            </a:r>
            <a:r>
              <a:rPr lang="en-ID" sz="2400" b="1" dirty="0">
                <a:solidFill>
                  <a:schemeClr val="accent1">
                    <a:lumMod val="50000"/>
                  </a:schemeClr>
                </a:solidFill>
              </a:rPr>
              <a:t> Latihan 2</a:t>
            </a:r>
            <a:endParaRPr lang="en-ID" sz="2400" b="1" i="0" u="none" strike="noStrike" cap="none" dirty="0">
              <a:solidFill>
                <a:schemeClr val="accent1">
                  <a:lumMod val="50000"/>
                </a:schemeClr>
              </a:solidFill>
            </a:endParaRPr>
          </a:p>
        </p:txBody>
      </p:sp>
      <p:sp>
        <p:nvSpPr>
          <p:cNvPr id="8" name="Google Shape;98;p2">
            <a:extLst>
              <a:ext uri="{FF2B5EF4-FFF2-40B4-BE49-F238E27FC236}">
                <a16:creationId xmlns:a16="http://schemas.microsoft.com/office/drawing/2014/main" id="{95252C67-7D42-446B-A032-E028D02E8F5E}"/>
              </a:ext>
            </a:extLst>
          </p:cNvPr>
          <p:cNvSpPr/>
          <p:nvPr/>
        </p:nvSpPr>
        <p:spPr>
          <a:xfrm>
            <a:off x="288519" y="933501"/>
            <a:ext cx="8464028" cy="1938952"/>
          </a:xfrm>
          <a:prstGeom prst="rect">
            <a:avLst/>
          </a:prstGeom>
          <a:noFill/>
          <a:ln>
            <a:noFill/>
          </a:ln>
        </p:spPr>
        <p:txBody>
          <a:bodyPr spcFirstLastPara="1" wrap="square" lIns="91425" tIns="45700" rIns="91425" bIns="45700" anchor="t" anchorCtr="0">
            <a:spAutoFit/>
          </a:bodyPr>
          <a:lstStyle/>
          <a:p>
            <a:pPr marL="342900" indent="-342900">
              <a:lnSpc>
                <a:spcPct val="150000"/>
              </a:lnSpc>
              <a:buFont typeface="+mj-lt"/>
              <a:buAutoNum type="arabicPeriod" startAt="5"/>
            </a:pPr>
            <a:r>
              <a:rPr lang="sv-SE" sz="1600" dirty="0">
                <a:solidFill>
                  <a:schemeClr val="tx1"/>
                </a:solidFill>
                <a:latin typeface="+mn-lt"/>
              </a:rPr>
              <a:t>Buatlah file dengan nama </a:t>
            </a:r>
            <a:r>
              <a:rPr lang="sv-SE" sz="1600" b="1" dirty="0">
                <a:solidFill>
                  <a:schemeClr val="tx1"/>
                </a:solidFill>
                <a:latin typeface="+mn-lt"/>
              </a:rPr>
              <a:t>filterbyterm.js </a:t>
            </a:r>
            <a:r>
              <a:rPr lang="sv-SE" sz="1600" dirty="0">
                <a:solidFill>
                  <a:schemeClr val="tx1"/>
                </a:solidFill>
                <a:latin typeface="+mn-lt"/>
              </a:rPr>
              <a:t>yang isinya sebagaimana berikut:</a:t>
            </a:r>
          </a:p>
          <a:p>
            <a:pPr marL="342900" indent="-342900">
              <a:lnSpc>
                <a:spcPct val="150000"/>
              </a:lnSpc>
              <a:buFont typeface="+mj-lt"/>
              <a:buAutoNum type="arabicPeriod" startAt="5"/>
            </a:pPr>
            <a:endParaRPr lang="sv-SE" sz="1600" dirty="0">
              <a:solidFill>
                <a:schemeClr val="tx1"/>
              </a:solidFill>
              <a:latin typeface="+mn-lt"/>
            </a:endParaRPr>
          </a:p>
          <a:p>
            <a:pPr marL="342900" indent="-342900">
              <a:lnSpc>
                <a:spcPct val="150000"/>
              </a:lnSpc>
              <a:buFont typeface="+mj-lt"/>
              <a:buAutoNum type="arabicPeriod" startAt="5"/>
            </a:pPr>
            <a:endParaRPr lang="sv-SE" sz="1600" dirty="0">
              <a:solidFill>
                <a:schemeClr val="tx1"/>
              </a:solidFill>
              <a:latin typeface="+mn-lt"/>
            </a:endParaRPr>
          </a:p>
          <a:p>
            <a:pPr marL="342900" indent="-342900">
              <a:lnSpc>
                <a:spcPct val="150000"/>
              </a:lnSpc>
              <a:buFont typeface="+mj-lt"/>
              <a:buAutoNum type="arabicPeriod" startAt="5"/>
            </a:pPr>
            <a:endParaRPr lang="sv-SE" sz="1600" dirty="0">
              <a:solidFill>
                <a:schemeClr val="tx1"/>
              </a:solidFill>
              <a:latin typeface="+mn-lt"/>
            </a:endParaRPr>
          </a:p>
          <a:p>
            <a:pPr>
              <a:lnSpc>
                <a:spcPct val="150000"/>
              </a:lnSpc>
            </a:pPr>
            <a:endParaRPr lang="sv-SE" sz="1600" dirty="0">
              <a:solidFill>
                <a:schemeClr val="tx1"/>
              </a:solidFill>
              <a:latin typeface="+mn-lt"/>
            </a:endParaRPr>
          </a:p>
        </p:txBody>
      </p:sp>
      <p:pic>
        <p:nvPicPr>
          <p:cNvPr id="7" name="Picture 6">
            <a:extLst>
              <a:ext uri="{FF2B5EF4-FFF2-40B4-BE49-F238E27FC236}">
                <a16:creationId xmlns:a16="http://schemas.microsoft.com/office/drawing/2014/main" id="{C0C89A29-F869-4B88-ACA4-071C337DDBAE}"/>
              </a:ext>
            </a:extLst>
          </p:cNvPr>
          <p:cNvPicPr>
            <a:picLocks noChangeAspect="1"/>
          </p:cNvPicPr>
          <p:nvPr/>
        </p:nvPicPr>
        <p:blipFill>
          <a:blip r:embed="rId5"/>
          <a:stretch>
            <a:fillRect/>
          </a:stretch>
        </p:blipFill>
        <p:spPr>
          <a:xfrm>
            <a:off x="729849" y="1336146"/>
            <a:ext cx="6114705" cy="1536307"/>
          </a:xfrm>
          <a:prstGeom prst="rect">
            <a:avLst/>
          </a:prstGeom>
        </p:spPr>
      </p:pic>
    </p:spTree>
    <p:extLst>
      <p:ext uri="{BB962C8B-B14F-4D97-AF65-F5344CB8AC3E}">
        <p14:creationId xmlns:p14="http://schemas.microsoft.com/office/powerpoint/2010/main" val="39992040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288519" y="387651"/>
            <a:ext cx="8355620" cy="461624"/>
          </a:xfrm>
          <a:prstGeom prst="rect">
            <a:avLst/>
          </a:prstGeom>
          <a:noFill/>
          <a:ln>
            <a:noFill/>
          </a:ln>
        </p:spPr>
        <p:txBody>
          <a:bodyPr spcFirstLastPara="1" wrap="square" lIns="91425" tIns="45700" rIns="91425" bIns="45700" anchor="t" anchorCtr="0">
            <a:spAutoFit/>
          </a:bodyPr>
          <a:lstStyle/>
          <a:p>
            <a:r>
              <a:rPr lang="en-US" sz="2400" b="1" dirty="0">
                <a:solidFill>
                  <a:schemeClr val="accent1">
                    <a:lumMod val="50000"/>
                  </a:schemeClr>
                </a:solidFill>
              </a:rPr>
              <a:t>L</a:t>
            </a:r>
            <a:r>
              <a:rPr lang="en-ID" sz="2400" b="1" dirty="0" err="1">
                <a:solidFill>
                  <a:schemeClr val="accent1">
                    <a:lumMod val="50000"/>
                  </a:schemeClr>
                </a:solidFill>
              </a:rPr>
              <a:t>angkah</a:t>
            </a:r>
            <a:r>
              <a:rPr lang="en-ID" sz="2400" b="1" dirty="0">
                <a:solidFill>
                  <a:schemeClr val="accent1">
                    <a:lumMod val="50000"/>
                  </a:schemeClr>
                </a:solidFill>
              </a:rPr>
              <a:t> </a:t>
            </a:r>
            <a:r>
              <a:rPr lang="en-ID" sz="2400" b="1" dirty="0" err="1">
                <a:solidFill>
                  <a:schemeClr val="accent1">
                    <a:lumMod val="50000"/>
                  </a:schemeClr>
                </a:solidFill>
              </a:rPr>
              <a:t>penyelesaian</a:t>
            </a:r>
            <a:r>
              <a:rPr lang="en-ID" sz="2400" b="1" dirty="0">
                <a:solidFill>
                  <a:schemeClr val="accent1">
                    <a:lumMod val="50000"/>
                  </a:schemeClr>
                </a:solidFill>
              </a:rPr>
              <a:t> Latihan 2</a:t>
            </a:r>
            <a:endParaRPr lang="en-ID" sz="2400" b="1" i="0" u="none" strike="noStrike" cap="none" dirty="0">
              <a:solidFill>
                <a:schemeClr val="accent1">
                  <a:lumMod val="50000"/>
                </a:schemeClr>
              </a:solidFill>
            </a:endParaRPr>
          </a:p>
        </p:txBody>
      </p:sp>
      <p:sp>
        <p:nvSpPr>
          <p:cNvPr id="8" name="Google Shape;98;p2">
            <a:extLst>
              <a:ext uri="{FF2B5EF4-FFF2-40B4-BE49-F238E27FC236}">
                <a16:creationId xmlns:a16="http://schemas.microsoft.com/office/drawing/2014/main" id="{95252C67-7D42-446B-A032-E028D02E8F5E}"/>
              </a:ext>
            </a:extLst>
          </p:cNvPr>
          <p:cNvSpPr/>
          <p:nvPr/>
        </p:nvSpPr>
        <p:spPr>
          <a:xfrm>
            <a:off x="288519" y="933501"/>
            <a:ext cx="8464028" cy="1938952"/>
          </a:xfrm>
          <a:prstGeom prst="rect">
            <a:avLst/>
          </a:prstGeom>
          <a:noFill/>
          <a:ln>
            <a:noFill/>
          </a:ln>
        </p:spPr>
        <p:txBody>
          <a:bodyPr spcFirstLastPara="1" wrap="square" lIns="91425" tIns="45700" rIns="91425" bIns="45700" anchor="t" anchorCtr="0">
            <a:spAutoFit/>
          </a:bodyPr>
          <a:lstStyle/>
          <a:p>
            <a:pPr marL="342900" indent="-342900">
              <a:lnSpc>
                <a:spcPct val="150000"/>
              </a:lnSpc>
              <a:buFont typeface="+mj-lt"/>
              <a:buAutoNum type="arabicPeriod" startAt="6"/>
            </a:pPr>
            <a:r>
              <a:rPr lang="sv-SE" sz="1600" dirty="0">
                <a:solidFill>
                  <a:schemeClr val="tx1"/>
                </a:solidFill>
                <a:latin typeface="+mn-lt"/>
              </a:rPr>
              <a:t>Buatlah file dengan nama </a:t>
            </a:r>
            <a:r>
              <a:rPr lang="sv-SE" sz="1600" b="1" dirty="0">
                <a:solidFill>
                  <a:schemeClr val="tx1"/>
                </a:solidFill>
                <a:latin typeface="+mn-lt"/>
              </a:rPr>
              <a:t>filterbyterm.test.js </a:t>
            </a:r>
            <a:r>
              <a:rPr lang="sv-SE" sz="1600" dirty="0">
                <a:solidFill>
                  <a:schemeClr val="tx1"/>
                </a:solidFill>
                <a:latin typeface="+mn-lt"/>
              </a:rPr>
              <a:t>yang isinya sebagaimana berikut:</a:t>
            </a:r>
          </a:p>
          <a:p>
            <a:pPr marL="342900" indent="-342900">
              <a:lnSpc>
                <a:spcPct val="150000"/>
              </a:lnSpc>
              <a:buFont typeface="+mj-lt"/>
              <a:buAutoNum type="arabicPeriod" startAt="5"/>
            </a:pPr>
            <a:endParaRPr lang="sv-SE" sz="1600" dirty="0">
              <a:solidFill>
                <a:schemeClr val="tx1"/>
              </a:solidFill>
              <a:latin typeface="+mn-lt"/>
            </a:endParaRPr>
          </a:p>
          <a:p>
            <a:pPr marL="342900" indent="-342900">
              <a:lnSpc>
                <a:spcPct val="150000"/>
              </a:lnSpc>
              <a:buFont typeface="+mj-lt"/>
              <a:buAutoNum type="arabicPeriod" startAt="5"/>
            </a:pPr>
            <a:endParaRPr lang="sv-SE" sz="1600" dirty="0">
              <a:solidFill>
                <a:schemeClr val="tx1"/>
              </a:solidFill>
              <a:latin typeface="+mn-lt"/>
            </a:endParaRPr>
          </a:p>
          <a:p>
            <a:pPr marL="342900" indent="-342900">
              <a:lnSpc>
                <a:spcPct val="150000"/>
              </a:lnSpc>
              <a:buFont typeface="+mj-lt"/>
              <a:buAutoNum type="arabicPeriod" startAt="5"/>
            </a:pPr>
            <a:endParaRPr lang="sv-SE" sz="1600" dirty="0">
              <a:solidFill>
                <a:schemeClr val="tx1"/>
              </a:solidFill>
              <a:latin typeface="+mn-lt"/>
            </a:endParaRPr>
          </a:p>
          <a:p>
            <a:pPr>
              <a:lnSpc>
                <a:spcPct val="150000"/>
              </a:lnSpc>
            </a:pPr>
            <a:endParaRPr lang="sv-SE" sz="1600" dirty="0">
              <a:solidFill>
                <a:schemeClr val="tx1"/>
              </a:solidFill>
              <a:latin typeface="+mn-lt"/>
            </a:endParaRPr>
          </a:p>
        </p:txBody>
      </p:sp>
      <p:pic>
        <p:nvPicPr>
          <p:cNvPr id="3" name="Picture 2">
            <a:extLst>
              <a:ext uri="{FF2B5EF4-FFF2-40B4-BE49-F238E27FC236}">
                <a16:creationId xmlns:a16="http://schemas.microsoft.com/office/drawing/2014/main" id="{9FB542A7-49E6-43AE-906C-C8C5B42DAB74}"/>
              </a:ext>
            </a:extLst>
          </p:cNvPr>
          <p:cNvPicPr>
            <a:picLocks noChangeAspect="1"/>
          </p:cNvPicPr>
          <p:nvPr/>
        </p:nvPicPr>
        <p:blipFill>
          <a:blip r:embed="rId5"/>
          <a:stretch>
            <a:fillRect/>
          </a:stretch>
        </p:blipFill>
        <p:spPr>
          <a:xfrm>
            <a:off x="200025" y="1383475"/>
            <a:ext cx="8943975" cy="3457575"/>
          </a:xfrm>
          <a:prstGeom prst="rect">
            <a:avLst/>
          </a:prstGeom>
        </p:spPr>
      </p:pic>
    </p:spTree>
    <p:extLst>
      <p:ext uri="{BB962C8B-B14F-4D97-AF65-F5344CB8AC3E}">
        <p14:creationId xmlns:p14="http://schemas.microsoft.com/office/powerpoint/2010/main" val="14275743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288519" y="387651"/>
            <a:ext cx="8355620" cy="461624"/>
          </a:xfrm>
          <a:prstGeom prst="rect">
            <a:avLst/>
          </a:prstGeom>
          <a:noFill/>
          <a:ln>
            <a:noFill/>
          </a:ln>
        </p:spPr>
        <p:txBody>
          <a:bodyPr spcFirstLastPara="1" wrap="square" lIns="91425" tIns="45700" rIns="91425" bIns="45700" anchor="t" anchorCtr="0">
            <a:spAutoFit/>
          </a:bodyPr>
          <a:lstStyle/>
          <a:p>
            <a:r>
              <a:rPr lang="en-US" sz="2400" b="1" dirty="0">
                <a:solidFill>
                  <a:schemeClr val="accent1">
                    <a:lumMod val="50000"/>
                  </a:schemeClr>
                </a:solidFill>
              </a:rPr>
              <a:t>L</a:t>
            </a:r>
            <a:r>
              <a:rPr lang="en-ID" sz="2400" b="1" dirty="0" err="1">
                <a:solidFill>
                  <a:schemeClr val="accent1">
                    <a:lumMod val="50000"/>
                  </a:schemeClr>
                </a:solidFill>
              </a:rPr>
              <a:t>angkah</a:t>
            </a:r>
            <a:r>
              <a:rPr lang="en-ID" sz="2400" b="1" dirty="0">
                <a:solidFill>
                  <a:schemeClr val="accent1">
                    <a:lumMod val="50000"/>
                  </a:schemeClr>
                </a:solidFill>
              </a:rPr>
              <a:t> </a:t>
            </a:r>
            <a:r>
              <a:rPr lang="en-ID" sz="2400" b="1" dirty="0" err="1">
                <a:solidFill>
                  <a:schemeClr val="accent1">
                    <a:lumMod val="50000"/>
                  </a:schemeClr>
                </a:solidFill>
              </a:rPr>
              <a:t>penyelesaian</a:t>
            </a:r>
            <a:r>
              <a:rPr lang="en-ID" sz="2400" b="1" dirty="0">
                <a:solidFill>
                  <a:schemeClr val="accent1">
                    <a:lumMod val="50000"/>
                  </a:schemeClr>
                </a:solidFill>
              </a:rPr>
              <a:t> Latihan 2</a:t>
            </a:r>
            <a:endParaRPr lang="en-ID" sz="2400" b="1" i="0" u="none" strike="noStrike" cap="none" dirty="0">
              <a:solidFill>
                <a:schemeClr val="accent1">
                  <a:lumMod val="50000"/>
                </a:schemeClr>
              </a:solidFill>
            </a:endParaRPr>
          </a:p>
        </p:txBody>
      </p:sp>
      <p:sp>
        <p:nvSpPr>
          <p:cNvPr id="8" name="Google Shape;98;p2">
            <a:extLst>
              <a:ext uri="{FF2B5EF4-FFF2-40B4-BE49-F238E27FC236}">
                <a16:creationId xmlns:a16="http://schemas.microsoft.com/office/drawing/2014/main" id="{95252C67-7D42-446B-A032-E028D02E8F5E}"/>
              </a:ext>
            </a:extLst>
          </p:cNvPr>
          <p:cNvSpPr/>
          <p:nvPr/>
        </p:nvSpPr>
        <p:spPr>
          <a:xfrm>
            <a:off x="288519" y="933501"/>
            <a:ext cx="4283481" cy="3416279"/>
          </a:xfrm>
          <a:prstGeom prst="rect">
            <a:avLst/>
          </a:prstGeom>
          <a:noFill/>
          <a:ln>
            <a:noFill/>
          </a:ln>
        </p:spPr>
        <p:txBody>
          <a:bodyPr spcFirstLastPara="1" wrap="square" lIns="91425" tIns="45700" rIns="91425" bIns="45700" anchor="t" anchorCtr="0">
            <a:spAutoFit/>
          </a:bodyPr>
          <a:lstStyle/>
          <a:p>
            <a:pPr marL="342900" indent="-342900">
              <a:lnSpc>
                <a:spcPct val="150000"/>
              </a:lnSpc>
              <a:buFont typeface="+mj-lt"/>
              <a:buAutoNum type="arabicPeriod" startAt="7"/>
            </a:pPr>
            <a:r>
              <a:rPr lang="sv-SE" sz="1600" dirty="0">
                <a:solidFill>
                  <a:schemeClr val="tx1"/>
                </a:solidFill>
                <a:latin typeface="+mn-lt"/>
              </a:rPr>
              <a:t>Lalu buatlah file package.json, yang isinya sebagaimana berikut:</a:t>
            </a:r>
          </a:p>
          <a:p>
            <a:pPr marL="342900" indent="-342900">
              <a:lnSpc>
                <a:spcPct val="150000"/>
              </a:lnSpc>
              <a:buFont typeface="+mj-lt"/>
              <a:buAutoNum type="arabicPeriod" startAt="7"/>
            </a:pPr>
            <a:endParaRPr lang="sv-SE" sz="1600" dirty="0">
              <a:solidFill>
                <a:schemeClr val="tx1"/>
              </a:solidFill>
              <a:latin typeface="+mn-lt"/>
            </a:endParaRPr>
          </a:p>
          <a:p>
            <a:pPr marL="342900" indent="-342900">
              <a:lnSpc>
                <a:spcPct val="150000"/>
              </a:lnSpc>
              <a:buFont typeface="+mj-lt"/>
              <a:buAutoNum type="arabicPeriod" startAt="7"/>
            </a:pPr>
            <a:endParaRPr lang="sv-SE" sz="1600" dirty="0">
              <a:solidFill>
                <a:schemeClr val="tx1"/>
              </a:solidFill>
              <a:latin typeface="+mn-lt"/>
            </a:endParaRPr>
          </a:p>
          <a:p>
            <a:pPr marL="342900" indent="-342900">
              <a:lnSpc>
                <a:spcPct val="150000"/>
              </a:lnSpc>
              <a:buFont typeface="+mj-lt"/>
              <a:buAutoNum type="arabicPeriod" startAt="7"/>
            </a:pPr>
            <a:endParaRPr lang="sv-SE" sz="1600" dirty="0">
              <a:solidFill>
                <a:schemeClr val="tx1"/>
              </a:solidFill>
              <a:latin typeface="+mn-lt"/>
            </a:endParaRPr>
          </a:p>
          <a:p>
            <a:pPr marL="342900" indent="-342900">
              <a:lnSpc>
                <a:spcPct val="150000"/>
              </a:lnSpc>
              <a:buFont typeface="+mj-lt"/>
              <a:buAutoNum type="arabicPeriod" startAt="7"/>
            </a:pPr>
            <a:endParaRPr lang="sv-SE" sz="1600" dirty="0">
              <a:solidFill>
                <a:schemeClr val="tx1"/>
              </a:solidFill>
              <a:latin typeface="+mn-lt"/>
            </a:endParaRPr>
          </a:p>
          <a:p>
            <a:pPr marL="342900" indent="-342900">
              <a:lnSpc>
                <a:spcPct val="150000"/>
              </a:lnSpc>
              <a:buFont typeface="+mj-lt"/>
              <a:buAutoNum type="arabicPeriod" startAt="7"/>
            </a:pPr>
            <a:r>
              <a:rPr lang="sv-SE" sz="1600" dirty="0">
                <a:solidFill>
                  <a:schemeClr val="tx1"/>
                </a:solidFill>
                <a:latin typeface="+mn-lt"/>
              </a:rPr>
              <a:t>Terakhir, jalanlah pengujian dengan mengetik perintah:</a:t>
            </a:r>
            <a:br>
              <a:rPr lang="sv-SE" sz="1600" dirty="0">
                <a:solidFill>
                  <a:schemeClr val="tx1"/>
                </a:solidFill>
                <a:latin typeface="+mn-lt"/>
              </a:rPr>
            </a:br>
            <a:r>
              <a:rPr lang="sv-SE" sz="1600" b="1" dirty="0">
                <a:solidFill>
                  <a:schemeClr val="tx1"/>
                </a:solidFill>
                <a:latin typeface="+mn-lt"/>
              </a:rPr>
              <a:t>yarn test    </a:t>
            </a:r>
            <a:r>
              <a:rPr lang="sv-SE" sz="1600" dirty="0">
                <a:solidFill>
                  <a:schemeClr val="tx1"/>
                </a:solidFill>
                <a:latin typeface="+mn-lt"/>
              </a:rPr>
              <a:t>atau  </a:t>
            </a:r>
            <a:r>
              <a:rPr lang="sv-SE" sz="1600" b="1" dirty="0">
                <a:solidFill>
                  <a:schemeClr val="tx1"/>
                </a:solidFill>
                <a:latin typeface="+mn-lt"/>
              </a:rPr>
              <a:t>npm run test</a:t>
            </a:r>
          </a:p>
        </p:txBody>
      </p:sp>
      <p:pic>
        <p:nvPicPr>
          <p:cNvPr id="4" name="Picture 3">
            <a:extLst>
              <a:ext uri="{FF2B5EF4-FFF2-40B4-BE49-F238E27FC236}">
                <a16:creationId xmlns:a16="http://schemas.microsoft.com/office/drawing/2014/main" id="{0D2BFE69-B234-4B1D-AE87-C2039FBF5AAB}"/>
              </a:ext>
            </a:extLst>
          </p:cNvPr>
          <p:cNvPicPr>
            <a:picLocks noChangeAspect="1"/>
          </p:cNvPicPr>
          <p:nvPr/>
        </p:nvPicPr>
        <p:blipFill>
          <a:blip r:embed="rId5"/>
          <a:stretch>
            <a:fillRect/>
          </a:stretch>
        </p:blipFill>
        <p:spPr>
          <a:xfrm>
            <a:off x="729849" y="1720621"/>
            <a:ext cx="2013351" cy="1430539"/>
          </a:xfrm>
          <a:prstGeom prst="rect">
            <a:avLst/>
          </a:prstGeom>
        </p:spPr>
      </p:pic>
      <p:pic>
        <p:nvPicPr>
          <p:cNvPr id="3" name="Picture 2">
            <a:extLst>
              <a:ext uri="{FF2B5EF4-FFF2-40B4-BE49-F238E27FC236}">
                <a16:creationId xmlns:a16="http://schemas.microsoft.com/office/drawing/2014/main" id="{1FFE21A8-A614-457D-A65F-68C153E356CB}"/>
              </a:ext>
            </a:extLst>
          </p:cNvPr>
          <p:cNvPicPr>
            <a:picLocks noChangeAspect="1"/>
          </p:cNvPicPr>
          <p:nvPr/>
        </p:nvPicPr>
        <p:blipFill>
          <a:blip r:embed="rId6"/>
          <a:stretch>
            <a:fillRect/>
          </a:stretch>
        </p:blipFill>
        <p:spPr>
          <a:xfrm>
            <a:off x="4261104" y="2041323"/>
            <a:ext cx="4594377" cy="1430539"/>
          </a:xfrm>
          <a:prstGeom prst="rect">
            <a:avLst/>
          </a:prstGeom>
        </p:spPr>
      </p:pic>
    </p:spTree>
    <p:extLst>
      <p:ext uri="{BB962C8B-B14F-4D97-AF65-F5344CB8AC3E}">
        <p14:creationId xmlns:p14="http://schemas.microsoft.com/office/powerpoint/2010/main" val="37090918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587778" y="230650"/>
            <a:ext cx="4365222" cy="646290"/>
          </a:xfrm>
          <a:prstGeom prst="rect">
            <a:avLst/>
          </a:prstGeom>
          <a:noFill/>
          <a:ln>
            <a:noFill/>
          </a:ln>
        </p:spPr>
        <p:txBody>
          <a:bodyPr spcFirstLastPara="1" wrap="square" lIns="91425" tIns="45700" rIns="91425" bIns="45700" anchor="t" anchorCtr="0">
            <a:spAutoFit/>
          </a:bodyPr>
          <a:lstStyle/>
          <a:p>
            <a:pPr>
              <a:lnSpc>
                <a:spcPct val="150000"/>
              </a:lnSpc>
            </a:pPr>
            <a:r>
              <a:rPr lang="en-US" sz="2400" b="1" i="0" u="none" strike="noStrike" cap="none" dirty="0" err="1">
                <a:solidFill>
                  <a:schemeClr val="accent1">
                    <a:lumMod val="50000"/>
                  </a:schemeClr>
                </a:solidFill>
              </a:rPr>
              <a:t>Instruksi-instruksi</a:t>
            </a:r>
            <a:r>
              <a:rPr lang="en-US" sz="2400" b="1" i="0" u="none" strike="noStrike" cap="none" dirty="0">
                <a:solidFill>
                  <a:schemeClr val="accent1">
                    <a:lumMod val="50000"/>
                  </a:schemeClr>
                </a:solidFill>
              </a:rPr>
              <a:t> pada Jest</a:t>
            </a:r>
            <a:endParaRPr lang="en-ID" sz="2400" b="1" i="0" u="none" strike="noStrike" cap="none" dirty="0">
              <a:solidFill>
                <a:schemeClr val="accent1">
                  <a:lumMod val="50000"/>
                </a:schemeClr>
              </a:solidFill>
            </a:endParaRPr>
          </a:p>
        </p:txBody>
      </p:sp>
      <p:sp>
        <p:nvSpPr>
          <p:cNvPr id="8" name="Google Shape;98;p2">
            <a:extLst>
              <a:ext uri="{FF2B5EF4-FFF2-40B4-BE49-F238E27FC236}">
                <a16:creationId xmlns:a16="http://schemas.microsoft.com/office/drawing/2014/main" id="{FC9E5B19-1D64-42FA-B1E6-C128DF1EA1F5}"/>
              </a:ext>
            </a:extLst>
          </p:cNvPr>
          <p:cNvSpPr/>
          <p:nvPr/>
        </p:nvSpPr>
        <p:spPr>
          <a:xfrm>
            <a:off x="587778" y="876940"/>
            <a:ext cx="8227038" cy="1200288"/>
          </a:xfrm>
          <a:prstGeom prst="rect">
            <a:avLst/>
          </a:prstGeom>
          <a:noFill/>
          <a:ln>
            <a:noFill/>
          </a:ln>
        </p:spPr>
        <p:txBody>
          <a:bodyPr spcFirstLastPara="1" wrap="square" lIns="91425" tIns="45700" rIns="91425" bIns="45700" numCol="1" anchor="t" anchorCtr="0">
            <a:spAutoFit/>
          </a:bodyPr>
          <a:lstStyle/>
          <a:p>
            <a:pPr marL="285750" indent="-285750" algn="just">
              <a:lnSpc>
                <a:spcPct val="150000"/>
              </a:lnSpc>
              <a:buFont typeface="Wingdings" panose="05000000000000000000" pitchFamily="2" charset="2"/>
              <a:buChar char="q"/>
            </a:pP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Jest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memiliki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koleksi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instruksi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yang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dapat</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digunakan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untuk</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berbagai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scenario testing.</a:t>
            </a:r>
          </a:p>
          <a:p>
            <a:pPr marL="285750" indent="-285750" algn="just">
              <a:lnSpc>
                <a:spcPct val="150000"/>
              </a:lnSpc>
              <a:buFont typeface="Wingdings" panose="05000000000000000000" pitchFamily="2" charset="2"/>
              <a:buChar char="q"/>
            </a:pP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Sebagai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contoh</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buatlah</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sebuah</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file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js</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dengan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nama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arith.js yang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berisi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kode</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sebagai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berikut</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n-US" sz="1600" dirty="0">
              <a:solidFill>
                <a:srgbClr val="FF0000"/>
              </a:solidFill>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CE3EF5E7-B4E7-410C-818D-EFCE4C4E6B37}"/>
              </a:ext>
            </a:extLst>
          </p:cNvPr>
          <p:cNvPicPr>
            <a:picLocks noChangeAspect="1"/>
          </p:cNvPicPr>
          <p:nvPr/>
        </p:nvPicPr>
        <p:blipFill>
          <a:blip r:embed="rId5"/>
          <a:stretch>
            <a:fillRect/>
          </a:stretch>
        </p:blipFill>
        <p:spPr>
          <a:xfrm>
            <a:off x="3143050" y="2446560"/>
            <a:ext cx="2857899" cy="1552792"/>
          </a:xfrm>
          <a:prstGeom prst="rect">
            <a:avLst/>
          </a:prstGeom>
        </p:spPr>
      </p:pic>
    </p:spTree>
    <p:extLst>
      <p:ext uri="{BB962C8B-B14F-4D97-AF65-F5344CB8AC3E}">
        <p14:creationId xmlns:p14="http://schemas.microsoft.com/office/powerpoint/2010/main" val="2370456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331180" y="438004"/>
            <a:ext cx="7066316" cy="461624"/>
          </a:xfrm>
          <a:prstGeom prst="rect">
            <a:avLst/>
          </a:prstGeom>
          <a:noFill/>
          <a:ln>
            <a:noFill/>
          </a:ln>
        </p:spPr>
        <p:txBody>
          <a:bodyPr spcFirstLastPara="1" wrap="square" lIns="91425" tIns="45700" rIns="91425" bIns="45700" anchor="t" anchorCtr="0">
            <a:spAutoFit/>
          </a:bodyPr>
          <a:lstStyle/>
          <a:p>
            <a:r>
              <a:rPr lang="id-ID" sz="2400" b="1" dirty="0">
                <a:solidFill>
                  <a:schemeClr val="accent1">
                    <a:lumMod val="50000"/>
                  </a:schemeClr>
                </a:solidFill>
              </a:rPr>
              <a:t>Yang Dilakukan dalam Pengujian</a:t>
            </a:r>
            <a:endParaRPr lang="en-ID" sz="2400" b="1" dirty="0">
              <a:solidFill>
                <a:schemeClr val="accent1">
                  <a:lumMod val="50000"/>
                </a:schemeClr>
              </a:solidFill>
            </a:endParaRPr>
          </a:p>
        </p:txBody>
      </p:sp>
      <p:sp>
        <p:nvSpPr>
          <p:cNvPr id="98" name="Google Shape;98;p2"/>
          <p:cNvSpPr/>
          <p:nvPr/>
        </p:nvSpPr>
        <p:spPr>
          <a:xfrm>
            <a:off x="331180" y="1097570"/>
            <a:ext cx="3982247" cy="2554505"/>
          </a:xfrm>
          <a:prstGeom prst="rect">
            <a:avLst/>
          </a:prstGeom>
          <a:noFill/>
          <a:ln>
            <a:noFill/>
          </a:ln>
        </p:spPr>
        <p:txBody>
          <a:bodyPr spcFirstLastPara="1" wrap="square" lIns="91425" tIns="45700" rIns="91425" bIns="45700" anchor="t" anchorCtr="0">
            <a:spAutoFit/>
          </a:bodyPr>
          <a:lstStyle/>
          <a:p>
            <a:pPr marL="285750" indent="-285750">
              <a:buFont typeface="Wingdings" panose="05000000000000000000" pitchFamily="2" charset="2"/>
              <a:buChar char="§"/>
            </a:pPr>
            <a:r>
              <a:rPr lang="id-ID" sz="1600" b="1" dirty="0"/>
              <a:t>Verifikasi</a:t>
            </a:r>
            <a:endParaRPr lang="en-US" sz="1600" b="1" dirty="0"/>
          </a:p>
          <a:p>
            <a:pPr marL="284163"/>
            <a:r>
              <a:rPr lang="id-ID" sz="1600" dirty="0"/>
              <a:t>Memastikan perangkat lunak dikembangkan dengan benar </a:t>
            </a:r>
            <a:r>
              <a:rPr lang="id-ID" sz="1600" i="1" dirty="0"/>
              <a:t>(</a:t>
            </a:r>
            <a:r>
              <a:rPr lang="id-ID" sz="1600" i="1" dirty="0" err="1"/>
              <a:t>well-engineered</a:t>
            </a:r>
            <a:r>
              <a:rPr lang="id-ID" sz="1600" i="1" dirty="0"/>
              <a:t>)</a:t>
            </a:r>
            <a:r>
              <a:rPr lang="id-ID" sz="1600" dirty="0"/>
              <a:t>. Sering disebut </a:t>
            </a:r>
            <a:r>
              <a:rPr lang="id-ID" sz="1600" i="1" dirty="0" err="1"/>
              <a:t>static</a:t>
            </a:r>
            <a:r>
              <a:rPr lang="id-ID" sz="1600" i="1" dirty="0"/>
              <a:t> testing.</a:t>
            </a:r>
          </a:p>
          <a:p>
            <a:pPr marL="285750" indent="-285750">
              <a:buFont typeface="Wingdings" panose="05000000000000000000" pitchFamily="2" charset="2"/>
              <a:buChar char="§"/>
            </a:pPr>
            <a:r>
              <a:rPr lang="id-ID" sz="1600" b="1" dirty="0"/>
              <a:t>Validasi</a:t>
            </a:r>
          </a:p>
          <a:p>
            <a:pPr marL="284163" lvl="1"/>
            <a:r>
              <a:rPr lang="id-ID" sz="1600" dirty="0"/>
              <a:t>Memastikan perangkat lunak yang dikembangkan sesuai dengan kebutuhan calon pengguna. Sering disebut sebagai </a:t>
            </a:r>
            <a:r>
              <a:rPr lang="id-ID" sz="1600" i="1" dirty="0" err="1"/>
              <a:t>dynamic</a:t>
            </a:r>
            <a:r>
              <a:rPr lang="id-ID" sz="1600" i="1" dirty="0"/>
              <a:t> testing</a:t>
            </a:r>
            <a:r>
              <a:rPr lang="id-ID" sz="1600" dirty="0"/>
              <a:t>.</a:t>
            </a:r>
          </a:p>
        </p:txBody>
      </p:sp>
      <p:pic>
        <p:nvPicPr>
          <p:cNvPr id="8" name="Picture 7">
            <a:extLst>
              <a:ext uri="{FF2B5EF4-FFF2-40B4-BE49-F238E27FC236}">
                <a16:creationId xmlns:a16="http://schemas.microsoft.com/office/drawing/2014/main" id="{CF2AB5C9-C448-41F4-919B-A0B244027A0C}"/>
              </a:ext>
            </a:extLst>
          </p:cNvPr>
          <p:cNvPicPr>
            <a:picLocks noChangeAspect="1"/>
          </p:cNvPicPr>
          <p:nvPr/>
        </p:nvPicPr>
        <p:blipFill>
          <a:blip r:embed="rId5"/>
          <a:stretch>
            <a:fillRect/>
          </a:stretch>
        </p:blipFill>
        <p:spPr>
          <a:xfrm>
            <a:off x="4213022" y="1281290"/>
            <a:ext cx="4930978" cy="2429758"/>
          </a:xfrm>
          <a:prstGeom prst="rect">
            <a:avLst/>
          </a:prstGeom>
        </p:spPr>
      </p:pic>
      <p:sp>
        <p:nvSpPr>
          <p:cNvPr id="9" name="TextBox 8">
            <a:extLst>
              <a:ext uri="{FF2B5EF4-FFF2-40B4-BE49-F238E27FC236}">
                <a16:creationId xmlns:a16="http://schemas.microsoft.com/office/drawing/2014/main" id="{BFE4CC4C-D913-4A44-BE9B-37AC5623DF9C}"/>
              </a:ext>
            </a:extLst>
          </p:cNvPr>
          <p:cNvSpPr txBox="1"/>
          <p:nvPr/>
        </p:nvSpPr>
        <p:spPr>
          <a:xfrm>
            <a:off x="4742266" y="3779097"/>
            <a:ext cx="4024307" cy="496512"/>
          </a:xfrm>
          <a:prstGeom prst="rect">
            <a:avLst/>
          </a:prstGeom>
          <a:solidFill>
            <a:srgbClr val="000000">
              <a:alpha val="50000"/>
            </a:srgbClr>
          </a:solidFill>
          <a:ln>
            <a:noFill/>
          </a:ln>
        </p:spPr>
        <p:txBody>
          <a:bodyPr wrap="square" rtlCol="0">
            <a:noAutofit/>
          </a:bodyPr>
          <a:lstStyle/>
          <a:p>
            <a:pPr algn="ctr">
              <a:spcAft>
                <a:spcPts val="600"/>
              </a:spcAft>
            </a:pPr>
            <a:r>
              <a:rPr lang="id-ID" sz="1400" b="1" i="1" dirty="0">
                <a:solidFill>
                  <a:srgbClr val="FFFFFF"/>
                </a:solidFill>
              </a:rPr>
              <a:t>Perbedaan validasi dan verifikasi dalam pengujian / softwaretestinghelp.com</a:t>
            </a:r>
          </a:p>
        </p:txBody>
      </p:sp>
    </p:spTree>
    <p:extLst>
      <p:ext uri="{BB962C8B-B14F-4D97-AF65-F5344CB8AC3E}">
        <p14:creationId xmlns:p14="http://schemas.microsoft.com/office/powerpoint/2010/main" val="14944569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587778" y="230650"/>
            <a:ext cx="4365222" cy="646290"/>
          </a:xfrm>
          <a:prstGeom prst="rect">
            <a:avLst/>
          </a:prstGeom>
          <a:noFill/>
          <a:ln>
            <a:noFill/>
          </a:ln>
        </p:spPr>
        <p:txBody>
          <a:bodyPr spcFirstLastPara="1" wrap="square" lIns="91425" tIns="45700" rIns="91425" bIns="45700" anchor="t" anchorCtr="0">
            <a:spAutoFit/>
          </a:bodyPr>
          <a:lstStyle/>
          <a:p>
            <a:pPr>
              <a:lnSpc>
                <a:spcPct val="150000"/>
              </a:lnSpc>
            </a:pPr>
            <a:r>
              <a:rPr lang="en-US" sz="2400" b="1" i="0" u="none" strike="noStrike" cap="none" dirty="0" err="1">
                <a:solidFill>
                  <a:schemeClr val="accent1">
                    <a:lumMod val="50000"/>
                  </a:schemeClr>
                </a:solidFill>
              </a:rPr>
              <a:t>Instruksi-instruksi</a:t>
            </a:r>
            <a:r>
              <a:rPr lang="en-US" sz="2400" b="1" i="0" u="none" strike="noStrike" cap="none" dirty="0">
                <a:solidFill>
                  <a:schemeClr val="accent1">
                    <a:lumMod val="50000"/>
                  </a:schemeClr>
                </a:solidFill>
              </a:rPr>
              <a:t> pada Jest</a:t>
            </a:r>
            <a:endParaRPr lang="en-ID" sz="2400" b="1" i="0" u="none" strike="noStrike" cap="none" dirty="0">
              <a:solidFill>
                <a:schemeClr val="accent1">
                  <a:lumMod val="50000"/>
                </a:schemeClr>
              </a:solidFill>
            </a:endParaRPr>
          </a:p>
        </p:txBody>
      </p:sp>
      <p:sp>
        <p:nvSpPr>
          <p:cNvPr id="8" name="Google Shape;98;p2">
            <a:extLst>
              <a:ext uri="{FF2B5EF4-FFF2-40B4-BE49-F238E27FC236}">
                <a16:creationId xmlns:a16="http://schemas.microsoft.com/office/drawing/2014/main" id="{FC9E5B19-1D64-42FA-B1E6-C128DF1EA1F5}"/>
              </a:ext>
            </a:extLst>
          </p:cNvPr>
          <p:cNvSpPr/>
          <p:nvPr/>
        </p:nvSpPr>
        <p:spPr>
          <a:xfrm>
            <a:off x="587778" y="876940"/>
            <a:ext cx="8227038" cy="461624"/>
          </a:xfrm>
          <a:prstGeom prst="rect">
            <a:avLst/>
          </a:prstGeom>
          <a:noFill/>
          <a:ln>
            <a:noFill/>
          </a:ln>
        </p:spPr>
        <p:txBody>
          <a:bodyPr spcFirstLastPara="1" wrap="square" lIns="91425" tIns="45700" rIns="91425" bIns="45700" numCol="1" anchor="t" anchorCtr="0">
            <a:spAutoFit/>
          </a:bodyPr>
          <a:lstStyle/>
          <a:p>
            <a:pPr marL="285750" indent="-285750" algn="just">
              <a:lnSpc>
                <a:spcPct val="150000"/>
              </a:lnSpc>
              <a:buFont typeface="Wingdings" panose="05000000000000000000" pitchFamily="2" charset="2"/>
              <a:buChar char="q"/>
            </a:pP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Lalu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buat</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sebuah</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file jest test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dengan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nama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file arith.test.js yang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berisi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kode</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berikut</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n-US" sz="1600" dirty="0">
              <a:solidFill>
                <a:srgbClr val="FF0000"/>
              </a:solidFill>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E04C0115-84A4-4DB8-8B37-033EEC371215}"/>
              </a:ext>
            </a:extLst>
          </p:cNvPr>
          <p:cNvPicPr>
            <a:picLocks noChangeAspect="1"/>
          </p:cNvPicPr>
          <p:nvPr/>
        </p:nvPicPr>
        <p:blipFill>
          <a:blip r:embed="rId5"/>
          <a:stretch>
            <a:fillRect/>
          </a:stretch>
        </p:blipFill>
        <p:spPr>
          <a:xfrm>
            <a:off x="2977031" y="1315876"/>
            <a:ext cx="3448531" cy="3505689"/>
          </a:xfrm>
          <a:prstGeom prst="rect">
            <a:avLst/>
          </a:prstGeom>
        </p:spPr>
      </p:pic>
    </p:spTree>
    <p:extLst>
      <p:ext uri="{BB962C8B-B14F-4D97-AF65-F5344CB8AC3E}">
        <p14:creationId xmlns:p14="http://schemas.microsoft.com/office/powerpoint/2010/main" val="24058920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587778" y="230650"/>
            <a:ext cx="4365222" cy="646290"/>
          </a:xfrm>
          <a:prstGeom prst="rect">
            <a:avLst/>
          </a:prstGeom>
          <a:noFill/>
          <a:ln>
            <a:noFill/>
          </a:ln>
        </p:spPr>
        <p:txBody>
          <a:bodyPr spcFirstLastPara="1" wrap="square" lIns="91425" tIns="45700" rIns="91425" bIns="45700" anchor="t" anchorCtr="0">
            <a:spAutoFit/>
          </a:bodyPr>
          <a:lstStyle/>
          <a:p>
            <a:pPr>
              <a:lnSpc>
                <a:spcPct val="150000"/>
              </a:lnSpc>
            </a:pPr>
            <a:r>
              <a:rPr lang="en-US" sz="2400" b="1" i="0" u="none" strike="noStrike" cap="none" dirty="0" err="1">
                <a:solidFill>
                  <a:schemeClr val="accent1">
                    <a:lumMod val="50000"/>
                  </a:schemeClr>
                </a:solidFill>
              </a:rPr>
              <a:t>Instruksi-instruksi</a:t>
            </a:r>
            <a:r>
              <a:rPr lang="en-US" sz="2400" b="1" i="0" u="none" strike="noStrike" cap="none" dirty="0">
                <a:solidFill>
                  <a:schemeClr val="accent1">
                    <a:lumMod val="50000"/>
                  </a:schemeClr>
                </a:solidFill>
              </a:rPr>
              <a:t> pada Jest</a:t>
            </a:r>
            <a:endParaRPr lang="en-ID" sz="2400" b="1" i="0" u="none" strike="noStrike" cap="none" dirty="0">
              <a:solidFill>
                <a:schemeClr val="accent1">
                  <a:lumMod val="50000"/>
                </a:schemeClr>
              </a:solidFill>
            </a:endParaRPr>
          </a:p>
        </p:txBody>
      </p:sp>
      <p:sp>
        <p:nvSpPr>
          <p:cNvPr id="8" name="Google Shape;98;p2">
            <a:extLst>
              <a:ext uri="{FF2B5EF4-FFF2-40B4-BE49-F238E27FC236}">
                <a16:creationId xmlns:a16="http://schemas.microsoft.com/office/drawing/2014/main" id="{FC9E5B19-1D64-42FA-B1E6-C128DF1EA1F5}"/>
              </a:ext>
            </a:extLst>
          </p:cNvPr>
          <p:cNvSpPr/>
          <p:nvPr/>
        </p:nvSpPr>
        <p:spPr>
          <a:xfrm>
            <a:off x="587778" y="876940"/>
            <a:ext cx="8227038" cy="830956"/>
          </a:xfrm>
          <a:prstGeom prst="rect">
            <a:avLst/>
          </a:prstGeom>
          <a:noFill/>
          <a:ln>
            <a:noFill/>
          </a:ln>
        </p:spPr>
        <p:txBody>
          <a:bodyPr spcFirstLastPara="1" wrap="square" lIns="91425" tIns="45700" rIns="91425" bIns="45700" numCol="1" anchor="t" anchorCtr="0">
            <a:spAutoFit/>
          </a:bodyPr>
          <a:lstStyle/>
          <a:p>
            <a:pPr marL="285750" indent="-285750" algn="just">
              <a:lnSpc>
                <a:spcPct val="150000"/>
              </a:lnSpc>
              <a:buFont typeface="Wingdings" panose="05000000000000000000" pitchFamily="2" charset="2"/>
              <a:buChar char="q"/>
            </a:pP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Menjalankan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perintah</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npm</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test arith.test.js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menjalankan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Jest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untuk</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satu</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file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js</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Keluarannya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adalah</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n-US" sz="1600" dirty="0">
              <a:solidFill>
                <a:srgbClr val="FF0000"/>
              </a:solidFill>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6E5015AB-257A-4404-97FF-D21554C00667}"/>
              </a:ext>
            </a:extLst>
          </p:cNvPr>
          <p:cNvPicPr>
            <a:picLocks noChangeAspect="1"/>
          </p:cNvPicPr>
          <p:nvPr/>
        </p:nvPicPr>
        <p:blipFill>
          <a:blip r:embed="rId5"/>
          <a:stretch>
            <a:fillRect/>
          </a:stretch>
        </p:blipFill>
        <p:spPr>
          <a:xfrm>
            <a:off x="3163036" y="1440171"/>
            <a:ext cx="4629796" cy="3143689"/>
          </a:xfrm>
          <a:prstGeom prst="rect">
            <a:avLst/>
          </a:prstGeom>
        </p:spPr>
      </p:pic>
    </p:spTree>
    <p:extLst>
      <p:ext uri="{BB962C8B-B14F-4D97-AF65-F5344CB8AC3E}">
        <p14:creationId xmlns:p14="http://schemas.microsoft.com/office/powerpoint/2010/main" val="36399810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587778" y="230650"/>
            <a:ext cx="4365222" cy="646290"/>
          </a:xfrm>
          <a:prstGeom prst="rect">
            <a:avLst/>
          </a:prstGeom>
          <a:noFill/>
          <a:ln>
            <a:noFill/>
          </a:ln>
        </p:spPr>
        <p:txBody>
          <a:bodyPr spcFirstLastPara="1" wrap="square" lIns="91425" tIns="45700" rIns="91425" bIns="45700" anchor="t" anchorCtr="0">
            <a:spAutoFit/>
          </a:bodyPr>
          <a:lstStyle/>
          <a:p>
            <a:pPr>
              <a:lnSpc>
                <a:spcPct val="150000"/>
              </a:lnSpc>
            </a:pPr>
            <a:r>
              <a:rPr lang="en-US" sz="2400" b="1" i="0" u="none" strike="noStrike" cap="none" dirty="0" err="1">
                <a:solidFill>
                  <a:schemeClr val="accent1">
                    <a:lumMod val="50000"/>
                  </a:schemeClr>
                </a:solidFill>
              </a:rPr>
              <a:t>Instruksi-instruksi</a:t>
            </a:r>
            <a:r>
              <a:rPr lang="en-US" sz="2400" b="1" i="0" u="none" strike="noStrike" cap="none" dirty="0">
                <a:solidFill>
                  <a:schemeClr val="accent1">
                    <a:lumMod val="50000"/>
                  </a:schemeClr>
                </a:solidFill>
              </a:rPr>
              <a:t> pada Jest</a:t>
            </a:r>
            <a:endParaRPr lang="en-ID" sz="2400" b="1" i="0" u="none" strike="noStrike" cap="none" dirty="0">
              <a:solidFill>
                <a:schemeClr val="accent1">
                  <a:lumMod val="50000"/>
                </a:schemeClr>
              </a:solidFill>
            </a:endParaRPr>
          </a:p>
        </p:txBody>
      </p:sp>
      <p:sp>
        <p:nvSpPr>
          <p:cNvPr id="8" name="Google Shape;98;p2">
            <a:extLst>
              <a:ext uri="{FF2B5EF4-FFF2-40B4-BE49-F238E27FC236}">
                <a16:creationId xmlns:a16="http://schemas.microsoft.com/office/drawing/2014/main" id="{FC9E5B19-1D64-42FA-B1E6-C128DF1EA1F5}"/>
              </a:ext>
            </a:extLst>
          </p:cNvPr>
          <p:cNvSpPr/>
          <p:nvPr/>
        </p:nvSpPr>
        <p:spPr>
          <a:xfrm>
            <a:off x="587778" y="876940"/>
            <a:ext cx="8227038" cy="1569620"/>
          </a:xfrm>
          <a:prstGeom prst="rect">
            <a:avLst/>
          </a:prstGeom>
          <a:noFill/>
          <a:ln>
            <a:noFill/>
          </a:ln>
        </p:spPr>
        <p:txBody>
          <a:bodyPr spcFirstLastPara="1" wrap="square" lIns="91425" tIns="45700" rIns="91425" bIns="45700" numCol="1" anchor="t" anchorCtr="0">
            <a:spAutoFit/>
          </a:bodyPr>
          <a:lstStyle/>
          <a:p>
            <a:pPr marL="285750" indent="-285750" algn="just">
              <a:lnSpc>
                <a:spcPct val="150000"/>
              </a:lnSpc>
              <a:buFont typeface="Wingdings" panose="05000000000000000000" pitchFamily="2" charset="2"/>
              <a:buChar char="q"/>
            </a:pP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Secara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default,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instruksi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npm</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test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mengeksekusi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semua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scenario test yang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ada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di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dalam</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file arith.test.js.</a:t>
            </a:r>
          </a:p>
          <a:p>
            <a:pPr marL="285750" indent="-285750" algn="just">
              <a:lnSpc>
                <a:spcPct val="150000"/>
              </a:lnSpc>
              <a:buFont typeface="Wingdings" panose="05000000000000000000" pitchFamily="2" charset="2"/>
              <a:buChar char="q"/>
            </a:pP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Bila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ada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test yang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ingin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di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lewati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atau</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hanya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ingin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focus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ke</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salah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satu</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fungsi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dari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semua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fungsi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yang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ada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Jest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menyediakan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fungsi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skip.</a:t>
            </a:r>
          </a:p>
        </p:txBody>
      </p:sp>
    </p:spTree>
    <p:extLst>
      <p:ext uri="{BB962C8B-B14F-4D97-AF65-F5344CB8AC3E}">
        <p14:creationId xmlns:p14="http://schemas.microsoft.com/office/powerpoint/2010/main" val="7333142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587778" y="230650"/>
            <a:ext cx="4365222" cy="646290"/>
          </a:xfrm>
          <a:prstGeom prst="rect">
            <a:avLst/>
          </a:prstGeom>
          <a:noFill/>
          <a:ln>
            <a:noFill/>
          </a:ln>
        </p:spPr>
        <p:txBody>
          <a:bodyPr spcFirstLastPara="1" wrap="square" lIns="91425" tIns="45700" rIns="91425" bIns="45700" anchor="t" anchorCtr="0">
            <a:spAutoFit/>
          </a:bodyPr>
          <a:lstStyle/>
          <a:p>
            <a:pPr>
              <a:lnSpc>
                <a:spcPct val="150000"/>
              </a:lnSpc>
            </a:pPr>
            <a:r>
              <a:rPr lang="en-US" sz="2400" b="1" i="0" u="none" strike="noStrike" cap="none" dirty="0" err="1">
                <a:solidFill>
                  <a:schemeClr val="accent1">
                    <a:lumMod val="50000"/>
                  </a:schemeClr>
                </a:solidFill>
              </a:rPr>
              <a:t>Instruksi-instruksi</a:t>
            </a:r>
            <a:r>
              <a:rPr lang="en-US" sz="2400" b="1" i="0" u="none" strike="noStrike" cap="none" dirty="0">
                <a:solidFill>
                  <a:schemeClr val="accent1">
                    <a:lumMod val="50000"/>
                  </a:schemeClr>
                </a:solidFill>
              </a:rPr>
              <a:t> pada Jest</a:t>
            </a:r>
            <a:endParaRPr lang="en-ID" sz="2400" b="1" i="0" u="none" strike="noStrike" cap="none" dirty="0">
              <a:solidFill>
                <a:schemeClr val="accent1">
                  <a:lumMod val="50000"/>
                </a:schemeClr>
              </a:solidFill>
            </a:endParaRPr>
          </a:p>
        </p:txBody>
      </p:sp>
      <p:sp>
        <p:nvSpPr>
          <p:cNvPr id="8" name="Google Shape;98;p2">
            <a:extLst>
              <a:ext uri="{FF2B5EF4-FFF2-40B4-BE49-F238E27FC236}">
                <a16:creationId xmlns:a16="http://schemas.microsoft.com/office/drawing/2014/main" id="{FC9E5B19-1D64-42FA-B1E6-C128DF1EA1F5}"/>
              </a:ext>
            </a:extLst>
          </p:cNvPr>
          <p:cNvSpPr/>
          <p:nvPr/>
        </p:nvSpPr>
        <p:spPr>
          <a:xfrm>
            <a:off x="587778" y="876940"/>
            <a:ext cx="8227038" cy="830956"/>
          </a:xfrm>
          <a:prstGeom prst="rect">
            <a:avLst/>
          </a:prstGeom>
          <a:noFill/>
          <a:ln>
            <a:noFill/>
          </a:ln>
        </p:spPr>
        <p:txBody>
          <a:bodyPr spcFirstLastPara="1" wrap="square" lIns="91425" tIns="45700" rIns="91425" bIns="45700" numCol="1" anchor="t" anchorCtr="0">
            <a:spAutoFit/>
          </a:bodyPr>
          <a:lstStyle/>
          <a:p>
            <a:pPr marL="285750" indent="-285750" algn="just">
              <a:lnSpc>
                <a:spcPct val="150000"/>
              </a:lnSpc>
              <a:buFont typeface="Wingdings" panose="05000000000000000000" pitchFamily="2" charset="2"/>
              <a:buChar char="q"/>
            </a:pP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Melewati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fungsi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yang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tidak</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ingin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ditest</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dilakukan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dengan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modifikasi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kode</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test pada arith.test.js dan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disimpan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pada file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baru</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yaitu</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arith-skip.test.js</a:t>
            </a:r>
          </a:p>
        </p:txBody>
      </p:sp>
      <p:pic>
        <p:nvPicPr>
          <p:cNvPr id="3" name="Picture 2">
            <a:extLst>
              <a:ext uri="{FF2B5EF4-FFF2-40B4-BE49-F238E27FC236}">
                <a16:creationId xmlns:a16="http://schemas.microsoft.com/office/drawing/2014/main" id="{28C50085-63BD-4D45-81D3-57BF030C2C02}"/>
              </a:ext>
            </a:extLst>
          </p:cNvPr>
          <p:cNvPicPr>
            <a:picLocks noChangeAspect="1"/>
          </p:cNvPicPr>
          <p:nvPr/>
        </p:nvPicPr>
        <p:blipFill>
          <a:blip r:embed="rId5"/>
          <a:stretch>
            <a:fillRect/>
          </a:stretch>
        </p:blipFill>
        <p:spPr>
          <a:xfrm>
            <a:off x="3292083" y="1707896"/>
            <a:ext cx="3321833" cy="3182333"/>
          </a:xfrm>
          <a:prstGeom prst="rect">
            <a:avLst/>
          </a:prstGeom>
        </p:spPr>
      </p:pic>
    </p:spTree>
    <p:extLst>
      <p:ext uri="{BB962C8B-B14F-4D97-AF65-F5344CB8AC3E}">
        <p14:creationId xmlns:p14="http://schemas.microsoft.com/office/powerpoint/2010/main" val="6166343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587778" y="230650"/>
            <a:ext cx="4365222" cy="646290"/>
          </a:xfrm>
          <a:prstGeom prst="rect">
            <a:avLst/>
          </a:prstGeom>
          <a:noFill/>
          <a:ln>
            <a:noFill/>
          </a:ln>
        </p:spPr>
        <p:txBody>
          <a:bodyPr spcFirstLastPara="1" wrap="square" lIns="91425" tIns="45700" rIns="91425" bIns="45700" anchor="t" anchorCtr="0">
            <a:spAutoFit/>
          </a:bodyPr>
          <a:lstStyle/>
          <a:p>
            <a:pPr>
              <a:lnSpc>
                <a:spcPct val="150000"/>
              </a:lnSpc>
            </a:pPr>
            <a:r>
              <a:rPr lang="en-US" sz="2400" b="1" i="0" u="none" strike="noStrike" cap="none" dirty="0" err="1">
                <a:solidFill>
                  <a:schemeClr val="accent1">
                    <a:lumMod val="50000"/>
                  </a:schemeClr>
                </a:solidFill>
              </a:rPr>
              <a:t>Instruksi-instruksi</a:t>
            </a:r>
            <a:r>
              <a:rPr lang="en-US" sz="2400" b="1" i="0" u="none" strike="noStrike" cap="none" dirty="0">
                <a:solidFill>
                  <a:schemeClr val="accent1">
                    <a:lumMod val="50000"/>
                  </a:schemeClr>
                </a:solidFill>
              </a:rPr>
              <a:t> pada Jest</a:t>
            </a:r>
            <a:endParaRPr lang="en-ID" sz="2400" b="1" i="0" u="none" strike="noStrike" cap="none" dirty="0">
              <a:solidFill>
                <a:schemeClr val="accent1">
                  <a:lumMod val="50000"/>
                </a:schemeClr>
              </a:solidFill>
            </a:endParaRPr>
          </a:p>
        </p:txBody>
      </p:sp>
      <p:sp>
        <p:nvSpPr>
          <p:cNvPr id="8" name="Google Shape;98;p2">
            <a:extLst>
              <a:ext uri="{FF2B5EF4-FFF2-40B4-BE49-F238E27FC236}">
                <a16:creationId xmlns:a16="http://schemas.microsoft.com/office/drawing/2014/main" id="{FC9E5B19-1D64-42FA-B1E6-C128DF1EA1F5}"/>
              </a:ext>
            </a:extLst>
          </p:cNvPr>
          <p:cNvSpPr/>
          <p:nvPr/>
        </p:nvSpPr>
        <p:spPr>
          <a:xfrm>
            <a:off x="587778" y="876940"/>
            <a:ext cx="8227038" cy="461624"/>
          </a:xfrm>
          <a:prstGeom prst="rect">
            <a:avLst/>
          </a:prstGeom>
          <a:noFill/>
          <a:ln>
            <a:noFill/>
          </a:ln>
        </p:spPr>
        <p:txBody>
          <a:bodyPr spcFirstLastPara="1" wrap="square" lIns="91425" tIns="45700" rIns="91425" bIns="45700" numCol="1" anchor="t" anchorCtr="0">
            <a:spAutoFit/>
          </a:bodyPr>
          <a:lstStyle/>
          <a:p>
            <a:pPr marL="285750" indent="-285750" algn="just">
              <a:lnSpc>
                <a:spcPct val="150000"/>
              </a:lnSpc>
              <a:buFont typeface="Wingdings" panose="05000000000000000000" pitchFamily="2" charset="2"/>
              <a:buChar char="q"/>
            </a:pP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Bila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instruksi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npm</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test arith-skip.test.js di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jalankan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keluarannya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adalah</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pic>
        <p:nvPicPr>
          <p:cNvPr id="4" name="Picture 3">
            <a:extLst>
              <a:ext uri="{FF2B5EF4-FFF2-40B4-BE49-F238E27FC236}">
                <a16:creationId xmlns:a16="http://schemas.microsoft.com/office/drawing/2014/main" id="{B02313BC-5A9B-460B-A007-5E5D6FCA469A}"/>
              </a:ext>
            </a:extLst>
          </p:cNvPr>
          <p:cNvPicPr>
            <a:picLocks noChangeAspect="1"/>
          </p:cNvPicPr>
          <p:nvPr/>
        </p:nvPicPr>
        <p:blipFill>
          <a:blip r:embed="rId5"/>
          <a:stretch>
            <a:fillRect/>
          </a:stretch>
        </p:blipFill>
        <p:spPr>
          <a:xfrm>
            <a:off x="2080865" y="1383723"/>
            <a:ext cx="4982270" cy="3134162"/>
          </a:xfrm>
          <a:prstGeom prst="rect">
            <a:avLst/>
          </a:prstGeom>
        </p:spPr>
      </p:pic>
    </p:spTree>
    <p:extLst>
      <p:ext uri="{BB962C8B-B14F-4D97-AF65-F5344CB8AC3E}">
        <p14:creationId xmlns:p14="http://schemas.microsoft.com/office/powerpoint/2010/main" val="34339080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587778" y="230650"/>
            <a:ext cx="4365222" cy="646290"/>
          </a:xfrm>
          <a:prstGeom prst="rect">
            <a:avLst/>
          </a:prstGeom>
          <a:noFill/>
          <a:ln>
            <a:noFill/>
          </a:ln>
        </p:spPr>
        <p:txBody>
          <a:bodyPr spcFirstLastPara="1" wrap="square" lIns="91425" tIns="45700" rIns="91425" bIns="45700" anchor="t" anchorCtr="0">
            <a:spAutoFit/>
          </a:bodyPr>
          <a:lstStyle/>
          <a:p>
            <a:pPr>
              <a:lnSpc>
                <a:spcPct val="150000"/>
              </a:lnSpc>
            </a:pPr>
            <a:r>
              <a:rPr lang="en-US" sz="2400" b="1" i="0" u="none" strike="noStrike" cap="none" dirty="0" err="1">
                <a:solidFill>
                  <a:schemeClr val="accent1">
                    <a:lumMod val="50000"/>
                  </a:schemeClr>
                </a:solidFill>
              </a:rPr>
              <a:t>Instruksi-instruksi</a:t>
            </a:r>
            <a:r>
              <a:rPr lang="en-US" sz="2400" b="1" i="0" u="none" strike="noStrike" cap="none" dirty="0">
                <a:solidFill>
                  <a:schemeClr val="accent1">
                    <a:lumMod val="50000"/>
                  </a:schemeClr>
                </a:solidFill>
              </a:rPr>
              <a:t> pada Jest</a:t>
            </a:r>
            <a:endParaRPr lang="en-ID" sz="2400" b="1" i="0" u="none" strike="noStrike" cap="none" dirty="0">
              <a:solidFill>
                <a:schemeClr val="accent1">
                  <a:lumMod val="50000"/>
                </a:schemeClr>
              </a:solidFill>
            </a:endParaRPr>
          </a:p>
        </p:txBody>
      </p:sp>
      <p:sp>
        <p:nvSpPr>
          <p:cNvPr id="8" name="Google Shape;98;p2">
            <a:extLst>
              <a:ext uri="{FF2B5EF4-FFF2-40B4-BE49-F238E27FC236}">
                <a16:creationId xmlns:a16="http://schemas.microsoft.com/office/drawing/2014/main" id="{FC9E5B19-1D64-42FA-B1E6-C128DF1EA1F5}"/>
              </a:ext>
            </a:extLst>
          </p:cNvPr>
          <p:cNvSpPr/>
          <p:nvPr/>
        </p:nvSpPr>
        <p:spPr>
          <a:xfrm>
            <a:off x="587778" y="876940"/>
            <a:ext cx="8227038" cy="2308284"/>
          </a:xfrm>
          <a:prstGeom prst="rect">
            <a:avLst/>
          </a:prstGeom>
          <a:noFill/>
          <a:ln>
            <a:noFill/>
          </a:ln>
        </p:spPr>
        <p:txBody>
          <a:bodyPr spcFirstLastPara="1" wrap="square" lIns="91425" tIns="45700" rIns="91425" bIns="45700" numCol="1" anchor="t" anchorCtr="0">
            <a:spAutoFit/>
          </a:bodyPr>
          <a:lstStyle/>
          <a:p>
            <a:pPr marL="285750" indent="-285750" algn="just">
              <a:lnSpc>
                <a:spcPct val="150000"/>
              </a:lnSpc>
              <a:buFont typeface="Wingdings" panose="05000000000000000000" pitchFamily="2" charset="2"/>
              <a:buChar char="q"/>
            </a:pP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Dari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contoh</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ini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terlihat</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bahwa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untuk</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scenario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melewati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beberapa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fungsi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dapat</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dilakukan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dengan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menggunkan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keyword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xtest</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atau</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fungsi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test.skip</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50000"/>
              </a:lnSpc>
              <a:buFont typeface="Wingdings" panose="05000000000000000000" pitchFamily="2" charset="2"/>
              <a:buChar char="q"/>
            </a:pP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Jest juga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memungkinkan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scenario test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dengan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beragam</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nilai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285750" indent="-285750" algn="just">
              <a:lnSpc>
                <a:spcPct val="150000"/>
              </a:lnSpc>
              <a:buFont typeface="Wingdings" panose="05000000000000000000" pitchFamily="2" charset="2"/>
              <a:buChar char="q"/>
            </a:pP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Fitur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ini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disebut</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Jest parameterized test.</a:t>
            </a:r>
          </a:p>
          <a:p>
            <a:pPr marL="285750" indent="-285750" algn="just">
              <a:lnSpc>
                <a:spcPct val="150000"/>
              </a:lnSpc>
              <a:buFont typeface="Wingdings" panose="05000000000000000000" pitchFamily="2" charset="2"/>
              <a:buChar char="q"/>
            </a:pP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Untuk</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menggunakan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paramtereized</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test,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sintaks</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Jest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menggunakan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fungsi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global each().</a:t>
            </a:r>
          </a:p>
        </p:txBody>
      </p:sp>
    </p:spTree>
    <p:extLst>
      <p:ext uri="{BB962C8B-B14F-4D97-AF65-F5344CB8AC3E}">
        <p14:creationId xmlns:p14="http://schemas.microsoft.com/office/powerpoint/2010/main" val="4110160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587778" y="230650"/>
            <a:ext cx="4365222" cy="646290"/>
          </a:xfrm>
          <a:prstGeom prst="rect">
            <a:avLst/>
          </a:prstGeom>
          <a:noFill/>
          <a:ln>
            <a:noFill/>
          </a:ln>
        </p:spPr>
        <p:txBody>
          <a:bodyPr spcFirstLastPara="1" wrap="square" lIns="91425" tIns="45700" rIns="91425" bIns="45700" anchor="t" anchorCtr="0">
            <a:spAutoFit/>
          </a:bodyPr>
          <a:lstStyle/>
          <a:p>
            <a:pPr>
              <a:lnSpc>
                <a:spcPct val="150000"/>
              </a:lnSpc>
            </a:pPr>
            <a:r>
              <a:rPr lang="en-US" sz="2400" b="1" i="0" u="none" strike="noStrike" cap="none" dirty="0" err="1">
                <a:solidFill>
                  <a:schemeClr val="accent1">
                    <a:lumMod val="50000"/>
                  </a:schemeClr>
                </a:solidFill>
              </a:rPr>
              <a:t>Instruksi-instruksi</a:t>
            </a:r>
            <a:r>
              <a:rPr lang="en-US" sz="2400" b="1" i="0" u="none" strike="noStrike" cap="none" dirty="0">
                <a:solidFill>
                  <a:schemeClr val="accent1">
                    <a:lumMod val="50000"/>
                  </a:schemeClr>
                </a:solidFill>
              </a:rPr>
              <a:t> pada Jest</a:t>
            </a:r>
            <a:endParaRPr lang="en-ID" sz="2400" b="1" i="0" u="none" strike="noStrike" cap="none" dirty="0">
              <a:solidFill>
                <a:schemeClr val="accent1">
                  <a:lumMod val="50000"/>
                </a:schemeClr>
              </a:solidFill>
            </a:endParaRPr>
          </a:p>
        </p:txBody>
      </p:sp>
      <p:sp>
        <p:nvSpPr>
          <p:cNvPr id="8" name="Google Shape;98;p2">
            <a:extLst>
              <a:ext uri="{FF2B5EF4-FFF2-40B4-BE49-F238E27FC236}">
                <a16:creationId xmlns:a16="http://schemas.microsoft.com/office/drawing/2014/main" id="{FC9E5B19-1D64-42FA-B1E6-C128DF1EA1F5}"/>
              </a:ext>
            </a:extLst>
          </p:cNvPr>
          <p:cNvSpPr/>
          <p:nvPr/>
        </p:nvSpPr>
        <p:spPr>
          <a:xfrm>
            <a:off x="587778" y="876940"/>
            <a:ext cx="8227038" cy="461624"/>
          </a:xfrm>
          <a:prstGeom prst="rect">
            <a:avLst/>
          </a:prstGeom>
          <a:noFill/>
          <a:ln>
            <a:noFill/>
          </a:ln>
        </p:spPr>
        <p:txBody>
          <a:bodyPr spcFirstLastPara="1" wrap="square" lIns="91425" tIns="45700" rIns="91425" bIns="45700" numCol="1" anchor="t" anchorCtr="0">
            <a:spAutoFit/>
          </a:bodyPr>
          <a:lstStyle/>
          <a:p>
            <a:pPr marL="285750" indent="-285750" algn="just">
              <a:lnSpc>
                <a:spcPct val="150000"/>
              </a:lnSpc>
              <a:buFont typeface="Wingdings" panose="05000000000000000000" pitchFamily="2" charset="2"/>
              <a:buChar char="q"/>
            </a:pP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Contoh</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paramtereized</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test:</a:t>
            </a:r>
          </a:p>
        </p:txBody>
      </p:sp>
      <p:pic>
        <p:nvPicPr>
          <p:cNvPr id="3" name="Picture 2">
            <a:extLst>
              <a:ext uri="{FF2B5EF4-FFF2-40B4-BE49-F238E27FC236}">
                <a16:creationId xmlns:a16="http://schemas.microsoft.com/office/drawing/2014/main" id="{12B3F26C-3D5F-478A-AA22-81EF71C26D8A}"/>
              </a:ext>
            </a:extLst>
          </p:cNvPr>
          <p:cNvPicPr>
            <a:picLocks noChangeAspect="1"/>
          </p:cNvPicPr>
          <p:nvPr/>
        </p:nvPicPr>
        <p:blipFill>
          <a:blip r:embed="rId5"/>
          <a:stretch>
            <a:fillRect/>
          </a:stretch>
        </p:blipFill>
        <p:spPr>
          <a:xfrm>
            <a:off x="4318215" y="876940"/>
            <a:ext cx="2828421" cy="4097685"/>
          </a:xfrm>
          <a:prstGeom prst="rect">
            <a:avLst/>
          </a:prstGeom>
        </p:spPr>
      </p:pic>
    </p:spTree>
    <p:extLst>
      <p:ext uri="{BB962C8B-B14F-4D97-AF65-F5344CB8AC3E}">
        <p14:creationId xmlns:p14="http://schemas.microsoft.com/office/powerpoint/2010/main" val="1183835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587778" y="230650"/>
            <a:ext cx="4365222" cy="646290"/>
          </a:xfrm>
          <a:prstGeom prst="rect">
            <a:avLst/>
          </a:prstGeom>
          <a:noFill/>
          <a:ln>
            <a:noFill/>
          </a:ln>
        </p:spPr>
        <p:txBody>
          <a:bodyPr spcFirstLastPara="1" wrap="square" lIns="91425" tIns="45700" rIns="91425" bIns="45700" anchor="t" anchorCtr="0">
            <a:spAutoFit/>
          </a:bodyPr>
          <a:lstStyle/>
          <a:p>
            <a:pPr>
              <a:lnSpc>
                <a:spcPct val="150000"/>
              </a:lnSpc>
            </a:pPr>
            <a:r>
              <a:rPr lang="en-US" sz="2400" b="1" i="0" u="none" strike="noStrike" cap="none" dirty="0" err="1">
                <a:solidFill>
                  <a:schemeClr val="accent1">
                    <a:lumMod val="50000"/>
                  </a:schemeClr>
                </a:solidFill>
              </a:rPr>
              <a:t>Instruksi-instruksi</a:t>
            </a:r>
            <a:r>
              <a:rPr lang="en-US" sz="2400" b="1" i="0" u="none" strike="noStrike" cap="none" dirty="0">
                <a:solidFill>
                  <a:schemeClr val="accent1">
                    <a:lumMod val="50000"/>
                  </a:schemeClr>
                </a:solidFill>
              </a:rPr>
              <a:t> pada Jest</a:t>
            </a:r>
            <a:endParaRPr lang="en-ID" sz="2400" b="1" i="0" u="none" strike="noStrike" cap="none" dirty="0">
              <a:solidFill>
                <a:schemeClr val="accent1">
                  <a:lumMod val="50000"/>
                </a:schemeClr>
              </a:solidFill>
            </a:endParaRPr>
          </a:p>
        </p:txBody>
      </p:sp>
      <p:sp>
        <p:nvSpPr>
          <p:cNvPr id="8" name="Google Shape;98;p2">
            <a:extLst>
              <a:ext uri="{FF2B5EF4-FFF2-40B4-BE49-F238E27FC236}">
                <a16:creationId xmlns:a16="http://schemas.microsoft.com/office/drawing/2014/main" id="{FC9E5B19-1D64-42FA-B1E6-C128DF1EA1F5}"/>
              </a:ext>
            </a:extLst>
          </p:cNvPr>
          <p:cNvSpPr/>
          <p:nvPr/>
        </p:nvSpPr>
        <p:spPr>
          <a:xfrm>
            <a:off x="587778" y="876940"/>
            <a:ext cx="8227038" cy="461624"/>
          </a:xfrm>
          <a:prstGeom prst="rect">
            <a:avLst/>
          </a:prstGeom>
          <a:noFill/>
          <a:ln>
            <a:noFill/>
          </a:ln>
        </p:spPr>
        <p:txBody>
          <a:bodyPr spcFirstLastPara="1" wrap="square" lIns="91425" tIns="45700" rIns="91425" bIns="45700" numCol="1" anchor="t" anchorCtr="0">
            <a:spAutoFit/>
          </a:bodyPr>
          <a:lstStyle/>
          <a:p>
            <a:pPr marL="285750" indent="-285750" algn="just">
              <a:lnSpc>
                <a:spcPct val="150000"/>
              </a:lnSpc>
              <a:buFont typeface="Wingdings" panose="05000000000000000000" pitchFamily="2" charset="2"/>
              <a:buChar char="q"/>
            </a:pP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Keluaran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dari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contoh</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adalah</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pic>
        <p:nvPicPr>
          <p:cNvPr id="4" name="Picture 3">
            <a:extLst>
              <a:ext uri="{FF2B5EF4-FFF2-40B4-BE49-F238E27FC236}">
                <a16:creationId xmlns:a16="http://schemas.microsoft.com/office/drawing/2014/main" id="{503CA23B-36EA-4348-BF5D-ADD26849385B}"/>
              </a:ext>
            </a:extLst>
          </p:cNvPr>
          <p:cNvPicPr>
            <a:picLocks noChangeAspect="1"/>
          </p:cNvPicPr>
          <p:nvPr/>
        </p:nvPicPr>
        <p:blipFill>
          <a:blip r:embed="rId5"/>
          <a:stretch>
            <a:fillRect/>
          </a:stretch>
        </p:blipFill>
        <p:spPr>
          <a:xfrm>
            <a:off x="3729013" y="871102"/>
            <a:ext cx="4635889" cy="4114246"/>
          </a:xfrm>
          <a:prstGeom prst="rect">
            <a:avLst/>
          </a:prstGeom>
        </p:spPr>
      </p:pic>
    </p:spTree>
    <p:extLst>
      <p:ext uri="{BB962C8B-B14F-4D97-AF65-F5344CB8AC3E}">
        <p14:creationId xmlns:p14="http://schemas.microsoft.com/office/powerpoint/2010/main" val="1890017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587778" y="230650"/>
            <a:ext cx="4365222" cy="646290"/>
          </a:xfrm>
          <a:prstGeom prst="rect">
            <a:avLst/>
          </a:prstGeom>
          <a:noFill/>
          <a:ln>
            <a:noFill/>
          </a:ln>
        </p:spPr>
        <p:txBody>
          <a:bodyPr spcFirstLastPara="1" wrap="square" lIns="91425" tIns="45700" rIns="91425" bIns="45700" anchor="t" anchorCtr="0">
            <a:spAutoFit/>
          </a:bodyPr>
          <a:lstStyle/>
          <a:p>
            <a:pPr>
              <a:lnSpc>
                <a:spcPct val="150000"/>
              </a:lnSpc>
            </a:pPr>
            <a:r>
              <a:rPr lang="en-US" sz="2400" b="1" i="0" u="none" strike="noStrike" cap="none" dirty="0" err="1">
                <a:solidFill>
                  <a:schemeClr val="accent1">
                    <a:lumMod val="50000"/>
                  </a:schemeClr>
                </a:solidFill>
              </a:rPr>
              <a:t>Instruksi-instruksi</a:t>
            </a:r>
            <a:r>
              <a:rPr lang="en-US" sz="2400" b="1" i="0" u="none" strike="noStrike" cap="none" dirty="0">
                <a:solidFill>
                  <a:schemeClr val="accent1">
                    <a:lumMod val="50000"/>
                  </a:schemeClr>
                </a:solidFill>
              </a:rPr>
              <a:t> pada Jest</a:t>
            </a:r>
            <a:endParaRPr lang="en-ID" sz="2400" b="1" i="0" u="none" strike="noStrike" cap="none" dirty="0">
              <a:solidFill>
                <a:schemeClr val="accent1">
                  <a:lumMod val="50000"/>
                </a:schemeClr>
              </a:solidFill>
            </a:endParaRPr>
          </a:p>
        </p:txBody>
      </p:sp>
      <p:sp>
        <p:nvSpPr>
          <p:cNvPr id="8" name="Google Shape;98;p2">
            <a:extLst>
              <a:ext uri="{FF2B5EF4-FFF2-40B4-BE49-F238E27FC236}">
                <a16:creationId xmlns:a16="http://schemas.microsoft.com/office/drawing/2014/main" id="{FC9E5B19-1D64-42FA-B1E6-C128DF1EA1F5}"/>
              </a:ext>
            </a:extLst>
          </p:cNvPr>
          <p:cNvSpPr/>
          <p:nvPr/>
        </p:nvSpPr>
        <p:spPr>
          <a:xfrm>
            <a:off x="587778" y="876940"/>
            <a:ext cx="8227038" cy="3416279"/>
          </a:xfrm>
          <a:prstGeom prst="rect">
            <a:avLst/>
          </a:prstGeom>
          <a:noFill/>
          <a:ln>
            <a:noFill/>
          </a:ln>
        </p:spPr>
        <p:txBody>
          <a:bodyPr spcFirstLastPara="1" wrap="square" lIns="91425" tIns="45700" rIns="91425" bIns="45700" numCol="1" anchor="t" anchorCtr="0">
            <a:spAutoFit/>
          </a:bodyPr>
          <a:lstStyle/>
          <a:p>
            <a:pPr marL="285750" indent="-285750" algn="just">
              <a:lnSpc>
                <a:spcPct val="150000"/>
              </a:lnSpc>
              <a:buFont typeface="Wingdings" panose="05000000000000000000" pitchFamily="2" charset="2"/>
              <a:buChar char="q"/>
            </a:pP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Skenario</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berikutnya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adalah</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menjalankan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test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setelah</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sebuah</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fungsi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atau</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variable di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inisiasi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285750" indent="-285750" algn="just">
              <a:lnSpc>
                <a:spcPct val="150000"/>
              </a:lnSpc>
              <a:buFont typeface="Wingdings" panose="05000000000000000000" pitchFamily="2" charset="2"/>
              <a:buChar char="q"/>
            </a:pP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Untuk</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mendukung</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scenario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ini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Jest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menyediakan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fungsi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beforeAll</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541338" indent="-285750" algn="just">
              <a:lnSpc>
                <a:spcPct val="150000"/>
              </a:lnSpc>
              <a:buFont typeface="Wingdings" panose="05000000000000000000" pitchFamily="2" charset="2"/>
              <a:buChar char="Ø"/>
            </a:pP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Fungsi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ini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menjalankan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kode</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di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dalamnya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sebelum</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menjalankan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fungsi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yang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di test.</a:t>
            </a:r>
          </a:p>
          <a:p>
            <a:pPr marL="541338" indent="-285750" algn="just">
              <a:lnSpc>
                <a:spcPct val="150000"/>
              </a:lnSpc>
              <a:buFont typeface="Wingdings" panose="05000000000000000000" pitchFamily="2" charset="2"/>
              <a:buChar char="Ø"/>
            </a:pP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Jika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fungsi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beforeAll</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mengembalikan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sebuah</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nilai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promise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atau</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fungsi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tersebut</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adalah</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sebuah</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generator, Jest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menunggu</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hingga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fungsi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tersebut</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selesai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dijalankan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285750" indent="-285750" algn="just">
              <a:lnSpc>
                <a:spcPct val="150000"/>
              </a:lnSpc>
              <a:buFont typeface="Wingdings" panose="05000000000000000000" pitchFamily="2" charset="2"/>
              <a:buChar char="q"/>
            </a:pP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031735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587778" y="230650"/>
            <a:ext cx="4365222" cy="646290"/>
          </a:xfrm>
          <a:prstGeom prst="rect">
            <a:avLst/>
          </a:prstGeom>
          <a:noFill/>
          <a:ln>
            <a:noFill/>
          </a:ln>
        </p:spPr>
        <p:txBody>
          <a:bodyPr spcFirstLastPara="1" wrap="square" lIns="91425" tIns="45700" rIns="91425" bIns="45700" anchor="t" anchorCtr="0">
            <a:spAutoFit/>
          </a:bodyPr>
          <a:lstStyle/>
          <a:p>
            <a:pPr>
              <a:lnSpc>
                <a:spcPct val="150000"/>
              </a:lnSpc>
            </a:pPr>
            <a:r>
              <a:rPr lang="en-US" sz="2400" b="1" i="0" u="none" strike="noStrike" cap="none" dirty="0" err="1">
                <a:solidFill>
                  <a:schemeClr val="accent1">
                    <a:lumMod val="50000"/>
                  </a:schemeClr>
                </a:solidFill>
              </a:rPr>
              <a:t>Instruksi-instruksi</a:t>
            </a:r>
            <a:r>
              <a:rPr lang="en-US" sz="2400" b="1" i="0" u="none" strike="noStrike" cap="none" dirty="0">
                <a:solidFill>
                  <a:schemeClr val="accent1">
                    <a:lumMod val="50000"/>
                  </a:schemeClr>
                </a:solidFill>
              </a:rPr>
              <a:t> pada Jest</a:t>
            </a:r>
            <a:endParaRPr lang="en-ID" sz="2400" b="1" i="0" u="none" strike="noStrike" cap="none" dirty="0">
              <a:solidFill>
                <a:schemeClr val="accent1">
                  <a:lumMod val="50000"/>
                </a:schemeClr>
              </a:solidFill>
            </a:endParaRPr>
          </a:p>
        </p:txBody>
      </p:sp>
      <p:sp>
        <p:nvSpPr>
          <p:cNvPr id="8" name="Google Shape;98;p2">
            <a:extLst>
              <a:ext uri="{FF2B5EF4-FFF2-40B4-BE49-F238E27FC236}">
                <a16:creationId xmlns:a16="http://schemas.microsoft.com/office/drawing/2014/main" id="{FC9E5B19-1D64-42FA-B1E6-C128DF1EA1F5}"/>
              </a:ext>
            </a:extLst>
          </p:cNvPr>
          <p:cNvSpPr/>
          <p:nvPr/>
        </p:nvSpPr>
        <p:spPr>
          <a:xfrm>
            <a:off x="587778" y="876940"/>
            <a:ext cx="8227038" cy="1200288"/>
          </a:xfrm>
          <a:prstGeom prst="rect">
            <a:avLst/>
          </a:prstGeom>
          <a:noFill/>
          <a:ln>
            <a:noFill/>
          </a:ln>
        </p:spPr>
        <p:txBody>
          <a:bodyPr spcFirstLastPara="1" wrap="square" lIns="91425" tIns="45700" rIns="91425" bIns="45700" numCol="1" anchor="t" anchorCtr="0">
            <a:spAutoFit/>
          </a:bodyPr>
          <a:lstStyle/>
          <a:p>
            <a:pPr marL="285750" indent="-285750" algn="just">
              <a:lnSpc>
                <a:spcPct val="150000"/>
              </a:lnSpc>
              <a:buFont typeface="Wingdings" panose="05000000000000000000" pitchFamily="2" charset="2"/>
              <a:buChar char="q"/>
            </a:pP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Contoh</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penggunaan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fungsi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beforeAll</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555625" indent="-285750" algn="just">
              <a:lnSpc>
                <a:spcPct val="150000"/>
              </a:lnSpc>
              <a:buFont typeface="Wingdings" panose="05000000000000000000" pitchFamily="2" charset="2"/>
              <a:buChar char="Ø"/>
            </a:pP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Buat</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sebuah</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file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js</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dengan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nama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math-utils.js</a:t>
            </a:r>
          </a:p>
          <a:p>
            <a:pPr marL="285750" indent="-285750" algn="just">
              <a:lnSpc>
                <a:spcPct val="150000"/>
              </a:lnSpc>
              <a:buFont typeface="Wingdings" panose="05000000000000000000" pitchFamily="2" charset="2"/>
              <a:buChar char="q"/>
            </a:pP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31551326-71A3-4B4F-B92F-3314CE8F3EB3}"/>
              </a:ext>
            </a:extLst>
          </p:cNvPr>
          <p:cNvPicPr>
            <a:picLocks noChangeAspect="1"/>
          </p:cNvPicPr>
          <p:nvPr/>
        </p:nvPicPr>
        <p:blipFill>
          <a:blip r:embed="rId5"/>
          <a:stretch>
            <a:fillRect/>
          </a:stretch>
        </p:blipFill>
        <p:spPr>
          <a:xfrm>
            <a:off x="5637607" y="979487"/>
            <a:ext cx="3064310" cy="3780963"/>
          </a:xfrm>
          <a:prstGeom prst="rect">
            <a:avLst/>
          </a:prstGeom>
        </p:spPr>
      </p:pic>
    </p:spTree>
    <p:extLst>
      <p:ext uri="{BB962C8B-B14F-4D97-AF65-F5344CB8AC3E}">
        <p14:creationId xmlns:p14="http://schemas.microsoft.com/office/powerpoint/2010/main" val="1852640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288519" y="205378"/>
            <a:ext cx="8355620" cy="461624"/>
          </a:xfrm>
          <a:prstGeom prst="rect">
            <a:avLst/>
          </a:prstGeom>
          <a:noFill/>
          <a:ln>
            <a:noFill/>
          </a:ln>
        </p:spPr>
        <p:txBody>
          <a:bodyPr spcFirstLastPara="1" wrap="square" lIns="91425" tIns="45700" rIns="91425" bIns="45700" anchor="t" anchorCtr="0">
            <a:spAutoFit/>
          </a:bodyPr>
          <a:lstStyle/>
          <a:p>
            <a:r>
              <a:rPr lang="id-ID" sz="2400" b="1" dirty="0" err="1"/>
              <a:t>Software</a:t>
            </a:r>
            <a:r>
              <a:rPr lang="id-ID" sz="2400" b="1" dirty="0"/>
              <a:t> </a:t>
            </a:r>
            <a:r>
              <a:rPr lang="id-ID" sz="2400" b="1" i="1" dirty="0"/>
              <a:t>Testing </a:t>
            </a:r>
            <a:r>
              <a:rPr lang="id-ID" sz="2400" b="1" i="1" dirty="0" err="1"/>
              <a:t>Lifecycle</a:t>
            </a:r>
            <a:endParaRPr lang="en-ID" sz="2400" b="1" i="1" dirty="0">
              <a:solidFill>
                <a:schemeClr val="accent1">
                  <a:lumMod val="50000"/>
                </a:schemeClr>
              </a:solidFill>
            </a:endParaRPr>
          </a:p>
        </p:txBody>
      </p:sp>
      <p:sp>
        <p:nvSpPr>
          <p:cNvPr id="10" name="Rectangle 9">
            <a:extLst>
              <a:ext uri="{FF2B5EF4-FFF2-40B4-BE49-F238E27FC236}">
                <a16:creationId xmlns:a16="http://schemas.microsoft.com/office/drawing/2014/main" id="{A0C405D7-932E-4172-B79E-41098AA752AE}"/>
              </a:ext>
            </a:extLst>
          </p:cNvPr>
          <p:cNvSpPr/>
          <p:nvPr/>
        </p:nvSpPr>
        <p:spPr>
          <a:xfrm>
            <a:off x="3306854" y="978120"/>
            <a:ext cx="2526387" cy="282452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extBox 10">
            <a:extLst>
              <a:ext uri="{FF2B5EF4-FFF2-40B4-BE49-F238E27FC236}">
                <a16:creationId xmlns:a16="http://schemas.microsoft.com/office/drawing/2014/main" id="{B5E3CA7A-119D-4F0A-B0D2-FE651DD73B74}"/>
              </a:ext>
            </a:extLst>
          </p:cNvPr>
          <p:cNvSpPr txBox="1"/>
          <p:nvPr/>
        </p:nvSpPr>
        <p:spPr>
          <a:xfrm>
            <a:off x="3584690" y="1953504"/>
            <a:ext cx="2141555" cy="1754326"/>
          </a:xfrm>
          <a:prstGeom prst="rect">
            <a:avLst/>
          </a:prstGeom>
          <a:noFill/>
        </p:spPr>
        <p:txBody>
          <a:bodyPr wrap="square" rtlCol="0">
            <a:spAutoFit/>
          </a:bodyPr>
          <a:lstStyle/>
          <a:p>
            <a:r>
              <a:rPr lang="id-ID" b="1" dirty="0"/>
              <a:t>Keluaran proses </a:t>
            </a:r>
            <a:r>
              <a:rPr lang="id-ID" b="1" i="1" dirty="0"/>
              <a:t>(</a:t>
            </a:r>
            <a:r>
              <a:rPr lang="id-ID" b="1" i="1" dirty="0" err="1"/>
              <a:t>test</a:t>
            </a:r>
            <a:r>
              <a:rPr lang="id-ID" b="1" i="1" dirty="0"/>
              <a:t> </a:t>
            </a:r>
            <a:r>
              <a:rPr lang="id-ID" b="1" i="1" dirty="0" err="1"/>
              <a:t>design</a:t>
            </a:r>
            <a:r>
              <a:rPr lang="id-ID" b="1" i="1" dirty="0"/>
              <a:t>)</a:t>
            </a:r>
            <a:r>
              <a:rPr lang="id-ID" b="1" dirty="0"/>
              <a:t>:</a:t>
            </a:r>
          </a:p>
          <a:p>
            <a:pPr marL="342900" indent="-342900">
              <a:buFont typeface="+mj-lt"/>
              <a:buAutoNum type="arabicPeriod"/>
            </a:pPr>
            <a:r>
              <a:rPr lang="en-US" dirty="0"/>
              <a:t>Test Case</a:t>
            </a:r>
          </a:p>
          <a:p>
            <a:pPr marL="342900" indent="-342900">
              <a:buFont typeface="+mj-lt"/>
              <a:buAutoNum type="arabicPeriod"/>
            </a:pPr>
            <a:r>
              <a:rPr lang="en-US" dirty="0"/>
              <a:t>Scripts</a:t>
            </a:r>
          </a:p>
          <a:p>
            <a:pPr marL="342900" indent="-342900">
              <a:buFont typeface="+mj-lt"/>
              <a:buAutoNum type="arabicPeriod"/>
            </a:pPr>
            <a:r>
              <a:rPr lang="en-US" dirty="0"/>
              <a:t>Scenarios</a:t>
            </a:r>
          </a:p>
          <a:p>
            <a:pPr marL="342900" indent="-342900">
              <a:buFont typeface="+mj-lt"/>
              <a:buAutoNum type="arabicPeriod"/>
            </a:pPr>
            <a:r>
              <a:rPr lang="en-US" dirty="0"/>
              <a:t>Environment</a:t>
            </a:r>
            <a:endParaRPr lang="id-ID" dirty="0"/>
          </a:p>
        </p:txBody>
      </p:sp>
      <p:sp>
        <p:nvSpPr>
          <p:cNvPr id="13" name="Rectangle 12">
            <a:extLst>
              <a:ext uri="{FF2B5EF4-FFF2-40B4-BE49-F238E27FC236}">
                <a16:creationId xmlns:a16="http://schemas.microsoft.com/office/drawing/2014/main" id="{5382D1CD-4B52-4DA3-A96C-018975A0864A}"/>
              </a:ext>
            </a:extLst>
          </p:cNvPr>
          <p:cNvSpPr/>
          <p:nvPr/>
        </p:nvSpPr>
        <p:spPr>
          <a:xfrm>
            <a:off x="6056361" y="978119"/>
            <a:ext cx="2526388" cy="282452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TextBox 13">
            <a:extLst>
              <a:ext uri="{FF2B5EF4-FFF2-40B4-BE49-F238E27FC236}">
                <a16:creationId xmlns:a16="http://schemas.microsoft.com/office/drawing/2014/main" id="{353103EC-57B2-4FAA-A679-60F667BBA300}"/>
              </a:ext>
            </a:extLst>
          </p:cNvPr>
          <p:cNvSpPr txBox="1"/>
          <p:nvPr/>
        </p:nvSpPr>
        <p:spPr>
          <a:xfrm>
            <a:off x="6248777" y="1978034"/>
            <a:ext cx="2141555" cy="2031325"/>
          </a:xfrm>
          <a:prstGeom prst="rect">
            <a:avLst/>
          </a:prstGeom>
          <a:noFill/>
        </p:spPr>
        <p:txBody>
          <a:bodyPr wrap="square" rtlCol="0">
            <a:spAutoFit/>
          </a:bodyPr>
          <a:lstStyle/>
          <a:p>
            <a:r>
              <a:rPr lang="id-ID" b="1" dirty="0"/>
              <a:t>Keluaran proses </a:t>
            </a:r>
            <a:r>
              <a:rPr lang="id-ID" b="1" i="1" dirty="0"/>
              <a:t>(</a:t>
            </a:r>
            <a:r>
              <a:rPr lang="id-ID" b="1" i="1" dirty="0" err="1"/>
              <a:t>test</a:t>
            </a:r>
            <a:r>
              <a:rPr lang="id-ID" b="1" i="1" dirty="0"/>
              <a:t> </a:t>
            </a:r>
            <a:r>
              <a:rPr lang="id-ID" b="1" i="1" dirty="0" err="1"/>
              <a:t>execution</a:t>
            </a:r>
            <a:r>
              <a:rPr lang="id-ID" b="1" i="1" dirty="0"/>
              <a:t>)</a:t>
            </a:r>
            <a:r>
              <a:rPr lang="id-ID" b="1" dirty="0"/>
              <a:t>:</a:t>
            </a:r>
          </a:p>
          <a:p>
            <a:pPr marL="342900" indent="-342900">
              <a:buFont typeface="+mj-lt"/>
              <a:buAutoNum type="arabicPeriod"/>
            </a:pPr>
            <a:r>
              <a:rPr lang="en-US" dirty="0"/>
              <a:t>Test Report</a:t>
            </a:r>
          </a:p>
          <a:p>
            <a:pPr marL="342900" indent="-342900">
              <a:buFont typeface="+mj-lt"/>
              <a:buAutoNum type="arabicPeriod"/>
            </a:pPr>
            <a:r>
              <a:rPr lang="en-US" dirty="0"/>
              <a:t>Defect </a:t>
            </a:r>
            <a:r>
              <a:rPr lang="en-US" dirty="0" err="1"/>
              <a:t>Tractiong</a:t>
            </a:r>
            <a:endParaRPr lang="en-US" dirty="0"/>
          </a:p>
          <a:p>
            <a:pPr marL="342900" indent="-342900">
              <a:buFont typeface="+mj-lt"/>
              <a:buAutoNum type="arabicPeriod"/>
            </a:pPr>
            <a:r>
              <a:rPr lang="en-US" dirty="0"/>
              <a:t>Report</a:t>
            </a:r>
          </a:p>
          <a:p>
            <a:pPr marL="342900" indent="-342900">
              <a:buFont typeface="+mj-lt"/>
              <a:buAutoNum type="arabicPeriod"/>
            </a:pPr>
            <a:r>
              <a:rPr lang="en-US" dirty="0"/>
              <a:t>Defect Analysis</a:t>
            </a:r>
            <a:endParaRPr lang="id-ID" dirty="0"/>
          </a:p>
        </p:txBody>
      </p:sp>
      <p:sp>
        <p:nvSpPr>
          <p:cNvPr id="15" name="Rectangle 14">
            <a:extLst>
              <a:ext uri="{FF2B5EF4-FFF2-40B4-BE49-F238E27FC236}">
                <a16:creationId xmlns:a16="http://schemas.microsoft.com/office/drawing/2014/main" id="{DED5A29A-FC0D-4EDF-880E-B77002B55F2A}"/>
              </a:ext>
            </a:extLst>
          </p:cNvPr>
          <p:cNvSpPr/>
          <p:nvPr/>
        </p:nvSpPr>
        <p:spPr>
          <a:xfrm>
            <a:off x="499861" y="978120"/>
            <a:ext cx="2583874" cy="282452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aphicFrame>
        <p:nvGraphicFramePr>
          <p:cNvPr id="16" name="Content Placeholder 5">
            <a:extLst>
              <a:ext uri="{FF2B5EF4-FFF2-40B4-BE49-F238E27FC236}">
                <a16:creationId xmlns:a16="http://schemas.microsoft.com/office/drawing/2014/main" id="{0E5F0F57-6CA1-492E-907D-61856AB6ECE1}"/>
              </a:ext>
            </a:extLst>
          </p:cNvPr>
          <p:cNvGraphicFramePr>
            <a:graphicFrameLocks/>
          </p:cNvGraphicFramePr>
          <p:nvPr>
            <p:extLst>
              <p:ext uri="{D42A27DB-BD31-4B8C-83A1-F6EECF244321}">
                <p14:modId xmlns:p14="http://schemas.microsoft.com/office/powerpoint/2010/main" val="1736591969"/>
              </p:ext>
            </p:extLst>
          </p:nvPr>
        </p:nvGraphicFramePr>
        <p:xfrm>
          <a:off x="651357" y="667002"/>
          <a:ext cx="7841286" cy="143296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7" name="TextBox 16">
            <a:extLst>
              <a:ext uri="{FF2B5EF4-FFF2-40B4-BE49-F238E27FC236}">
                <a16:creationId xmlns:a16="http://schemas.microsoft.com/office/drawing/2014/main" id="{4BE58AA0-F564-48F0-98DD-2EB5B320FE40}"/>
              </a:ext>
            </a:extLst>
          </p:cNvPr>
          <p:cNvSpPr txBox="1"/>
          <p:nvPr/>
        </p:nvSpPr>
        <p:spPr>
          <a:xfrm>
            <a:off x="808263" y="1935280"/>
            <a:ext cx="2141555" cy="2031325"/>
          </a:xfrm>
          <a:prstGeom prst="rect">
            <a:avLst/>
          </a:prstGeom>
          <a:noFill/>
        </p:spPr>
        <p:txBody>
          <a:bodyPr wrap="square" rtlCol="0">
            <a:spAutoFit/>
          </a:bodyPr>
          <a:lstStyle/>
          <a:p>
            <a:r>
              <a:rPr lang="id-ID" b="1" dirty="0"/>
              <a:t>Keluaran proses </a:t>
            </a:r>
            <a:r>
              <a:rPr lang="id-ID" b="1" i="1" dirty="0"/>
              <a:t>(</a:t>
            </a:r>
            <a:r>
              <a:rPr lang="id-ID" b="1" i="1" dirty="0" err="1"/>
              <a:t>test</a:t>
            </a:r>
            <a:r>
              <a:rPr lang="id-ID" b="1" i="1" dirty="0"/>
              <a:t> plan)</a:t>
            </a:r>
            <a:r>
              <a:rPr lang="id-ID" b="1" dirty="0"/>
              <a:t>:</a:t>
            </a:r>
          </a:p>
          <a:p>
            <a:pPr marL="342900" indent="-342900">
              <a:buFont typeface="+mj-lt"/>
              <a:buAutoNum type="arabicPeriod"/>
            </a:pPr>
            <a:r>
              <a:rPr lang="en-US" dirty="0"/>
              <a:t>Analysis</a:t>
            </a:r>
          </a:p>
          <a:p>
            <a:pPr marL="342900" indent="-342900">
              <a:buFont typeface="+mj-lt"/>
              <a:buAutoNum type="arabicPeriod"/>
            </a:pPr>
            <a:r>
              <a:rPr lang="en-US" dirty="0"/>
              <a:t>Strategy</a:t>
            </a:r>
          </a:p>
          <a:p>
            <a:pPr marL="342900" indent="-342900">
              <a:buFont typeface="+mj-lt"/>
              <a:buAutoNum type="arabicPeriod"/>
            </a:pPr>
            <a:r>
              <a:rPr lang="en-US" dirty="0"/>
              <a:t>Plan</a:t>
            </a:r>
          </a:p>
          <a:p>
            <a:pPr marL="342900" indent="-342900">
              <a:buFont typeface="+mj-lt"/>
              <a:buAutoNum type="arabicPeriod"/>
            </a:pPr>
            <a:r>
              <a:rPr lang="en-US" dirty="0"/>
              <a:t>Tools</a:t>
            </a:r>
          </a:p>
          <a:p>
            <a:pPr marL="342900" indent="-342900">
              <a:buFont typeface="+mj-lt"/>
              <a:buAutoNum type="arabicPeriod"/>
            </a:pPr>
            <a:r>
              <a:rPr lang="en-US" dirty="0"/>
              <a:t>Required</a:t>
            </a:r>
            <a:endParaRPr lang="id-ID" dirty="0"/>
          </a:p>
        </p:txBody>
      </p:sp>
    </p:spTree>
    <p:extLst>
      <p:ext uri="{BB962C8B-B14F-4D97-AF65-F5344CB8AC3E}">
        <p14:creationId xmlns:p14="http://schemas.microsoft.com/office/powerpoint/2010/main" val="17698195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587778" y="230650"/>
            <a:ext cx="4365222" cy="646290"/>
          </a:xfrm>
          <a:prstGeom prst="rect">
            <a:avLst/>
          </a:prstGeom>
          <a:noFill/>
          <a:ln>
            <a:noFill/>
          </a:ln>
        </p:spPr>
        <p:txBody>
          <a:bodyPr spcFirstLastPara="1" wrap="square" lIns="91425" tIns="45700" rIns="91425" bIns="45700" anchor="t" anchorCtr="0">
            <a:spAutoFit/>
          </a:bodyPr>
          <a:lstStyle/>
          <a:p>
            <a:pPr>
              <a:lnSpc>
                <a:spcPct val="150000"/>
              </a:lnSpc>
            </a:pPr>
            <a:r>
              <a:rPr lang="en-US" sz="2400" b="1" i="0" u="none" strike="noStrike" cap="none" dirty="0" err="1">
                <a:solidFill>
                  <a:schemeClr val="accent1">
                    <a:lumMod val="50000"/>
                  </a:schemeClr>
                </a:solidFill>
              </a:rPr>
              <a:t>Instruksi-instruksi</a:t>
            </a:r>
            <a:r>
              <a:rPr lang="en-US" sz="2400" b="1" i="0" u="none" strike="noStrike" cap="none" dirty="0">
                <a:solidFill>
                  <a:schemeClr val="accent1">
                    <a:lumMod val="50000"/>
                  </a:schemeClr>
                </a:solidFill>
              </a:rPr>
              <a:t> pada Jest</a:t>
            </a:r>
            <a:endParaRPr lang="en-ID" sz="2400" b="1" i="0" u="none" strike="noStrike" cap="none" dirty="0">
              <a:solidFill>
                <a:schemeClr val="accent1">
                  <a:lumMod val="50000"/>
                </a:schemeClr>
              </a:solidFill>
            </a:endParaRPr>
          </a:p>
        </p:txBody>
      </p:sp>
      <p:sp>
        <p:nvSpPr>
          <p:cNvPr id="8" name="Google Shape;98;p2">
            <a:extLst>
              <a:ext uri="{FF2B5EF4-FFF2-40B4-BE49-F238E27FC236}">
                <a16:creationId xmlns:a16="http://schemas.microsoft.com/office/drawing/2014/main" id="{FC9E5B19-1D64-42FA-B1E6-C128DF1EA1F5}"/>
              </a:ext>
            </a:extLst>
          </p:cNvPr>
          <p:cNvSpPr/>
          <p:nvPr/>
        </p:nvSpPr>
        <p:spPr>
          <a:xfrm>
            <a:off x="587778" y="876940"/>
            <a:ext cx="4260409" cy="1569620"/>
          </a:xfrm>
          <a:prstGeom prst="rect">
            <a:avLst/>
          </a:prstGeom>
          <a:noFill/>
          <a:ln>
            <a:noFill/>
          </a:ln>
        </p:spPr>
        <p:txBody>
          <a:bodyPr spcFirstLastPara="1" wrap="square" lIns="91425" tIns="45700" rIns="91425" bIns="45700" numCol="1" anchor="t" anchorCtr="0">
            <a:spAutoFit/>
          </a:bodyPr>
          <a:lstStyle/>
          <a:p>
            <a:pPr marL="285750" indent="-285750" algn="just">
              <a:lnSpc>
                <a:spcPct val="150000"/>
              </a:lnSpc>
              <a:buFont typeface="Wingdings" panose="05000000000000000000" pitchFamily="2" charset="2"/>
              <a:buChar char="q"/>
            </a:pP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Contoh</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penggunaan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fungsi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beforeAll</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555625" indent="-285750" algn="just">
              <a:lnSpc>
                <a:spcPct val="150000"/>
              </a:lnSpc>
              <a:buFont typeface="Wingdings" panose="05000000000000000000" pitchFamily="2" charset="2"/>
              <a:buChar char="Ø"/>
            </a:pP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Lalu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buat</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sebuah</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file math-utils.test.js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dengan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sintaks</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285750" indent="-285750" algn="just">
              <a:lnSpc>
                <a:spcPct val="150000"/>
              </a:lnSpc>
              <a:buFont typeface="Wingdings" panose="05000000000000000000" pitchFamily="2" charset="2"/>
              <a:buChar char="q"/>
            </a:pP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5EEDC5D7-586E-4E75-96F8-C899A645BA6C}"/>
              </a:ext>
            </a:extLst>
          </p:cNvPr>
          <p:cNvPicPr>
            <a:picLocks noChangeAspect="1"/>
          </p:cNvPicPr>
          <p:nvPr/>
        </p:nvPicPr>
        <p:blipFill>
          <a:blip r:embed="rId5"/>
          <a:stretch>
            <a:fillRect/>
          </a:stretch>
        </p:blipFill>
        <p:spPr>
          <a:xfrm>
            <a:off x="4848187" y="118720"/>
            <a:ext cx="4096322" cy="4906060"/>
          </a:xfrm>
          <a:prstGeom prst="rect">
            <a:avLst/>
          </a:prstGeom>
        </p:spPr>
      </p:pic>
    </p:spTree>
    <p:extLst>
      <p:ext uri="{BB962C8B-B14F-4D97-AF65-F5344CB8AC3E}">
        <p14:creationId xmlns:p14="http://schemas.microsoft.com/office/powerpoint/2010/main" val="35407309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587778" y="230650"/>
            <a:ext cx="4365222" cy="646290"/>
          </a:xfrm>
          <a:prstGeom prst="rect">
            <a:avLst/>
          </a:prstGeom>
          <a:noFill/>
          <a:ln>
            <a:noFill/>
          </a:ln>
        </p:spPr>
        <p:txBody>
          <a:bodyPr spcFirstLastPara="1" wrap="square" lIns="91425" tIns="45700" rIns="91425" bIns="45700" anchor="t" anchorCtr="0">
            <a:spAutoFit/>
          </a:bodyPr>
          <a:lstStyle/>
          <a:p>
            <a:pPr>
              <a:lnSpc>
                <a:spcPct val="150000"/>
              </a:lnSpc>
            </a:pPr>
            <a:r>
              <a:rPr lang="en-US" sz="2400" b="1" i="0" u="none" strike="noStrike" cap="none" dirty="0" err="1">
                <a:solidFill>
                  <a:schemeClr val="accent1">
                    <a:lumMod val="50000"/>
                  </a:schemeClr>
                </a:solidFill>
              </a:rPr>
              <a:t>Instruksi-instruksi</a:t>
            </a:r>
            <a:r>
              <a:rPr lang="en-US" sz="2400" b="1" i="0" u="none" strike="noStrike" cap="none" dirty="0">
                <a:solidFill>
                  <a:schemeClr val="accent1">
                    <a:lumMod val="50000"/>
                  </a:schemeClr>
                </a:solidFill>
              </a:rPr>
              <a:t> pada Jest</a:t>
            </a:r>
            <a:endParaRPr lang="en-ID" sz="2400" b="1" i="0" u="none" strike="noStrike" cap="none" dirty="0">
              <a:solidFill>
                <a:schemeClr val="accent1">
                  <a:lumMod val="50000"/>
                </a:schemeClr>
              </a:solidFill>
            </a:endParaRPr>
          </a:p>
        </p:txBody>
      </p:sp>
      <p:sp>
        <p:nvSpPr>
          <p:cNvPr id="8" name="Google Shape;98;p2">
            <a:extLst>
              <a:ext uri="{FF2B5EF4-FFF2-40B4-BE49-F238E27FC236}">
                <a16:creationId xmlns:a16="http://schemas.microsoft.com/office/drawing/2014/main" id="{FC9E5B19-1D64-42FA-B1E6-C128DF1EA1F5}"/>
              </a:ext>
            </a:extLst>
          </p:cNvPr>
          <p:cNvSpPr/>
          <p:nvPr/>
        </p:nvSpPr>
        <p:spPr>
          <a:xfrm>
            <a:off x="587778" y="876940"/>
            <a:ext cx="7968444" cy="1938952"/>
          </a:xfrm>
          <a:prstGeom prst="rect">
            <a:avLst/>
          </a:prstGeom>
          <a:noFill/>
          <a:ln>
            <a:noFill/>
          </a:ln>
        </p:spPr>
        <p:txBody>
          <a:bodyPr spcFirstLastPara="1" wrap="square" lIns="91425" tIns="45700" rIns="91425" bIns="45700" numCol="1" anchor="t" anchorCtr="0">
            <a:spAutoFit/>
          </a:bodyPr>
          <a:lstStyle/>
          <a:p>
            <a:pPr marL="285750" indent="-285750" algn="just">
              <a:lnSpc>
                <a:spcPct val="150000"/>
              </a:lnSpc>
              <a:buFont typeface="Wingdings" panose="05000000000000000000" pitchFamily="2" charset="2"/>
              <a:buChar char="q"/>
            </a:pP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Jest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memungkinkan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pembuatan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block yang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menjalankan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test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dari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fungsi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yang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berbeda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tapi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saling</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terkait</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satu</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sama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lain.</a:t>
            </a:r>
          </a:p>
          <a:p>
            <a:pPr marL="285750" indent="-285750" algn="just">
              <a:lnSpc>
                <a:spcPct val="150000"/>
              </a:lnSpc>
              <a:buFont typeface="Wingdings" panose="05000000000000000000" pitchFamily="2" charset="2"/>
              <a:buChar char="q"/>
            </a:pP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Fungsi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yang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digunakan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adalah</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describe().</a:t>
            </a:r>
          </a:p>
          <a:p>
            <a:pPr marL="285750" indent="-285750" algn="just">
              <a:lnSpc>
                <a:spcPct val="150000"/>
              </a:lnSpc>
              <a:buFont typeface="Wingdings" panose="05000000000000000000" pitchFamily="2" charset="2"/>
              <a:buChar char="q"/>
            </a:pP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Dengan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fungsi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describe(), Jest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dapat</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menjalankan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test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dari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dua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file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js</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yang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berbeda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sekaligus</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17261810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587778" y="230650"/>
            <a:ext cx="4365222" cy="646290"/>
          </a:xfrm>
          <a:prstGeom prst="rect">
            <a:avLst/>
          </a:prstGeom>
          <a:noFill/>
          <a:ln>
            <a:noFill/>
          </a:ln>
        </p:spPr>
        <p:txBody>
          <a:bodyPr spcFirstLastPara="1" wrap="square" lIns="91425" tIns="45700" rIns="91425" bIns="45700" anchor="t" anchorCtr="0">
            <a:spAutoFit/>
          </a:bodyPr>
          <a:lstStyle/>
          <a:p>
            <a:pPr>
              <a:lnSpc>
                <a:spcPct val="150000"/>
              </a:lnSpc>
            </a:pPr>
            <a:r>
              <a:rPr lang="en-US" sz="2400" b="1" i="0" u="none" strike="noStrike" cap="none" dirty="0" err="1">
                <a:solidFill>
                  <a:schemeClr val="accent1">
                    <a:lumMod val="50000"/>
                  </a:schemeClr>
                </a:solidFill>
              </a:rPr>
              <a:t>Instruksi-instruksi</a:t>
            </a:r>
            <a:r>
              <a:rPr lang="en-US" sz="2400" b="1" i="0" u="none" strike="noStrike" cap="none" dirty="0">
                <a:solidFill>
                  <a:schemeClr val="accent1">
                    <a:lumMod val="50000"/>
                  </a:schemeClr>
                </a:solidFill>
              </a:rPr>
              <a:t> pada Jest</a:t>
            </a:r>
            <a:endParaRPr lang="en-ID" sz="2400" b="1" i="0" u="none" strike="noStrike" cap="none" dirty="0">
              <a:solidFill>
                <a:schemeClr val="accent1">
                  <a:lumMod val="50000"/>
                </a:schemeClr>
              </a:solidFill>
            </a:endParaRPr>
          </a:p>
        </p:txBody>
      </p:sp>
      <p:sp>
        <p:nvSpPr>
          <p:cNvPr id="8" name="Google Shape;98;p2">
            <a:extLst>
              <a:ext uri="{FF2B5EF4-FFF2-40B4-BE49-F238E27FC236}">
                <a16:creationId xmlns:a16="http://schemas.microsoft.com/office/drawing/2014/main" id="{FC9E5B19-1D64-42FA-B1E6-C128DF1EA1F5}"/>
              </a:ext>
            </a:extLst>
          </p:cNvPr>
          <p:cNvSpPr/>
          <p:nvPr/>
        </p:nvSpPr>
        <p:spPr>
          <a:xfrm>
            <a:off x="587778" y="876940"/>
            <a:ext cx="7968444" cy="461624"/>
          </a:xfrm>
          <a:prstGeom prst="rect">
            <a:avLst/>
          </a:prstGeom>
          <a:noFill/>
          <a:ln>
            <a:noFill/>
          </a:ln>
        </p:spPr>
        <p:txBody>
          <a:bodyPr spcFirstLastPara="1" wrap="square" lIns="91425" tIns="45700" rIns="91425" bIns="45700" numCol="1" anchor="t" anchorCtr="0">
            <a:spAutoFit/>
          </a:bodyPr>
          <a:lstStyle/>
          <a:p>
            <a:pPr marL="285750" indent="-285750" algn="just">
              <a:lnSpc>
                <a:spcPct val="150000"/>
              </a:lnSpc>
              <a:buFont typeface="Wingdings" panose="05000000000000000000" pitchFamily="2" charset="2"/>
              <a:buChar char="q"/>
            </a:pP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Sebagai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contoh</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buat</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sebuah</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file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baru</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dengan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nama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string-utils.js</a:t>
            </a:r>
          </a:p>
        </p:txBody>
      </p:sp>
      <p:pic>
        <p:nvPicPr>
          <p:cNvPr id="3" name="Picture 2">
            <a:extLst>
              <a:ext uri="{FF2B5EF4-FFF2-40B4-BE49-F238E27FC236}">
                <a16:creationId xmlns:a16="http://schemas.microsoft.com/office/drawing/2014/main" id="{BA1CE354-0DD7-432A-8A9D-89B1A6243EEC}"/>
              </a:ext>
            </a:extLst>
          </p:cNvPr>
          <p:cNvPicPr>
            <a:picLocks noChangeAspect="1"/>
          </p:cNvPicPr>
          <p:nvPr/>
        </p:nvPicPr>
        <p:blipFill>
          <a:blip r:embed="rId5"/>
          <a:stretch>
            <a:fillRect/>
          </a:stretch>
        </p:blipFill>
        <p:spPr>
          <a:xfrm>
            <a:off x="1852233" y="1370314"/>
            <a:ext cx="5439534" cy="2657846"/>
          </a:xfrm>
          <a:prstGeom prst="rect">
            <a:avLst/>
          </a:prstGeom>
        </p:spPr>
      </p:pic>
    </p:spTree>
    <p:extLst>
      <p:ext uri="{BB962C8B-B14F-4D97-AF65-F5344CB8AC3E}">
        <p14:creationId xmlns:p14="http://schemas.microsoft.com/office/powerpoint/2010/main" val="20043284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587778" y="230650"/>
            <a:ext cx="4365222" cy="646290"/>
          </a:xfrm>
          <a:prstGeom prst="rect">
            <a:avLst/>
          </a:prstGeom>
          <a:noFill/>
          <a:ln>
            <a:noFill/>
          </a:ln>
        </p:spPr>
        <p:txBody>
          <a:bodyPr spcFirstLastPara="1" wrap="square" lIns="91425" tIns="45700" rIns="91425" bIns="45700" anchor="t" anchorCtr="0">
            <a:spAutoFit/>
          </a:bodyPr>
          <a:lstStyle/>
          <a:p>
            <a:pPr>
              <a:lnSpc>
                <a:spcPct val="150000"/>
              </a:lnSpc>
            </a:pPr>
            <a:r>
              <a:rPr lang="en-US" sz="2400" b="1" i="0" u="none" strike="noStrike" cap="none" dirty="0" err="1">
                <a:solidFill>
                  <a:schemeClr val="accent1">
                    <a:lumMod val="50000"/>
                  </a:schemeClr>
                </a:solidFill>
              </a:rPr>
              <a:t>Instruksi-instruksi</a:t>
            </a:r>
            <a:r>
              <a:rPr lang="en-US" sz="2400" b="1" i="0" u="none" strike="noStrike" cap="none" dirty="0">
                <a:solidFill>
                  <a:schemeClr val="accent1">
                    <a:lumMod val="50000"/>
                  </a:schemeClr>
                </a:solidFill>
              </a:rPr>
              <a:t> pada Jest</a:t>
            </a:r>
            <a:endParaRPr lang="en-ID" sz="2400" b="1" i="0" u="none" strike="noStrike" cap="none" dirty="0">
              <a:solidFill>
                <a:schemeClr val="accent1">
                  <a:lumMod val="50000"/>
                </a:schemeClr>
              </a:solidFill>
            </a:endParaRPr>
          </a:p>
        </p:txBody>
      </p:sp>
      <p:sp>
        <p:nvSpPr>
          <p:cNvPr id="8" name="Google Shape;98;p2">
            <a:extLst>
              <a:ext uri="{FF2B5EF4-FFF2-40B4-BE49-F238E27FC236}">
                <a16:creationId xmlns:a16="http://schemas.microsoft.com/office/drawing/2014/main" id="{FC9E5B19-1D64-42FA-B1E6-C128DF1EA1F5}"/>
              </a:ext>
            </a:extLst>
          </p:cNvPr>
          <p:cNvSpPr/>
          <p:nvPr/>
        </p:nvSpPr>
        <p:spPr>
          <a:xfrm>
            <a:off x="587778" y="876940"/>
            <a:ext cx="7968444" cy="830956"/>
          </a:xfrm>
          <a:prstGeom prst="rect">
            <a:avLst/>
          </a:prstGeom>
          <a:noFill/>
          <a:ln>
            <a:noFill/>
          </a:ln>
        </p:spPr>
        <p:txBody>
          <a:bodyPr spcFirstLastPara="1" wrap="square" lIns="91425" tIns="45700" rIns="91425" bIns="45700" numCol="1" anchor="t" anchorCtr="0">
            <a:spAutoFit/>
          </a:bodyPr>
          <a:lstStyle/>
          <a:p>
            <a:pPr marL="285750" indent="-285750" algn="just">
              <a:lnSpc>
                <a:spcPct val="150000"/>
              </a:lnSpc>
              <a:buFont typeface="Wingdings" panose="05000000000000000000" pitchFamily="2" charset="2"/>
              <a:buChar char="q"/>
            </a:pP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Berikutnya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adalah</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file groups.test.js yang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menunjukkan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penggunaan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fungsi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describe():</a:t>
            </a:r>
          </a:p>
        </p:txBody>
      </p:sp>
      <p:pic>
        <p:nvPicPr>
          <p:cNvPr id="4" name="Picture 3">
            <a:extLst>
              <a:ext uri="{FF2B5EF4-FFF2-40B4-BE49-F238E27FC236}">
                <a16:creationId xmlns:a16="http://schemas.microsoft.com/office/drawing/2014/main" id="{3F64F900-2239-48D5-902A-3927A5D23780}"/>
              </a:ext>
            </a:extLst>
          </p:cNvPr>
          <p:cNvPicPr>
            <a:picLocks noChangeAspect="1"/>
          </p:cNvPicPr>
          <p:nvPr/>
        </p:nvPicPr>
        <p:blipFill>
          <a:blip r:embed="rId5"/>
          <a:stretch>
            <a:fillRect/>
          </a:stretch>
        </p:blipFill>
        <p:spPr>
          <a:xfrm>
            <a:off x="1918398" y="1315876"/>
            <a:ext cx="2958402" cy="3737274"/>
          </a:xfrm>
          <a:prstGeom prst="rect">
            <a:avLst/>
          </a:prstGeom>
        </p:spPr>
      </p:pic>
      <p:pic>
        <p:nvPicPr>
          <p:cNvPr id="6" name="Picture 5">
            <a:extLst>
              <a:ext uri="{FF2B5EF4-FFF2-40B4-BE49-F238E27FC236}">
                <a16:creationId xmlns:a16="http://schemas.microsoft.com/office/drawing/2014/main" id="{28B7995F-D34B-4CA3-B14C-E4EE95473C9E}"/>
              </a:ext>
            </a:extLst>
          </p:cNvPr>
          <p:cNvPicPr>
            <a:picLocks noChangeAspect="1"/>
          </p:cNvPicPr>
          <p:nvPr/>
        </p:nvPicPr>
        <p:blipFill>
          <a:blip r:embed="rId6"/>
          <a:stretch>
            <a:fillRect/>
          </a:stretch>
        </p:blipFill>
        <p:spPr>
          <a:xfrm>
            <a:off x="4953000" y="1535340"/>
            <a:ext cx="4153260" cy="2072820"/>
          </a:xfrm>
          <a:prstGeom prst="rect">
            <a:avLst/>
          </a:prstGeom>
        </p:spPr>
      </p:pic>
    </p:spTree>
    <p:extLst>
      <p:ext uri="{BB962C8B-B14F-4D97-AF65-F5344CB8AC3E}">
        <p14:creationId xmlns:p14="http://schemas.microsoft.com/office/powerpoint/2010/main" val="35193665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587778" y="230650"/>
            <a:ext cx="4365222" cy="646290"/>
          </a:xfrm>
          <a:prstGeom prst="rect">
            <a:avLst/>
          </a:prstGeom>
          <a:noFill/>
          <a:ln>
            <a:noFill/>
          </a:ln>
        </p:spPr>
        <p:txBody>
          <a:bodyPr spcFirstLastPara="1" wrap="square" lIns="91425" tIns="45700" rIns="91425" bIns="45700" anchor="t" anchorCtr="0">
            <a:spAutoFit/>
          </a:bodyPr>
          <a:lstStyle/>
          <a:p>
            <a:pPr>
              <a:lnSpc>
                <a:spcPct val="150000"/>
              </a:lnSpc>
            </a:pPr>
            <a:r>
              <a:rPr lang="en-US" sz="2400" b="1" i="0" u="none" strike="noStrike" cap="none" dirty="0" err="1">
                <a:solidFill>
                  <a:schemeClr val="accent1">
                    <a:lumMod val="50000"/>
                  </a:schemeClr>
                </a:solidFill>
              </a:rPr>
              <a:t>Instruksi-instruksi</a:t>
            </a:r>
            <a:r>
              <a:rPr lang="en-US" sz="2400" b="1" i="0" u="none" strike="noStrike" cap="none" dirty="0">
                <a:solidFill>
                  <a:schemeClr val="accent1">
                    <a:lumMod val="50000"/>
                  </a:schemeClr>
                </a:solidFill>
              </a:rPr>
              <a:t> pada Jest</a:t>
            </a:r>
            <a:endParaRPr lang="en-ID" sz="2400" b="1" i="0" u="none" strike="noStrike" cap="none" dirty="0">
              <a:solidFill>
                <a:schemeClr val="accent1">
                  <a:lumMod val="50000"/>
                </a:schemeClr>
              </a:solidFill>
            </a:endParaRPr>
          </a:p>
        </p:txBody>
      </p:sp>
      <p:sp>
        <p:nvSpPr>
          <p:cNvPr id="8" name="Google Shape;98;p2">
            <a:extLst>
              <a:ext uri="{FF2B5EF4-FFF2-40B4-BE49-F238E27FC236}">
                <a16:creationId xmlns:a16="http://schemas.microsoft.com/office/drawing/2014/main" id="{FC9E5B19-1D64-42FA-B1E6-C128DF1EA1F5}"/>
              </a:ext>
            </a:extLst>
          </p:cNvPr>
          <p:cNvSpPr/>
          <p:nvPr/>
        </p:nvSpPr>
        <p:spPr>
          <a:xfrm>
            <a:off x="587778" y="876940"/>
            <a:ext cx="7968444" cy="3046948"/>
          </a:xfrm>
          <a:prstGeom prst="rect">
            <a:avLst/>
          </a:prstGeom>
          <a:noFill/>
          <a:ln>
            <a:noFill/>
          </a:ln>
        </p:spPr>
        <p:txBody>
          <a:bodyPr spcFirstLastPara="1" wrap="square" lIns="91425" tIns="45700" rIns="91425" bIns="45700" numCol="1" anchor="t" anchorCtr="0">
            <a:spAutoFit/>
          </a:bodyPr>
          <a:lstStyle/>
          <a:p>
            <a:pPr marL="285750" indent="-285750" algn="just">
              <a:lnSpc>
                <a:spcPct val="150000"/>
              </a:lnSpc>
              <a:buFont typeface="Wingdings" panose="05000000000000000000" pitchFamily="2" charset="2"/>
              <a:buChar char="q"/>
            </a:pP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Jest juga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bisa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digunakan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untuk</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melakukan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test pada JavaScript yang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menggunakan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library.</a:t>
            </a:r>
          </a:p>
          <a:p>
            <a:pPr marL="285750" indent="-285750" algn="just">
              <a:lnSpc>
                <a:spcPct val="150000"/>
              </a:lnSpc>
              <a:buFont typeface="Wingdings" panose="05000000000000000000" pitchFamily="2" charset="2"/>
              <a:buChar char="q"/>
            </a:pP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Pada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contoh</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berikut</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Jest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digunakan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untuk</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melakukan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test pada JavaScript yang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menggunakan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library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Axios</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dan json-server.</a:t>
            </a:r>
          </a:p>
          <a:p>
            <a:pPr marL="285750" indent="-285750" algn="just">
              <a:lnSpc>
                <a:spcPct val="150000"/>
              </a:lnSpc>
              <a:buFont typeface="Wingdings" panose="05000000000000000000" pitchFamily="2" charset="2"/>
              <a:buChar char="q"/>
            </a:pP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Sebelum</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menggunakan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test,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lakukan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instalasi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library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axios</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dan json-server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dengan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instruksi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627063" indent="-285750" algn="just">
              <a:lnSpc>
                <a:spcPct val="150000"/>
              </a:lnSpc>
              <a:buFont typeface="Wingdings" panose="05000000000000000000" pitchFamily="2" charset="2"/>
              <a:buChar char="Ø"/>
            </a:pPr>
            <a:r>
              <a:rPr lang="en-US" sz="1600" b="1" dirty="0" err="1">
                <a:solidFill>
                  <a:srgbClr val="FF0000"/>
                </a:solidFill>
                <a:latin typeface="Courier New" panose="02070309020205020404" pitchFamily="49" charset="0"/>
                <a:ea typeface="Tahoma" panose="020B0604030504040204" pitchFamily="34" charset="0"/>
                <a:cs typeface="Courier New" panose="02070309020205020404" pitchFamily="49" charset="0"/>
              </a:rPr>
              <a:t>npm</a:t>
            </a:r>
            <a:r>
              <a:rPr lang="en-US" sz="1600" b="1" dirty="0">
                <a:solidFill>
                  <a:srgbClr val="FF0000"/>
                </a:solidFill>
                <a:latin typeface="Courier New" panose="02070309020205020404" pitchFamily="49" charset="0"/>
                <a:ea typeface="Tahoma" panose="020B0604030504040204" pitchFamily="34" charset="0"/>
                <a:cs typeface="Courier New" panose="02070309020205020404" pitchFamily="49" charset="0"/>
              </a:rPr>
              <a:t> i –g </a:t>
            </a:r>
            <a:r>
              <a:rPr lang="en-US" sz="1600" b="1" dirty="0" err="1">
                <a:solidFill>
                  <a:srgbClr val="FF0000"/>
                </a:solidFill>
                <a:latin typeface="Courier New" panose="02070309020205020404" pitchFamily="49" charset="0"/>
                <a:ea typeface="Tahoma" panose="020B0604030504040204" pitchFamily="34" charset="0"/>
                <a:cs typeface="Courier New" panose="02070309020205020404" pitchFamily="49" charset="0"/>
              </a:rPr>
              <a:t>jsonserver</a:t>
            </a:r>
            <a:endParaRPr lang="en-US" sz="1600" b="1" dirty="0">
              <a:solidFill>
                <a:srgbClr val="FF0000"/>
              </a:solidFill>
              <a:latin typeface="Courier New" panose="02070309020205020404" pitchFamily="49" charset="0"/>
              <a:ea typeface="Tahoma" panose="020B0604030504040204" pitchFamily="34" charset="0"/>
              <a:cs typeface="Courier New" panose="02070309020205020404" pitchFamily="49" charset="0"/>
            </a:endParaRPr>
          </a:p>
          <a:p>
            <a:pPr marL="627063" indent="-285750" algn="just">
              <a:lnSpc>
                <a:spcPct val="150000"/>
              </a:lnSpc>
              <a:buFont typeface="Wingdings" panose="05000000000000000000" pitchFamily="2" charset="2"/>
              <a:buChar char="Ø"/>
            </a:pPr>
            <a:r>
              <a:rPr lang="en-US" sz="1600" b="1" dirty="0" err="1">
                <a:solidFill>
                  <a:srgbClr val="FF0000"/>
                </a:solidFill>
                <a:latin typeface="Courier New" panose="02070309020205020404" pitchFamily="49" charset="0"/>
                <a:ea typeface="Tahoma" panose="020B0604030504040204" pitchFamily="34" charset="0"/>
                <a:cs typeface="Courier New" panose="02070309020205020404" pitchFamily="49" charset="0"/>
              </a:rPr>
              <a:t>npm</a:t>
            </a:r>
            <a:r>
              <a:rPr lang="en-US" sz="1600" b="1" dirty="0">
                <a:solidFill>
                  <a:srgbClr val="FF0000"/>
                </a:solidFill>
                <a:latin typeface="Courier New" panose="02070309020205020404" pitchFamily="49" charset="0"/>
                <a:ea typeface="Tahoma" panose="020B0604030504040204" pitchFamily="34" charset="0"/>
                <a:cs typeface="Courier New" panose="02070309020205020404" pitchFamily="49" charset="0"/>
              </a:rPr>
              <a:t> i </a:t>
            </a:r>
            <a:r>
              <a:rPr lang="en-US" sz="1600" b="1" dirty="0" err="1">
                <a:solidFill>
                  <a:srgbClr val="FF0000"/>
                </a:solidFill>
                <a:latin typeface="Courier New" panose="02070309020205020404" pitchFamily="49" charset="0"/>
                <a:ea typeface="Tahoma" panose="020B0604030504040204" pitchFamily="34" charset="0"/>
                <a:cs typeface="Courier New" panose="02070309020205020404" pitchFamily="49" charset="0"/>
              </a:rPr>
              <a:t>axios</a:t>
            </a:r>
            <a:endParaRPr lang="en-US" sz="1600" b="1" dirty="0">
              <a:solidFill>
                <a:srgbClr val="FF0000"/>
              </a:solidFill>
              <a:latin typeface="Courier New" panose="02070309020205020404" pitchFamily="49" charset="0"/>
              <a:ea typeface="Tahoma" panose="020B0604030504040204" pitchFamily="34" charset="0"/>
              <a:cs typeface="Courier New" panose="02070309020205020404" pitchFamily="49" charset="0"/>
            </a:endParaRPr>
          </a:p>
        </p:txBody>
      </p:sp>
    </p:spTree>
    <p:extLst>
      <p:ext uri="{BB962C8B-B14F-4D97-AF65-F5344CB8AC3E}">
        <p14:creationId xmlns:p14="http://schemas.microsoft.com/office/powerpoint/2010/main" val="6014060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587778" y="230650"/>
            <a:ext cx="4365222" cy="646290"/>
          </a:xfrm>
          <a:prstGeom prst="rect">
            <a:avLst/>
          </a:prstGeom>
          <a:noFill/>
          <a:ln>
            <a:noFill/>
          </a:ln>
        </p:spPr>
        <p:txBody>
          <a:bodyPr spcFirstLastPara="1" wrap="square" lIns="91425" tIns="45700" rIns="91425" bIns="45700" anchor="t" anchorCtr="0">
            <a:spAutoFit/>
          </a:bodyPr>
          <a:lstStyle/>
          <a:p>
            <a:pPr>
              <a:lnSpc>
                <a:spcPct val="150000"/>
              </a:lnSpc>
            </a:pPr>
            <a:r>
              <a:rPr lang="en-US" sz="2400" b="1" i="0" u="none" strike="noStrike" cap="none" dirty="0" err="1">
                <a:solidFill>
                  <a:schemeClr val="accent1">
                    <a:lumMod val="50000"/>
                  </a:schemeClr>
                </a:solidFill>
              </a:rPr>
              <a:t>Instruksi-instruksi</a:t>
            </a:r>
            <a:r>
              <a:rPr lang="en-US" sz="2400" b="1" i="0" u="none" strike="noStrike" cap="none" dirty="0">
                <a:solidFill>
                  <a:schemeClr val="accent1">
                    <a:lumMod val="50000"/>
                  </a:schemeClr>
                </a:solidFill>
              </a:rPr>
              <a:t> pada Jest</a:t>
            </a:r>
            <a:endParaRPr lang="en-ID" sz="2400" b="1" i="0" u="none" strike="noStrike" cap="none" dirty="0">
              <a:solidFill>
                <a:schemeClr val="accent1">
                  <a:lumMod val="50000"/>
                </a:schemeClr>
              </a:solidFill>
            </a:endParaRPr>
          </a:p>
        </p:txBody>
      </p:sp>
      <p:sp>
        <p:nvSpPr>
          <p:cNvPr id="8" name="Google Shape;98;p2">
            <a:extLst>
              <a:ext uri="{FF2B5EF4-FFF2-40B4-BE49-F238E27FC236}">
                <a16:creationId xmlns:a16="http://schemas.microsoft.com/office/drawing/2014/main" id="{FC9E5B19-1D64-42FA-B1E6-C128DF1EA1F5}"/>
              </a:ext>
            </a:extLst>
          </p:cNvPr>
          <p:cNvSpPr/>
          <p:nvPr/>
        </p:nvSpPr>
        <p:spPr>
          <a:xfrm>
            <a:off x="587778" y="876940"/>
            <a:ext cx="5389689" cy="2308284"/>
          </a:xfrm>
          <a:prstGeom prst="rect">
            <a:avLst/>
          </a:prstGeom>
          <a:noFill/>
          <a:ln>
            <a:noFill/>
          </a:ln>
        </p:spPr>
        <p:txBody>
          <a:bodyPr spcFirstLastPara="1" wrap="square" lIns="91425" tIns="45700" rIns="91425" bIns="45700" numCol="1" anchor="t" anchorCtr="0">
            <a:spAutoFit/>
          </a:bodyPr>
          <a:lstStyle/>
          <a:p>
            <a:pPr marL="285750" indent="-285750" algn="just">
              <a:lnSpc>
                <a:spcPct val="150000"/>
              </a:lnSpc>
              <a:buFont typeface="Wingdings" panose="05000000000000000000" pitchFamily="2" charset="2"/>
              <a:buChar char="q"/>
            </a:pP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Untuk</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mengawali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test pada JS yang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menggunakan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library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axios</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dan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jsonserver</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buat</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sebuah</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file json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dengan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nama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users.json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dengan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isi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seperti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pada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gambar</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285750" indent="-285750" algn="just">
              <a:lnSpc>
                <a:spcPct val="150000"/>
              </a:lnSpc>
              <a:buFont typeface="Wingdings" panose="05000000000000000000" pitchFamily="2" charset="2"/>
              <a:buChar char="q"/>
            </a:pP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Ini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adalah</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simulasi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file json yang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digunakan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oleh library json-server.</a:t>
            </a:r>
            <a:endParaRPr lang="en-US" sz="1600" dirty="0">
              <a:solidFill>
                <a:srgbClr val="FF0000"/>
              </a:solidFill>
              <a:latin typeface="Courier New" panose="02070309020205020404" pitchFamily="49" charset="0"/>
              <a:ea typeface="Tahoma" panose="020B0604030504040204" pitchFamily="34" charset="0"/>
              <a:cs typeface="Courier New" panose="02070309020205020404" pitchFamily="49" charset="0"/>
            </a:endParaRPr>
          </a:p>
        </p:txBody>
      </p:sp>
      <p:pic>
        <p:nvPicPr>
          <p:cNvPr id="5" name="Picture 4">
            <a:extLst>
              <a:ext uri="{FF2B5EF4-FFF2-40B4-BE49-F238E27FC236}">
                <a16:creationId xmlns:a16="http://schemas.microsoft.com/office/drawing/2014/main" id="{08E95CBD-7340-4469-ACB6-B547BADB47F5}"/>
              </a:ext>
            </a:extLst>
          </p:cNvPr>
          <p:cNvPicPr>
            <a:picLocks noChangeAspect="1"/>
          </p:cNvPicPr>
          <p:nvPr/>
        </p:nvPicPr>
        <p:blipFill>
          <a:blip r:embed="rId5"/>
          <a:stretch>
            <a:fillRect/>
          </a:stretch>
        </p:blipFill>
        <p:spPr>
          <a:xfrm>
            <a:off x="6101648" y="118750"/>
            <a:ext cx="2701362" cy="4919700"/>
          </a:xfrm>
          <a:prstGeom prst="rect">
            <a:avLst/>
          </a:prstGeom>
        </p:spPr>
      </p:pic>
    </p:spTree>
    <p:extLst>
      <p:ext uri="{BB962C8B-B14F-4D97-AF65-F5344CB8AC3E}">
        <p14:creationId xmlns:p14="http://schemas.microsoft.com/office/powerpoint/2010/main" val="16251008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587778" y="230650"/>
            <a:ext cx="4365222" cy="646290"/>
          </a:xfrm>
          <a:prstGeom prst="rect">
            <a:avLst/>
          </a:prstGeom>
          <a:noFill/>
          <a:ln>
            <a:noFill/>
          </a:ln>
        </p:spPr>
        <p:txBody>
          <a:bodyPr spcFirstLastPara="1" wrap="square" lIns="91425" tIns="45700" rIns="91425" bIns="45700" anchor="t" anchorCtr="0">
            <a:spAutoFit/>
          </a:bodyPr>
          <a:lstStyle/>
          <a:p>
            <a:pPr>
              <a:lnSpc>
                <a:spcPct val="150000"/>
              </a:lnSpc>
            </a:pPr>
            <a:r>
              <a:rPr lang="en-US" sz="2400" b="1" i="0" u="none" strike="noStrike" cap="none" dirty="0" err="1">
                <a:solidFill>
                  <a:schemeClr val="accent1">
                    <a:lumMod val="50000"/>
                  </a:schemeClr>
                </a:solidFill>
              </a:rPr>
              <a:t>Instruksi-instruksi</a:t>
            </a:r>
            <a:r>
              <a:rPr lang="en-US" sz="2400" b="1" i="0" u="none" strike="noStrike" cap="none" dirty="0">
                <a:solidFill>
                  <a:schemeClr val="accent1">
                    <a:lumMod val="50000"/>
                  </a:schemeClr>
                </a:solidFill>
              </a:rPr>
              <a:t> pada Jest</a:t>
            </a:r>
            <a:endParaRPr lang="en-ID" sz="2400" b="1" i="0" u="none" strike="noStrike" cap="none" dirty="0">
              <a:solidFill>
                <a:schemeClr val="accent1">
                  <a:lumMod val="50000"/>
                </a:schemeClr>
              </a:solidFill>
            </a:endParaRPr>
          </a:p>
        </p:txBody>
      </p:sp>
      <p:sp>
        <p:nvSpPr>
          <p:cNvPr id="8" name="Google Shape;98;p2">
            <a:extLst>
              <a:ext uri="{FF2B5EF4-FFF2-40B4-BE49-F238E27FC236}">
                <a16:creationId xmlns:a16="http://schemas.microsoft.com/office/drawing/2014/main" id="{FC9E5B19-1D64-42FA-B1E6-C128DF1EA1F5}"/>
              </a:ext>
            </a:extLst>
          </p:cNvPr>
          <p:cNvSpPr/>
          <p:nvPr/>
        </p:nvSpPr>
        <p:spPr>
          <a:xfrm>
            <a:off x="587778" y="876940"/>
            <a:ext cx="7968444" cy="461624"/>
          </a:xfrm>
          <a:prstGeom prst="rect">
            <a:avLst/>
          </a:prstGeom>
          <a:noFill/>
          <a:ln>
            <a:noFill/>
          </a:ln>
        </p:spPr>
        <p:txBody>
          <a:bodyPr spcFirstLastPara="1" wrap="square" lIns="91425" tIns="45700" rIns="91425" bIns="45700" numCol="1" anchor="t" anchorCtr="0">
            <a:spAutoFit/>
          </a:bodyPr>
          <a:lstStyle/>
          <a:p>
            <a:pPr marL="285750" indent="-285750" algn="just">
              <a:lnSpc>
                <a:spcPct val="150000"/>
              </a:lnSpc>
              <a:buFont typeface="Wingdings" panose="05000000000000000000" pitchFamily="2" charset="2"/>
              <a:buChar char="q"/>
            </a:pP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Buat</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sebuah</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file users.js yang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memanggil</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library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axios</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Sintaksnya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adalah</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n-US" sz="1600" dirty="0">
              <a:solidFill>
                <a:srgbClr val="FF0000"/>
              </a:solidFill>
              <a:latin typeface="Courier New" panose="02070309020205020404" pitchFamily="49" charset="0"/>
              <a:ea typeface="Tahoma" panose="020B0604030504040204" pitchFamily="34" charset="0"/>
              <a:cs typeface="Courier New" panose="02070309020205020404" pitchFamily="49" charset="0"/>
            </a:endParaRPr>
          </a:p>
        </p:txBody>
      </p:sp>
      <p:pic>
        <p:nvPicPr>
          <p:cNvPr id="3" name="Picture 2">
            <a:extLst>
              <a:ext uri="{FF2B5EF4-FFF2-40B4-BE49-F238E27FC236}">
                <a16:creationId xmlns:a16="http://schemas.microsoft.com/office/drawing/2014/main" id="{33DB604E-53E7-4EE9-B671-08595B8C2DD1}"/>
              </a:ext>
            </a:extLst>
          </p:cNvPr>
          <p:cNvPicPr>
            <a:picLocks noChangeAspect="1"/>
          </p:cNvPicPr>
          <p:nvPr/>
        </p:nvPicPr>
        <p:blipFill>
          <a:blip r:embed="rId5"/>
          <a:stretch>
            <a:fillRect/>
          </a:stretch>
        </p:blipFill>
        <p:spPr>
          <a:xfrm>
            <a:off x="2623865" y="1688434"/>
            <a:ext cx="3896269" cy="1952898"/>
          </a:xfrm>
          <a:prstGeom prst="rect">
            <a:avLst/>
          </a:prstGeom>
        </p:spPr>
      </p:pic>
    </p:spTree>
    <p:extLst>
      <p:ext uri="{BB962C8B-B14F-4D97-AF65-F5344CB8AC3E}">
        <p14:creationId xmlns:p14="http://schemas.microsoft.com/office/powerpoint/2010/main" val="38542948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587778" y="230650"/>
            <a:ext cx="4365222" cy="646290"/>
          </a:xfrm>
          <a:prstGeom prst="rect">
            <a:avLst/>
          </a:prstGeom>
          <a:noFill/>
          <a:ln>
            <a:noFill/>
          </a:ln>
        </p:spPr>
        <p:txBody>
          <a:bodyPr spcFirstLastPara="1" wrap="square" lIns="91425" tIns="45700" rIns="91425" bIns="45700" anchor="t" anchorCtr="0">
            <a:spAutoFit/>
          </a:bodyPr>
          <a:lstStyle/>
          <a:p>
            <a:pPr>
              <a:lnSpc>
                <a:spcPct val="150000"/>
              </a:lnSpc>
            </a:pPr>
            <a:r>
              <a:rPr lang="en-US" sz="2400" b="1" i="0" u="none" strike="noStrike" cap="none" dirty="0" err="1">
                <a:solidFill>
                  <a:schemeClr val="accent1">
                    <a:lumMod val="50000"/>
                  </a:schemeClr>
                </a:solidFill>
              </a:rPr>
              <a:t>Instruksi-instruksi</a:t>
            </a:r>
            <a:r>
              <a:rPr lang="en-US" sz="2400" b="1" i="0" u="none" strike="noStrike" cap="none" dirty="0">
                <a:solidFill>
                  <a:schemeClr val="accent1">
                    <a:lumMod val="50000"/>
                  </a:schemeClr>
                </a:solidFill>
              </a:rPr>
              <a:t> pada Jest</a:t>
            </a:r>
            <a:endParaRPr lang="en-ID" sz="2400" b="1" i="0" u="none" strike="noStrike" cap="none" dirty="0">
              <a:solidFill>
                <a:schemeClr val="accent1">
                  <a:lumMod val="50000"/>
                </a:schemeClr>
              </a:solidFill>
            </a:endParaRPr>
          </a:p>
        </p:txBody>
      </p:sp>
      <p:sp>
        <p:nvSpPr>
          <p:cNvPr id="8" name="Google Shape;98;p2">
            <a:extLst>
              <a:ext uri="{FF2B5EF4-FFF2-40B4-BE49-F238E27FC236}">
                <a16:creationId xmlns:a16="http://schemas.microsoft.com/office/drawing/2014/main" id="{FC9E5B19-1D64-42FA-B1E6-C128DF1EA1F5}"/>
              </a:ext>
            </a:extLst>
          </p:cNvPr>
          <p:cNvSpPr/>
          <p:nvPr/>
        </p:nvSpPr>
        <p:spPr>
          <a:xfrm>
            <a:off x="587778" y="876940"/>
            <a:ext cx="7968444" cy="461624"/>
          </a:xfrm>
          <a:prstGeom prst="rect">
            <a:avLst/>
          </a:prstGeom>
          <a:noFill/>
          <a:ln>
            <a:noFill/>
          </a:ln>
        </p:spPr>
        <p:txBody>
          <a:bodyPr spcFirstLastPara="1" wrap="square" lIns="91425" tIns="45700" rIns="91425" bIns="45700" numCol="1" anchor="t" anchorCtr="0">
            <a:spAutoFit/>
          </a:bodyPr>
          <a:lstStyle/>
          <a:p>
            <a:pPr marL="285750" indent="-285750" algn="just">
              <a:lnSpc>
                <a:spcPct val="150000"/>
              </a:lnSpc>
              <a:buFont typeface="Wingdings" panose="05000000000000000000" pitchFamily="2" charset="2"/>
              <a:buChar char="q"/>
            </a:pP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Buat</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file users-app.js yang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memanggil</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file users.js.</a:t>
            </a:r>
            <a:endParaRPr lang="en-US" sz="1600" dirty="0">
              <a:solidFill>
                <a:srgbClr val="FF0000"/>
              </a:solidFill>
              <a:latin typeface="Courier New" panose="02070309020205020404" pitchFamily="49" charset="0"/>
              <a:ea typeface="Tahoma" panose="020B0604030504040204" pitchFamily="34" charset="0"/>
              <a:cs typeface="Courier New" panose="02070309020205020404" pitchFamily="49" charset="0"/>
            </a:endParaRPr>
          </a:p>
        </p:txBody>
      </p:sp>
      <p:pic>
        <p:nvPicPr>
          <p:cNvPr id="4" name="Picture 3">
            <a:extLst>
              <a:ext uri="{FF2B5EF4-FFF2-40B4-BE49-F238E27FC236}">
                <a16:creationId xmlns:a16="http://schemas.microsoft.com/office/drawing/2014/main" id="{4D830E7D-A2CD-49C6-9849-032AE1D58B20}"/>
              </a:ext>
            </a:extLst>
          </p:cNvPr>
          <p:cNvPicPr>
            <a:picLocks noChangeAspect="1"/>
          </p:cNvPicPr>
          <p:nvPr/>
        </p:nvPicPr>
        <p:blipFill>
          <a:blip r:embed="rId5"/>
          <a:stretch>
            <a:fillRect/>
          </a:stretch>
        </p:blipFill>
        <p:spPr>
          <a:xfrm>
            <a:off x="3462182" y="1714380"/>
            <a:ext cx="2219635" cy="1714739"/>
          </a:xfrm>
          <a:prstGeom prst="rect">
            <a:avLst/>
          </a:prstGeom>
        </p:spPr>
      </p:pic>
    </p:spTree>
    <p:extLst>
      <p:ext uri="{BB962C8B-B14F-4D97-AF65-F5344CB8AC3E}">
        <p14:creationId xmlns:p14="http://schemas.microsoft.com/office/powerpoint/2010/main" val="13963684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587778" y="230650"/>
            <a:ext cx="4365222" cy="646290"/>
          </a:xfrm>
          <a:prstGeom prst="rect">
            <a:avLst/>
          </a:prstGeom>
          <a:noFill/>
          <a:ln>
            <a:noFill/>
          </a:ln>
        </p:spPr>
        <p:txBody>
          <a:bodyPr spcFirstLastPara="1" wrap="square" lIns="91425" tIns="45700" rIns="91425" bIns="45700" anchor="t" anchorCtr="0">
            <a:spAutoFit/>
          </a:bodyPr>
          <a:lstStyle/>
          <a:p>
            <a:pPr>
              <a:lnSpc>
                <a:spcPct val="150000"/>
              </a:lnSpc>
            </a:pPr>
            <a:r>
              <a:rPr lang="en-US" sz="2400" b="1" i="0" u="none" strike="noStrike" cap="none" dirty="0" err="1">
                <a:solidFill>
                  <a:schemeClr val="accent1">
                    <a:lumMod val="50000"/>
                  </a:schemeClr>
                </a:solidFill>
              </a:rPr>
              <a:t>Instruksi-instruksi</a:t>
            </a:r>
            <a:r>
              <a:rPr lang="en-US" sz="2400" b="1" i="0" u="none" strike="noStrike" cap="none" dirty="0">
                <a:solidFill>
                  <a:schemeClr val="accent1">
                    <a:lumMod val="50000"/>
                  </a:schemeClr>
                </a:solidFill>
              </a:rPr>
              <a:t> pada Jest</a:t>
            </a:r>
            <a:endParaRPr lang="en-ID" sz="2400" b="1" i="0" u="none" strike="noStrike" cap="none" dirty="0">
              <a:solidFill>
                <a:schemeClr val="accent1">
                  <a:lumMod val="50000"/>
                </a:schemeClr>
              </a:solidFill>
            </a:endParaRPr>
          </a:p>
        </p:txBody>
      </p:sp>
      <p:sp>
        <p:nvSpPr>
          <p:cNvPr id="8" name="Google Shape;98;p2">
            <a:extLst>
              <a:ext uri="{FF2B5EF4-FFF2-40B4-BE49-F238E27FC236}">
                <a16:creationId xmlns:a16="http://schemas.microsoft.com/office/drawing/2014/main" id="{FC9E5B19-1D64-42FA-B1E6-C128DF1EA1F5}"/>
              </a:ext>
            </a:extLst>
          </p:cNvPr>
          <p:cNvSpPr/>
          <p:nvPr/>
        </p:nvSpPr>
        <p:spPr>
          <a:xfrm>
            <a:off x="587778" y="876940"/>
            <a:ext cx="4365222" cy="3046948"/>
          </a:xfrm>
          <a:prstGeom prst="rect">
            <a:avLst/>
          </a:prstGeom>
          <a:noFill/>
          <a:ln>
            <a:noFill/>
          </a:ln>
        </p:spPr>
        <p:txBody>
          <a:bodyPr spcFirstLastPara="1" wrap="square" lIns="91425" tIns="45700" rIns="91425" bIns="45700" numCol="1" anchor="t" anchorCtr="0">
            <a:spAutoFit/>
          </a:bodyPr>
          <a:lstStyle/>
          <a:p>
            <a:pPr marL="285750" indent="-285750" algn="just">
              <a:lnSpc>
                <a:spcPct val="150000"/>
              </a:lnSpc>
              <a:buFont typeface="Wingdings" panose="05000000000000000000" pitchFamily="2" charset="2"/>
              <a:buChar char="q"/>
            </a:pP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Untuk</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melakukan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test pada file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js</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tersebut</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buat</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sebuah</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file test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dengan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nama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users.test.js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dengan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sintaks</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seperti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pada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gambar</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285750" indent="-285750" algn="just">
              <a:lnSpc>
                <a:spcPct val="150000"/>
              </a:lnSpc>
              <a:buFont typeface="Wingdings" panose="05000000000000000000" pitchFamily="2" charset="2"/>
              <a:buChar char="q"/>
            </a:pP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Pada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sintaks</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terlihat</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baris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instruksi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jest.mock</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axios</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285750" indent="-285750" algn="just">
              <a:lnSpc>
                <a:spcPct val="150000"/>
              </a:lnSpc>
              <a:buFont typeface="Wingdings" panose="05000000000000000000" pitchFamily="2" charset="2"/>
              <a:buChar char="q"/>
            </a:pP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Fungsi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mock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memungkinkan</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Jest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untuk</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menguji</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link </a:t>
            </a:r>
            <a:r>
              <a:rPr lang="en-US" sz="1600" dirty="0" err="1">
                <a:solidFill>
                  <a:schemeClr val="tx1"/>
                </a:solidFill>
                <a:latin typeface="Tahoma" panose="020B0604030504040204" pitchFamily="34" charset="0"/>
                <a:ea typeface="Tahoma" panose="020B0604030504040204" pitchFamily="34" charset="0"/>
                <a:cs typeface="Tahoma" panose="020B0604030504040204" pitchFamily="34" charset="0"/>
              </a:rPr>
              <a:t>antara</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 file JS.</a:t>
            </a:r>
            <a:endParaRPr lang="en-US" sz="1600" dirty="0">
              <a:solidFill>
                <a:srgbClr val="FF0000"/>
              </a:solidFill>
              <a:latin typeface="Courier New" panose="02070309020205020404" pitchFamily="49" charset="0"/>
              <a:ea typeface="Tahoma" panose="020B0604030504040204" pitchFamily="34" charset="0"/>
              <a:cs typeface="Courier New" panose="02070309020205020404" pitchFamily="49" charset="0"/>
            </a:endParaRPr>
          </a:p>
        </p:txBody>
      </p:sp>
      <p:pic>
        <p:nvPicPr>
          <p:cNvPr id="3" name="Picture 2">
            <a:extLst>
              <a:ext uri="{FF2B5EF4-FFF2-40B4-BE49-F238E27FC236}">
                <a16:creationId xmlns:a16="http://schemas.microsoft.com/office/drawing/2014/main" id="{E66A2ED6-3DE5-41B7-9C93-22D5800CDCF5}"/>
              </a:ext>
            </a:extLst>
          </p:cNvPr>
          <p:cNvPicPr>
            <a:picLocks noChangeAspect="1"/>
          </p:cNvPicPr>
          <p:nvPr/>
        </p:nvPicPr>
        <p:blipFill>
          <a:blip r:embed="rId5"/>
          <a:stretch>
            <a:fillRect/>
          </a:stretch>
        </p:blipFill>
        <p:spPr>
          <a:xfrm>
            <a:off x="5092439" y="740030"/>
            <a:ext cx="3734321" cy="3934374"/>
          </a:xfrm>
          <a:prstGeom prst="rect">
            <a:avLst/>
          </a:prstGeom>
        </p:spPr>
      </p:pic>
    </p:spTree>
    <p:extLst>
      <p:ext uri="{BB962C8B-B14F-4D97-AF65-F5344CB8AC3E}">
        <p14:creationId xmlns:p14="http://schemas.microsoft.com/office/powerpoint/2010/main" val="17815856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288519" y="387651"/>
            <a:ext cx="8355620" cy="830956"/>
          </a:xfrm>
          <a:prstGeom prst="rect">
            <a:avLst/>
          </a:prstGeom>
          <a:noFill/>
          <a:ln>
            <a:noFill/>
          </a:ln>
        </p:spPr>
        <p:txBody>
          <a:bodyPr spcFirstLastPara="1" wrap="square" lIns="91425" tIns="45700" rIns="91425" bIns="45700" anchor="t" anchorCtr="0">
            <a:spAutoFit/>
          </a:bodyPr>
          <a:lstStyle/>
          <a:p>
            <a:r>
              <a:rPr lang="en-US" sz="2400" b="1" dirty="0">
                <a:solidFill>
                  <a:schemeClr val="accent1">
                    <a:lumMod val="50000"/>
                  </a:schemeClr>
                </a:solidFill>
              </a:rPr>
              <a:t>TDD: </a:t>
            </a:r>
            <a:r>
              <a:rPr lang="en-US" sz="2400" b="1" dirty="0" err="1">
                <a:solidFill>
                  <a:schemeClr val="accent1">
                    <a:lumMod val="50000"/>
                  </a:schemeClr>
                </a:solidFill>
              </a:rPr>
              <a:t>Pengujian</a:t>
            </a:r>
            <a:r>
              <a:rPr lang="en-US" sz="2400" b="1" dirty="0">
                <a:solidFill>
                  <a:schemeClr val="accent1">
                    <a:lumMod val="50000"/>
                  </a:schemeClr>
                </a:solidFill>
              </a:rPr>
              <a:t> Pada Component React – </a:t>
            </a:r>
            <a:r>
              <a:rPr lang="en-US" sz="2400" b="1" dirty="0" err="1">
                <a:solidFill>
                  <a:schemeClr val="accent1">
                    <a:lumMod val="50000"/>
                  </a:schemeClr>
                </a:solidFill>
              </a:rPr>
              <a:t>Mengenal</a:t>
            </a:r>
            <a:r>
              <a:rPr lang="en-US" sz="2400" b="1" dirty="0">
                <a:solidFill>
                  <a:schemeClr val="accent1">
                    <a:lumMod val="50000"/>
                  </a:schemeClr>
                </a:solidFill>
              </a:rPr>
              <a:t> </a:t>
            </a:r>
            <a:r>
              <a:rPr lang="en-US" sz="2400" b="1" dirty="0" err="1">
                <a:solidFill>
                  <a:schemeClr val="accent1">
                    <a:lumMod val="50000"/>
                  </a:schemeClr>
                </a:solidFill>
              </a:rPr>
              <a:t>Pengujian</a:t>
            </a:r>
            <a:r>
              <a:rPr lang="en-US" sz="2400" b="1" dirty="0">
                <a:solidFill>
                  <a:schemeClr val="accent1">
                    <a:lumMod val="50000"/>
                  </a:schemeClr>
                </a:solidFill>
              </a:rPr>
              <a:t> Snapshot</a:t>
            </a:r>
            <a:endParaRPr lang="en-ID" sz="2400" b="1" i="0" u="none" strike="noStrike" cap="none" dirty="0">
              <a:solidFill>
                <a:schemeClr val="accent1">
                  <a:lumMod val="50000"/>
                </a:schemeClr>
              </a:solidFill>
            </a:endParaRPr>
          </a:p>
        </p:txBody>
      </p:sp>
      <p:sp>
        <p:nvSpPr>
          <p:cNvPr id="3" name="Google Shape;98;p2">
            <a:extLst>
              <a:ext uri="{FF2B5EF4-FFF2-40B4-BE49-F238E27FC236}">
                <a16:creationId xmlns:a16="http://schemas.microsoft.com/office/drawing/2014/main" id="{6C916353-B91A-45A3-90F3-C89A0097DBCA}"/>
              </a:ext>
            </a:extLst>
          </p:cNvPr>
          <p:cNvSpPr/>
          <p:nvPr/>
        </p:nvSpPr>
        <p:spPr>
          <a:xfrm>
            <a:off x="288519" y="1232942"/>
            <a:ext cx="8464028" cy="4154943"/>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Wingdings" panose="05000000000000000000" pitchFamily="2" charset="2"/>
              <a:buChar char="q"/>
            </a:pPr>
            <a:r>
              <a:rPr lang="sv-SE" sz="1600" dirty="0">
                <a:solidFill>
                  <a:schemeClr val="tx1"/>
                </a:solidFill>
                <a:latin typeface="+mn-lt"/>
              </a:rPr>
              <a:t>Snapshots merupakan hal yang umum dalam teknologi.</a:t>
            </a:r>
          </a:p>
          <a:p>
            <a:pPr marL="285750" indent="-285750" algn="just">
              <a:lnSpc>
                <a:spcPct val="150000"/>
              </a:lnSpc>
              <a:buFont typeface="Wingdings" panose="05000000000000000000" pitchFamily="2" charset="2"/>
              <a:buChar char="q"/>
            </a:pPr>
            <a:r>
              <a:rPr lang="sv-SE" sz="1600" dirty="0">
                <a:solidFill>
                  <a:schemeClr val="tx1"/>
                </a:solidFill>
                <a:latin typeface="+mn-lt"/>
              </a:rPr>
              <a:t>Pengujian snapshot sangat berguna setiap kali kita ingin memastikan UI kita tidak berubah secara tidak terduga.</a:t>
            </a:r>
          </a:p>
          <a:p>
            <a:pPr marL="285750" indent="-285750" algn="just">
              <a:lnSpc>
                <a:spcPct val="150000"/>
              </a:lnSpc>
              <a:buFont typeface="Wingdings" panose="05000000000000000000" pitchFamily="2" charset="2"/>
              <a:buChar char="q"/>
            </a:pPr>
            <a:r>
              <a:rPr lang="sv-SE" sz="1600" dirty="0">
                <a:solidFill>
                  <a:schemeClr val="tx1"/>
                </a:solidFill>
                <a:latin typeface="+mn-lt"/>
              </a:rPr>
              <a:t>Pengujian snapshot biasanya merender komponen UI, mengambil snapshot, lalu membandingkannya dengan referensi file snapshot yang disimpan bersama pengujian. </a:t>
            </a:r>
          </a:p>
          <a:p>
            <a:pPr marL="285750" indent="-285750" algn="just">
              <a:lnSpc>
                <a:spcPct val="150000"/>
              </a:lnSpc>
              <a:buFont typeface="Wingdings" panose="05000000000000000000" pitchFamily="2" charset="2"/>
              <a:buChar char="q"/>
            </a:pPr>
            <a:r>
              <a:rPr lang="sv-SE" sz="1600" dirty="0">
                <a:solidFill>
                  <a:schemeClr val="tx1"/>
                </a:solidFill>
                <a:latin typeface="+mn-lt"/>
              </a:rPr>
              <a:t>Pengujian akan gagal jika kedua snapshot tidak cocok: perubahannya tidak terduga, atau referensi snapshot perlu diperbaharui ke versi komponen UI yang baru.</a:t>
            </a:r>
          </a:p>
          <a:p>
            <a:pPr marL="285750" indent="-285750" algn="just">
              <a:lnSpc>
                <a:spcPct val="150000"/>
              </a:lnSpc>
              <a:buFont typeface="Wingdings" panose="05000000000000000000" pitchFamily="2" charset="2"/>
              <a:buChar char="q"/>
            </a:pPr>
            <a:r>
              <a:rPr lang="sv-SE" sz="1600" dirty="0">
                <a:solidFill>
                  <a:schemeClr val="tx1"/>
                </a:solidFill>
                <a:latin typeface="+mn-lt"/>
              </a:rPr>
              <a:t>Pengujian snapshot merupakan fitur built-in dari Jest, dan Jest merupakan library untuk pengujian React secara default.</a:t>
            </a:r>
          </a:p>
          <a:p>
            <a:pPr marL="285750" indent="-285750" algn="just">
              <a:lnSpc>
                <a:spcPct val="150000"/>
              </a:lnSpc>
              <a:buFont typeface="Wingdings" panose="05000000000000000000" pitchFamily="2" charset="2"/>
              <a:buChar char="q"/>
            </a:pPr>
            <a:endParaRPr lang="sv-SE" sz="1600" dirty="0">
              <a:solidFill>
                <a:schemeClr val="tx1"/>
              </a:solidFill>
              <a:latin typeface="+mn-lt"/>
            </a:endParaRPr>
          </a:p>
          <a:p>
            <a:pPr marL="285750" indent="-285750" algn="just">
              <a:lnSpc>
                <a:spcPct val="150000"/>
              </a:lnSpc>
              <a:buFont typeface="Wingdings" panose="05000000000000000000" pitchFamily="2" charset="2"/>
              <a:buChar char="q"/>
            </a:pPr>
            <a:endParaRPr lang="sv-SE" sz="1600" dirty="0">
              <a:solidFill>
                <a:schemeClr val="tx1"/>
              </a:solidFill>
              <a:latin typeface="+mn-lt"/>
            </a:endParaRPr>
          </a:p>
        </p:txBody>
      </p:sp>
    </p:spTree>
    <p:extLst>
      <p:ext uri="{BB962C8B-B14F-4D97-AF65-F5344CB8AC3E}">
        <p14:creationId xmlns:p14="http://schemas.microsoft.com/office/powerpoint/2010/main" val="1202867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331180" y="438004"/>
            <a:ext cx="7066316" cy="461624"/>
          </a:xfrm>
          <a:prstGeom prst="rect">
            <a:avLst/>
          </a:prstGeom>
          <a:noFill/>
          <a:ln>
            <a:noFill/>
          </a:ln>
        </p:spPr>
        <p:txBody>
          <a:bodyPr spcFirstLastPara="1" wrap="square" lIns="91425" tIns="45700" rIns="91425" bIns="45700" anchor="t" anchorCtr="0">
            <a:spAutoFit/>
          </a:bodyPr>
          <a:lstStyle/>
          <a:p>
            <a:r>
              <a:rPr lang="en-ID" sz="2400" b="1" dirty="0" err="1">
                <a:solidFill>
                  <a:schemeClr val="accent1">
                    <a:lumMod val="50000"/>
                  </a:schemeClr>
                </a:solidFill>
              </a:rPr>
              <a:t>Tipe</a:t>
            </a:r>
            <a:r>
              <a:rPr lang="en-ID" sz="2400" b="1" dirty="0">
                <a:solidFill>
                  <a:schemeClr val="accent1">
                    <a:lumMod val="50000"/>
                  </a:schemeClr>
                </a:solidFill>
              </a:rPr>
              <a:t> </a:t>
            </a:r>
            <a:r>
              <a:rPr lang="en-ID" sz="2400" b="1" i="1" dirty="0">
                <a:solidFill>
                  <a:schemeClr val="accent1">
                    <a:lumMod val="50000"/>
                  </a:schemeClr>
                </a:solidFill>
              </a:rPr>
              <a:t>Software Testing</a:t>
            </a:r>
            <a:endParaRPr lang="en-US" sz="2400" i="1" dirty="0">
              <a:solidFill>
                <a:schemeClr val="accent1">
                  <a:lumMod val="50000"/>
                </a:schemeClr>
              </a:solidFill>
            </a:endParaRPr>
          </a:p>
        </p:txBody>
      </p:sp>
      <p:pic>
        <p:nvPicPr>
          <p:cNvPr id="7" name="Picture 6">
            <a:extLst>
              <a:ext uri="{FF2B5EF4-FFF2-40B4-BE49-F238E27FC236}">
                <a16:creationId xmlns:a16="http://schemas.microsoft.com/office/drawing/2014/main" id="{961AE116-B6DB-4A92-984F-C25136A6CC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6707" y="1221600"/>
            <a:ext cx="4887668" cy="3477763"/>
          </a:xfrm>
          <a:prstGeom prst="rect">
            <a:avLst/>
          </a:prstGeom>
        </p:spPr>
      </p:pic>
      <p:sp>
        <p:nvSpPr>
          <p:cNvPr id="8" name="TextBox 7">
            <a:extLst>
              <a:ext uri="{FF2B5EF4-FFF2-40B4-BE49-F238E27FC236}">
                <a16:creationId xmlns:a16="http://schemas.microsoft.com/office/drawing/2014/main" id="{9E791479-AE78-4C20-A4E1-BE937DE55629}"/>
              </a:ext>
            </a:extLst>
          </p:cNvPr>
          <p:cNvSpPr txBox="1"/>
          <p:nvPr/>
        </p:nvSpPr>
        <p:spPr>
          <a:xfrm>
            <a:off x="4760109" y="1124312"/>
            <a:ext cx="3054041" cy="715581"/>
          </a:xfrm>
          <a:prstGeom prst="rect">
            <a:avLst/>
          </a:prstGeom>
          <a:noFill/>
        </p:spPr>
        <p:txBody>
          <a:bodyPr wrap="none" rtlCol="0">
            <a:spAutoFit/>
          </a:bodyPr>
          <a:lstStyle/>
          <a:p>
            <a:r>
              <a:rPr lang="en-SG" sz="1350" dirty="0"/>
              <a:t>“Testing follows the software method </a:t>
            </a:r>
          </a:p>
          <a:p>
            <a:r>
              <a:rPr lang="en-SG" sz="1350" dirty="0"/>
              <a:t>That is used by the organization“</a:t>
            </a:r>
          </a:p>
          <a:p>
            <a:r>
              <a:rPr lang="en-SG" sz="1350" dirty="0"/>
              <a:t>- </a:t>
            </a:r>
            <a:r>
              <a:rPr lang="en-SG" sz="1350" i="1" dirty="0"/>
              <a:t>Ferdiana, 2012</a:t>
            </a:r>
            <a:endParaRPr lang="en-US" sz="1350" i="1" dirty="0"/>
          </a:p>
        </p:txBody>
      </p:sp>
    </p:spTree>
    <p:extLst>
      <p:ext uri="{BB962C8B-B14F-4D97-AF65-F5344CB8AC3E}">
        <p14:creationId xmlns:p14="http://schemas.microsoft.com/office/powerpoint/2010/main" val="8716058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288519" y="387651"/>
            <a:ext cx="8355620" cy="830956"/>
          </a:xfrm>
          <a:prstGeom prst="rect">
            <a:avLst/>
          </a:prstGeom>
          <a:noFill/>
          <a:ln>
            <a:noFill/>
          </a:ln>
        </p:spPr>
        <p:txBody>
          <a:bodyPr spcFirstLastPara="1" wrap="square" lIns="91425" tIns="45700" rIns="91425" bIns="45700" anchor="t" anchorCtr="0">
            <a:spAutoFit/>
          </a:bodyPr>
          <a:lstStyle/>
          <a:p>
            <a:r>
              <a:rPr lang="en-US" sz="2400" b="1" dirty="0">
                <a:solidFill>
                  <a:schemeClr val="accent1">
                    <a:lumMod val="50000"/>
                  </a:schemeClr>
                </a:solidFill>
              </a:rPr>
              <a:t>Latihan TDD: </a:t>
            </a:r>
            <a:r>
              <a:rPr lang="en-US" sz="2400" b="1" dirty="0" err="1">
                <a:solidFill>
                  <a:schemeClr val="accent1">
                    <a:lumMod val="50000"/>
                  </a:schemeClr>
                </a:solidFill>
              </a:rPr>
              <a:t>Pengujian</a:t>
            </a:r>
            <a:r>
              <a:rPr lang="en-US" sz="2400" b="1" dirty="0">
                <a:solidFill>
                  <a:schemeClr val="accent1">
                    <a:lumMod val="50000"/>
                  </a:schemeClr>
                </a:solidFill>
              </a:rPr>
              <a:t> Pada Component React – </a:t>
            </a:r>
            <a:r>
              <a:rPr lang="en-US" sz="2400" b="1" dirty="0" err="1">
                <a:solidFill>
                  <a:schemeClr val="accent1">
                    <a:lumMod val="50000"/>
                  </a:schemeClr>
                </a:solidFill>
              </a:rPr>
              <a:t>Mengenal</a:t>
            </a:r>
            <a:r>
              <a:rPr lang="en-US" sz="2400" b="1" dirty="0">
                <a:solidFill>
                  <a:schemeClr val="accent1">
                    <a:lumMod val="50000"/>
                  </a:schemeClr>
                </a:solidFill>
              </a:rPr>
              <a:t> </a:t>
            </a:r>
            <a:r>
              <a:rPr lang="en-US" sz="2400" b="1" dirty="0" err="1">
                <a:solidFill>
                  <a:schemeClr val="accent1">
                    <a:lumMod val="50000"/>
                  </a:schemeClr>
                </a:solidFill>
              </a:rPr>
              <a:t>Pengujian</a:t>
            </a:r>
            <a:r>
              <a:rPr lang="en-US" sz="2400" b="1" dirty="0">
                <a:solidFill>
                  <a:schemeClr val="accent1">
                    <a:lumMod val="50000"/>
                  </a:schemeClr>
                </a:solidFill>
              </a:rPr>
              <a:t> Snapshot</a:t>
            </a:r>
            <a:endParaRPr lang="en-ID" sz="2400" b="1" i="0" u="none" strike="noStrike" cap="none" dirty="0">
              <a:solidFill>
                <a:schemeClr val="accent1">
                  <a:lumMod val="50000"/>
                </a:schemeClr>
              </a:solidFill>
            </a:endParaRPr>
          </a:p>
        </p:txBody>
      </p:sp>
      <p:sp>
        <p:nvSpPr>
          <p:cNvPr id="3" name="Google Shape;98;p2">
            <a:extLst>
              <a:ext uri="{FF2B5EF4-FFF2-40B4-BE49-F238E27FC236}">
                <a16:creationId xmlns:a16="http://schemas.microsoft.com/office/drawing/2014/main" id="{6C916353-B91A-45A3-90F3-C89A0097DBCA}"/>
              </a:ext>
            </a:extLst>
          </p:cNvPr>
          <p:cNvSpPr/>
          <p:nvPr/>
        </p:nvSpPr>
        <p:spPr>
          <a:xfrm>
            <a:off x="288519" y="1232942"/>
            <a:ext cx="8464028" cy="3416279"/>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Wingdings" panose="05000000000000000000" pitchFamily="2" charset="2"/>
              <a:buChar char="q"/>
            </a:pPr>
            <a:r>
              <a:rPr lang="sv-SE" sz="1600" dirty="0">
                <a:solidFill>
                  <a:schemeClr val="tx1"/>
                </a:solidFill>
                <a:latin typeface="+mn-lt"/>
              </a:rPr>
              <a:t>Untuk memulai, buat project baru dengan create-react-app:</a:t>
            </a:r>
          </a:p>
          <a:p>
            <a:pPr lvl="1" algn="just">
              <a:lnSpc>
                <a:spcPct val="150000"/>
              </a:lnSpc>
            </a:pPr>
            <a:r>
              <a:rPr lang="sv-SE" sz="1600" dirty="0">
                <a:solidFill>
                  <a:schemeClr val="tx1"/>
                </a:solidFill>
                <a:latin typeface="+mn-lt"/>
              </a:rPr>
              <a:t>	</a:t>
            </a:r>
            <a:r>
              <a:rPr lang="sv-SE" sz="1600" b="1" dirty="0">
                <a:solidFill>
                  <a:schemeClr val="tx1"/>
                </a:solidFill>
                <a:latin typeface="+mn-lt"/>
              </a:rPr>
              <a:t>npx create-react-app testing-react-tutorial</a:t>
            </a:r>
          </a:p>
          <a:p>
            <a:pPr marL="285750" indent="-285750" algn="just">
              <a:lnSpc>
                <a:spcPct val="150000"/>
              </a:lnSpc>
              <a:buFont typeface="Wingdings" panose="05000000000000000000" pitchFamily="2" charset="2"/>
              <a:buChar char="q"/>
            </a:pPr>
            <a:r>
              <a:rPr lang="sv-SE" sz="1600" dirty="0">
                <a:solidFill>
                  <a:schemeClr val="tx1"/>
                </a:solidFill>
                <a:latin typeface="+mn-lt"/>
              </a:rPr>
              <a:t>Masuk ke dalam folder project dan install react-test-renderer</a:t>
            </a:r>
          </a:p>
          <a:p>
            <a:pPr algn="just">
              <a:lnSpc>
                <a:spcPct val="150000"/>
              </a:lnSpc>
            </a:pPr>
            <a:r>
              <a:rPr lang="sv-SE" sz="1600" dirty="0">
                <a:solidFill>
                  <a:schemeClr val="tx1"/>
                </a:solidFill>
                <a:latin typeface="+mn-lt"/>
              </a:rPr>
              <a:t>	</a:t>
            </a:r>
            <a:r>
              <a:rPr lang="en-US" sz="1600" b="1" dirty="0">
                <a:solidFill>
                  <a:schemeClr val="tx1"/>
                </a:solidFill>
                <a:latin typeface="+mn-lt"/>
              </a:rPr>
              <a:t>cd testing-react-tutorial &amp;&amp; </a:t>
            </a:r>
            <a:r>
              <a:rPr lang="en-US" sz="1600" b="1" dirty="0" err="1">
                <a:solidFill>
                  <a:schemeClr val="tx1"/>
                </a:solidFill>
                <a:latin typeface="+mn-lt"/>
              </a:rPr>
              <a:t>npm</a:t>
            </a:r>
            <a:r>
              <a:rPr lang="en-US" sz="1600" b="1" dirty="0">
                <a:solidFill>
                  <a:schemeClr val="tx1"/>
                </a:solidFill>
                <a:latin typeface="+mn-lt"/>
              </a:rPr>
              <a:t> </a:t>
            </a:r>
            <a:r>
              <a:rPr lang="en-US" sz="1600" b="1" dirty="0" err="1">
                <a:solidFill>
                  <a:schemeClr val="tx1"/>
                </a:solidFill>
                <a:latin typeface="+mn-lt"/>
              </a:rPr>
              <a:t>i</a:t>
            </a:r>
            <a:r>
              <a:rPr lang="en-US" sz="1600" b="1" dirty="0">
                <a:solidFill>
                  <a:schemeClr val="tx1"/>
                </a:solidFill>
                <a:latin typeface="+mn-lt"/>
              </a:rPr>
              <a:t> react-test-renderer --save-dev</a:t>
            </a:r>
            <a:endParaRPr lang="sv-SE" sz="1600" b="1" dirty="0">
              <a:solidFill>
                <a:schemeClr val="tx1"/>
              </a:solidFill>
              <a:latin typeface="+mn-lt"/>
            </a:endParaRPr>
          </a:p>
          <a:p>
            <a:pPr marL="285750" indent="-285750" algn="just">
              <a:lnSpc>
                <a:spcPct val="150000"/>
              </a:lnSpc>
              <a:buFont typeface="Wingdings" panose="05000000000000000000" pitchFamily="2" charset="2"/>
              <a:buChar char="q"/>
            </a:pPr>
            <a:r>
              <a:rPr lang="sv-SE" sz="1600" dirty="0">
                <a:solidFill>
                  <a:schemeClr val="tx1"/>
                </a:solidFill>
                <a:latin typeface="+mn-lt"/>
              </a:rPr>
              <a:t>Lalu buat  folder baru di dalam folder src dengan nama ”__tests__”</a:t>
            </a:r>
          </a:p>
          <a:p>
            <a:pPr algn="just">
              <a:lnSpc>
                <a:spcPct val="150000"/>
              </a:lnSpc>
            </a:pPr>
            <a:r>
              <a:rPr lang="sv-SE" sz="1600" dirty="0">
                <a:solidFill>
                  <a:schemeClr val="tx1"/>
                </a:solidFill>
                <a:latin typeface="+mn-lt"/>
              </a:rPr>
              <a:t>	</a:t>
            </a:r>
            <a:r>
              <a:rPr lang="sv-SE" sz="1600" b="1" dirty="0">
                <a:solidFill>
                  <a:schemeClr val="tx1"/>
                </a:solidFill>
                <a:latin typeface="+mn-lt"/>
              </a:rPr>
              <a:t>mkdir -p src/__tests__</a:t>
            </a:r>
          </a:p>
          <a:p>
            <a:pPr marL="285750" indent="-285750" algn="just">
              <a:lnSpc>
                <a:spcPct val="150000"/>
              </a:lnSpc>
              <a:buFont typeface="Wingdings" panose="05000000000000000000" pitchFamily="2" charset="2"/>
              <a:buChar char="q"/>
            </a:pPr>
            <a:r>
              <a:rPr lang="sv-SE" sz="1600" dirty="0">
                <a:solidFill>
                  <a:schemeClr val="tx1"/>
                </a:solidFill>
                <a:latin typeface="+mn-lt"/>
              </a:rPr>
              <a:t>Untuk mendapat method autocomplete pada Jest, install type definitions berikut:</a:t>
            </a:r>
          </a:p>
          <a:p>
            <a:pPr algn="just">
              <a:lnSpc>
                <a:spcPct val="150000"/>
              </a:lnSpc>
            </a:pPr>
            <a:r>
              <a:rPr lang="sv-SE" sz="1600" dirty="0">
                <a:solidFill>
                  <a:schemeClr val="tx1"/>
                </a:solidFill>
                <a:latin typeface="+mn-lt"/>
              </a:rPr>
              <a:t>	</a:t>
            </a:r>
            <a:r>
              <a:rPr lang="sv-SE" sz="1600" b="1" dirty="0">
                <a:solidFill>
                  <a:schemeClr val="tx1"/>
                </a:solidFill>
                <a:latin typeface="+mn-lt"/>
              </a:rPr>
              <a:t>npm i @types/jest --save-dev</a:t>
            </a:r>
          </a:p>
          <a:p>
            <a:pPr marL="285750" indent="-285750" algn="just">
              <a:lnSpc>
                <a:spcPct val="150000"/>
              </a:lnSpc>
              <a:buFont typeface="Wingdings" panose="05000000000000000000" pitchFamily="2" charset="2"/>
              <a:buChar char="q"/>
            </a:pPr>
            <a:endParaRPr lang="sv-SE" sz="1600" dirty="0">
              <a:solidFill>
                <a:schemeClr val="tx1"/>
              </a:solidFill>
              <a:latin typeface="+mn-lt"/>
            </a:endParaRPr>
          </a:p>
        </p:txBody>
      </p:sp>
    </p:spTree>
    <p:extLst>
      <p:ext uri="{BB962C8B-B14F-4D97-AF65-F5344CB8AC3E}">
        <p14:creationId xmlns:p14="http://schemas.microsoft.com/office/powerpoint/2010/main" val="23445838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288519" y="387651"/>
            <a:ext cx="8355620" cy="830956"/>
          </a:xfrm>
          <a:prstGeom prst="rect">
            <a:avLst/>
          </a:prstGeom>
          <a:noFill/>
          <a:ln>
            <a:noFill/>
          </a:ln>
        </p:spPr>
        <p:txBody>
          <a:bodyPr spcFirstLastPara="1" wrap="square" lIns="91425" tIns="45700" rIns="91425" bIns="45700" anchor="t" anchorCtr="0">
            <a:spAutoFit/>
          </a:bodyPr>
          <a:lstStyle/>
          <a:p>
            <a:r>
              <a:rPr lang="en-US" sz="2400" b="1" dirty="0">
                <a:solidFill>
                  <a:schemeClr val="accent1">
                    <a:lumMod val="50000"/>
                  </a:schemeClr>
                </a:solidFill>
              </a:rPr>
              <a:t>Latihan TDD: </a:t>
            </a:r>
            <a:r>
              <a:rPr lang="en-US" sz="2400" b="1" dirty="0" err="1">
                <a:solidFill>
                  <a:schemeClr val="accent1">
                    <a:lumMod val="50000"/>
                  </a:schemeClr>
                </a:solidFill>
              </a:rPr>
              <a:t>Pengujian</a:t>
            </a:r>
            <a:r>
              <a:rPr lang="en-US" sz="2400" b="1" dirty="0">
                <a:solidFill>
                  <a:schemeClr val="accent1">
                    <a:lumMod val="50000"/>
                  </a:schemeClr>
                </a:solidFill>
              </a:rPr>
              <a:t> Pada Component React – </a:t>
            </a:r>
            <a:r>
              <a:rPr lang="en-US" sz="2400" b="1" dirty="0" err="1">
                <a:solidFill>
                  <a:schemeClr val="accent1">
                    <a:lumMod val="50000"/>
                  </a:schemeClr>
                </a:solidFill>
              </a:rPr>
              <a:t>Mengenal</a:t>
            </a:r>
            <a:r>
              <a:rPr lang="en-US" sz="2400" b="1" dirty="0">
                <a:solidFill>
                  <a:schemeClr val="accent1">
                    <a:lumMod val="50000"/>
                  </a:schemeClr>
                </a:solidFill>
              </a:rPr>
              <a:t> </a:t>
            </a:r>
            <a:r>
              <a:rPr lang="en-US" sz="2400" b="1" dirty="0" err="1">
                <a:solidFill>
                  <a:schemeClr val="accent1">
                    <a:lumMod val="50000"/>
                  </a:schemeClr>
                </a:solidFill>
              </a:rPr>
              <a:t>Pengujian</a:t>
            </a:r>
            <a:r>
              <a:rPr lang="en-US" sz="2400" b="1" dirty="0">
                <a:solidFill>
                  <a:schemeClr val="accent1">
                    <a:lumMod val="50000"/>
                  </a:schemeClr>
                </a:solidFill>
              </a:rPr>
              <a:t> Snapshot</a:t>
            </a:r>
            <a:endParaRPr lang="en-ID" sz="2400" b="1" i="0" u="none" strike="noStrike" cap="none" dirty="0">
              <a:solidFill>
                <a:schemeClr val="accent1">
                  <a:lumMod val="50000"/>
                </a:schemeClr>
              </a:solidFill>
            </a:endParaRPr>
          </a:p>
        </p:txBody>
      </p:sp>
      <p:sp>
        <p:nvSpPr>
          <p:cNvPr id="3" name="Google Shape;98;p2">
            <a:extLst>
              <a:ext uri="{FF2B5EF4-FFF2-40B4-BE49-F238E27FC236}">
                <a16:creationId xmlns:a16="http://schemas.microsoft.com/office/drawing/2014/main" id="{6C916353-B91A-45A3-90F3-C89A0097DBCA}"/>
              </a:ext>
            </a:extLst>
          </p:cNvPr>
          <p:cNvSpPr/>
          <p:nvPr/>
        </p:nvSpPr>
        <p:spPr>
          <a:xfrm>
            <a:off x="288519" y="1232942"/>
            <a:ext cx="8464028" cy="3046948"/>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Wingdings" panose="05000000000000000000" pitchFamily="2" charset="2"/>
              <a:buChar char="q"/>
            </a:pPr>
            <a:r>
              <a:rPr lang="sv-SE" sz="1600" dirty="0">
                <a:solidFill>
                  <a:schemeClr val="tx1"/>
                </a:solidFill>
                <a:latin typeface="+mn-lt"/>
              </a:rPr>
              <a:t>Dalam latihan ini, kita akan membuat Component Button yang dimulai dengan membuat pengujian untuk Component yang dimaksud, hal ini sejalan dengan konsep test-driven development (TDD)</a:t>
            </a:r>
          </a:p>
          <a:p>
            <a:pPr marL="285750" indent="-285750" algn="just">
              <a:lnSpc>
                <a:spcPct val="150000"/>
              </a:lnSpc>
              <a:buFont typeface="Wingdings" panose="05000000000000000000" pitchFamily="2" charset="2"/>
              <a:buChar char="q"/>
            </a:pPr>
            <a:r>
              <a:rPr lang="sv-SE" sz="1600" dirty="0">
                <a:solidFill>
                  <a:schemeClr val="tx1"/>
                </a:solidFill>
                <a:latin typeface="+mn-lt"/>
              </a:rPr>
              <a:t>Pada dasarnya, tidak menjadi masalah jika kita memulai koding tanpa didahului dengan pengujian apapun, terutama ketika ide tentang implementasi seperti apa yang akan kita tulis belum terbentuk.</a:t>
            </a:r>
          </a:p>
          <a:p>
            <a:pPr marL="285750" indent="-285750" algn="just">
              <a:lnSpc>
                <a:spcPct val="150000"/>
              </a:lnSpc>
              <a:buFont typeface="Wingdings" panose="05000000000000000000" pitchFamily="2" charset="2"/>
              <a:buChar char="q"/>
            </a:pPr>
            <a:r>
              <a:rPr lang="sv-SE" sz="1600" dirty="0">
                <a:solidFill>
                  <a:schemeClr val="tx1"/>
                </a:solidFill>
                <a:latin typeface="+mn-lt"/>
              </a:rPr>
              <a:t>Untuk penguian snapshot pertama, kita perlu import React, react-test-renderer dan Componen yang akan diuji.</a:t>
            </a:r>
          </a:p>
        </p:txBody>
      </p:sp>
    </p:spTree>
    <p:extLst>
      <p:ext uri="{BB962C8B-B14F-4D97-AF65-F5344CB8AC3E}">
        <p14:creationId xmlns:p14="http://schemas.microsoft.com/office/powerpoint/2010/main" val="42940338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288519" y="387651"/>
            <a:ext cx="8355620" cy="830956"/>
          </a:xfrm>
          <a:prstGeom prst="rect">
            <a:avLst/>
          </a:prstGeom>
          <a:noFill/>
          <a:ln>
            <a:noFill/>
          </a:ln>
        </p:spPr>
        <p:txBody>
          <a:bodyPr spcFirstLastPara="1" wrap="square" lIns="91425" tIns="45700" rIns="91425" bIns="45700" anchor="t" anchorCtr="0">
            <a:spAutoFit/>
          </a:bodyPr>
          <a:lstStyle/>
          <a:p>
            <a:r>
              <a:rPr lang="en-US" sz="2400" b="1" dirty="0">
                <a:solidFill>
                  <a:schemeClr val="accent1">
                    <a:lumMod val="50000"/>
                  </a:schemeClr>
                </a:solidFill>
              </a:rPr>
              <a:t>Latihan TDD: </a:t>
            </a:r>
            <a:r>
              <a:rPr lang="en-US" sz="2400" b="1" dirty="0" err="1">
                <a:solidFill>
                  <a:schemeClr val="accent1">
                    <a:lumMod val="50000"/>
                  </a:schemeClr>
                </a:solidFill>
              </a:rPr>
              <a:t>Pengujian</a:t>
            </a:r>
            <a:r>
              <a:rPr lang="en-US" sz="2400" b="1" dirty="0">
                <a:solidFill>
                  <a:schemeClr val="accent1">
                    <a:lumMod val="50000"/>
                  </a:schemeClr>
                </a:solidFill>
              </a:rPr>
              <a:t> Pada Component React – </a:t>
            </a:r>
            <a:r>
              <a:rPr lang="en-US" sz="2400" b="1" dirty="0" err="1">
                <a:solidFill>
                  <a:schemeClr val="accent1">
                    <a:lumMod val="50000"/>
                  </a:schemeClr>
                </a:solidFill>
              </a:rPr>
              <a:t>Mengenal</a:t>
            </a:r>
            <a:r>
              <a:rPr lang="en-US" sz="2400" b="1" dirty="0">
                <a:solidFill>
                  <a:schemeClr val="accent1">
                    <a:lumMod val="50000"/>
                  </a:schemeClr>
                </a:solidFill>
              </a:rPr>
              <a:t> </a:t>
            </a:r>
            <a:r>
              <a:rPr lang="en-US" sz="2400" b="1" dirty="0" err="1">
                <a:solidFill>
                  <a:schemeClr val="accent1">
                    <a:lumMod val="50000"/>
                  </a:schemeClr>
                </a:solidFill>
              </a:rPr>
              <a:t>Pengujian</a:t>
            </a:r>
            <a:r>
              <a:rPr lang="en-US" sz="2400" b="1" dirty="0">
                <a:solidFill>
                  <a:schemeClr val="accent1">
                    <a:lumMod val="50000"/>
                  </a:schemeClr>
                </a:solidFill>
              </a:rPr>
              <a:t> Snapshot</a:t>
            </a:r>
            <a:endParaRPr lang="en-ID" sz="2400" b="1" i="0" u="none" strike="noStrike" cap="none" dirty="0">
              <a:solidFill>
                <a:schemeClr val="accent1">
                  <a:lumMod val="50000"/>
                </a:schemeClr>
              </a:solidFill>
            </a:endParaRPr>
          </a:p>
        </p:txBody>
      </p:sp>
      <p:sp>
        <p:nvSpPr>
          <p:cNvPr id="3" name="Google Shape;98;p2">
            <a:extLst>
              <a:ext uri="{FF2B5EF4-FFF2-40B4-BE49-F238E27FC236}">
                <a16:creationId xmlns:a16="http://schemas.microsoft.com/office/drawing/2014/main" id="{6C916353-B91A-45A3-90F3-C89A0097DBCA}"/>
              </a:ext>
            </a:extLst>
          </p:cNvPr>
          <p:cNvSpPr/>
          <p:nvPr/>
        </p:nvSpPr>
        <p:spPr>
          <a:xfrm>
            <a:off x="288519" y="1232942"/>
            <a:ext cx="8464028" cy="830956"/>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Wingdings" panose="05000000000000000000" pitchFamily="2" charset="2"/>
              <a:buChar char="q"/>
            </a:pPr>
            <a:r>
              <a:rPr lang="sv-SE" sz="1600" dirty="0">
                <a:solidFill>
                  <a:schemeClr val="tx1"/>
                </a:solidFill>
                <a:latin typeface="+mn-lt"/>
              </a:rPr>
              <a:t>Untuk itu, buatlah file baru pada folder </a:t>
            </a:r>
            <a:r>
              <a:rPr lang="sv-SE" sz="1600" b="1" dirty="0">
                <a:solidFill>
                  <a:schemeClr val="tx1"/>
                </a:solidFill>
                <a:latin typeface="+mn-lt"/>
              </a:rPr>
              <a:t>src/__tests__/ </a:t>
            </a:r>
            <a:r>
              <a:rPr lang="sv-SE" sz="1600" dirty="0">
                <a:solidFill>
                  <a:schemeClr val="tx1"/>
                </a:solidFill>
                <a:latin typeface="+mn-lt"/>
              </a:rPr>
              <a:t>dengan nama </a:t>
            </a:r>
            <a:r>
              <a:rPr lang="sv-SE" sz="1600" b="1" dirty="0">
                <a:solidFill>
                  <a:schemeClr val="tx1"/>
                </a:solidFill>
                <a:latin typeface="+mn-lt"/>
              </a:rPr>
              <a:t>Button.spec.js</a:t>
            </a:r>
            <a:r>
              <a:rPr lang="sv-SE" sz="1600" dirty="0">
                <a:solidFill>
                  <a:schemeClr val="tx1"/>
                </a:solidFill>
                <a:latin typeface="+mn-lt"/>
              </a:rPr>
              <a:t>, yang berisi sebagaimana terlampir:</a:t>
            </a:r>
          </a:p>
        </p:txBody>
      </p:sp>
      <p:pic>
        <p:nvPicPr>
          <p:cNvPr id="4" name="Picture 3">
            <a:extLst>
              <a:ext uri="{FF2B5EF4-FFF2-40B4-BE49-F238E27FC236}">
                <a16:creationId xmlns:a16="http://schemas.microsoft.com/office/drawing/2014/main" id="{C563FD81-E1CA-42D8-8958-79E1BB21E97F}"/>
              </a:ext>
            </a:extLst>
          </p:cNvPr>
          <p:cNvPicPr>
            <a:picLocks noChangeAspect="1"/>
          </p:cNvPicPr>
          <p:nvPr/>
        </p:nvPicPr>
        <p:blipFill>
          <a:blip r:embed="rId5"/>
          <a:stretch>
            <a:fillRect/>
          </a:stretch>
        </p:blipFill>
        <p:spPr>
          <a:xfrm>
            <a:off x="657225" y="2063898"/>
            <a:ext cx="4933950" cy="2628900"/>
          </a:xfrm>
          <a:prstGeom prst="rect">
            <a:avLst/>
          </a:prstGeom>
        </p:spPr>
      </p:pic>
    </p:spTree>
    <p:extLst>
      <p:ext uri="{BB962C8B-B14F-4D97-AF65-F5344CB8AC3E}">
        <p14:creationId xmlns:p14="http://schemas.microsoft.com/office/powerpoint/2010/main" val="205515755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288519" y="387651"/>
            <a:ext cx="8355620" cy="830956"/>
          </a:xfrm>
          <a:prstGeom prst="rect">
            <a:avLst/>
          </a:prstGeom>
          <a:noFill/>
          <a:ln>
            <a:noFill/>
          </a:ln>
        </p:spPr>
        <p:txBody>
          <a:bodyPr spcFirstLastPara="1" wrap="square" lIns="91425" tIns="45700" rIns="91425" bIns="45700" anchor="t" anchorCtr="0">
            <a:spAutoFit/>
          </a:bodyPr>
          <a:lstStyle/>
          <a:p>
            <a:r>
              <a:rPr lang="en-US" sz="2400" b="1" dirty="0">
                <a:solidFill>
                  <a:schemeClr val="accent1">
                    <a:lumMod val="50000"/>
                  </a:schemeClr>
                </a:solidFill>
              </a:rPr>
              <a:t>Latihan TDD: </a:t>
            </a:r>
            <a:r>
              <a:rPr lang="en-US" sz="2400" b="1" dirty="0" err="1">
                <a:solidFill>
                  <a:schemeClr val="accent1">
                    <a:lumMod val="50000"/>
                  </a:schemeClr>
                </a:solidFill>
              </a:rPr>
              <a:t>Pengujian</a:t>
            </a:r>
            <a:r>
              <a:rPr lang="en-US" sz="2400" b="1" dirty="0">
                <a:solidFill>
                  <a:schemeClr val="accent1">
                    <a:lumMod val="50000"/>
                  </a:schemeClr>
                </a:solidFill>
              </a:rPr>
              <a:t> Pada Component React – </a:t>
            </a:r>
            <a:r>
              <a:rPr lang="en-US" sz="2400" b="1" dirty="0" err="1">
                <a:solidFill>
                  <a:schemeClr val="accent1">
                    <a:lumMod val="50000"/>
                  </a:schemeClr>
                </a:solidFill>
              </a:rPr>
              <a:t>Mengenal</a:t>
            </a:r>
            <a:r>
              <a:rPr lang="en-US" sz="2400" b="1" dirty="0">
                <a:solidFill>
                  <a:schemeClr val="accent1">
                    <a:lumMod val="50000"/>
                  </a:schemeClr>
                </a:solidFill>
              </a:rPr>
              <a:t> </a:t>
            </a:r>
            <a:r>
              <a:rPr lang="en-US" sz="2400" b="1" dirty="0" err="1">
                <a:solidFill>
                  <a:schemeClr val="accent1">
                    <a:lumMod val="50000"/>
                  </a:schemeClr>
                </a:solidFill>
              </a:rPr>
              <a:t>Pengujian</a:t>
            </a:r>
            <a:r>
              <a:rPr lang="en-US" sz="2400" b="1" dirty="0">
                <a:solidFill>
                  <a:schemeClr val="accent1">
                    <a:lumMod val="50000"/>
                  </a:schemeClr>
                </a:solidFill>
              </a:rPr>
              <a:t> Snapshot</a:t>
            </a:r>
            <a:endParaRPr lang="en-ID" sz="2400" b="1" i="0" u="none" strike="noStrike" cap="none" dirty="0">
              <a:solidFill>
                <a:schemeClr val="accent1">
                  <a:lumMod val="50000"/>
                </a:schemeClr>
              </a:solidFill>
            </a:endParaRPr>
          </a:p>
        </p:txBody>
      </p:sp>
      <p:sp>
        <p:nvSpPr>
          <p:cNvPr id="3" name="Google Shape;98;p2">
            <a:extLst>
              <a:ext uri="{FF2B5EF4-FFF2-40B4-BE49-F238E27FC236}">
                <a16:creationId xmlns:a16="http://schemas.microsoft.com/office/drawing/2014/main" id="{6C916353-B91A-45A3-90F3-C89A0097DBCA}"/>
              </a:ext>
            </a:extLst>
          </p:cNvPr>
          <p:cNvSpPr/>
          <p:nvPr/>
        </p:nvSpPr>
        <p:spPr>
          <a:xfrm>
            <a:off x="288519" y="1232942"/>
            <a:ext cx="2850945" cy="3046948"/>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Wingdings" panose="05000000000000000000" pitchFamily="2" charset="2"/>
              <a:buChar char="q"/>
            </a:pPr>
            <a:r>
              <a:rPr lang="sv-SE" sz="1600" dirty="0">
                <a:solidFill>
                  <a:schemeClr val="tx1"/>
                </a:solidFill>
                <a:latin typeface="+mn-lt"/>
              </a:rPr>
              <a:t>Setelah itu, buka command prompt lalu run aplikasi dengan mengetik:</a:t>
            </a:r>
          </a:p>
          <a:p>
            <a:pPr algn="just">
              <a:lnSpc>
                <a:spcPct val="150000"/>
              </a:lnSpc>
            </a:pPr>
            <a:r>
              <a:rPr lang="sv-SE" sz="1600" dirty="0">
                <a:solidFill>
                  <a:schemeClr val="tx1"/>
                </a:solidFill>
                <a:latin typeface="+mn-lt"/>
              </a:rPr>
              <a:t>	</a:t>
            </a:r>
            <a:r>
              <a:rPr lang="sv-SE" sz="1600" b="1" dirty="0">
                <a:solidFill>
                  <a:schemeClr val="tx1"/>
                </a:solidFill>
                <a:latin typeface="+mn-lt"/>
              </a:rPr>
              <a:t>npm test</a:t>
            </a:r>
          </a:p>
          <a:p>
            <a:pPr marL="285750" indent="-285750" algn="just">
              <a:lnSpc>
                <a:spcPct val="150000"/>
              </a:lnSpc>
              <a:buFont typeface="Wingdings" panose="05000000000000000000" pitchFamily="2" charset="2"/>
              <a:buChar char="q"/>
            </a:pPr>
            <a:r>
              <a:rPr lang="sv-SE" sz="1600" dirty="0">
                <a:solidFill>
                  <a:schemeClr val="tx1"/>
                </a:solidFill>
                <a:latin typeface="+mn-lt"/>
              </a:rPr>
              <a:t>Kita akan melihat bahwa pengujian kita gagal karena tidak terdapat Component Button.</a:t>
            </a:r>
          </a:p>
        </p:txBody>
      </p:sp>
      <p:pic>
        <p:nvPicPr>
          <p:cNvPr id="5" name="Picture 4">
            <a:extLst>
              <a:ext uri="{FF2B5EF4-FFF2-40B4-BE49-F238E27FC236}">
                <a16:creationId xmlns:a16="http://schemas.microsoft.com/office/drawing/2014/main" id="{963F0E26-CF6A-4503-BA2B-6D9C3A309F43}"/>
              </a:ext>
            </a:extLst>
          </p:cNvPr>
          <p:cNvPicPr>
            <a:picLocks noChangeAspect="1"/>
          </p:cNvPicPr>
          <p:nvPr/>
        </p:nvPicPr>
        <p:blipFill>
          <a:blip r:embed="rId5"/>
          <a:stretch>
            <a:fillRect/>
          </a:stretch>
        </p:blipFill>
        <p:spPr>
          <a:xfrm>
            <a:off x="3294062" y="1395411"/>
            <a:ext cx="5705475" cy="3267075"/>
          </a:xfrm>
          <a:prstGeom prst="rect">
            <a:avLst/>
          </a:prstGeom>
        </p:spPr>
      </p:pic>
    </p:spTree>
    <p:extLst>
      <p:ext uri="{BB962C8B-B14F-4D97-AF65-F5344CB8AC3E}">
        <p14:creationId xmlns:p14="http://schemas.microsoft.com/office/powerpoint/2010/main" val="18943318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288519" y="387651"/>
            <a:ext cx="8355620" cy="830956"/>
          </a:xfrm>
          <a:prstGeom prst="rect">
            <a:avLst/>
          </a:prstGeom>
          <a:noFill/>
          <a:ln>
            <a:noFill/>
          </a:ln>
        </p:spPr>
        <p:txBody>
          <a:bodyPr spcFirstLastPara="1" wrap="square" lIns="91425" tIns="45700" rIns="91425" bIns="45700" anchor="t" anchorCtr="0">
            <a:spAutoFit/>
          </a:bodyPr>
          <a:lstStyle/>
          <a:p>
            <a:r>
              <a:rPr lang="en-US" sz="2400" b="1" dirty="0">
                <a:solidFill>
                  <a:schemeClr val="accent1">
                    <a:lumMod val="50000"/>
                  </a:schemeClr>
                </a:solidFill>
              </a:rPr>
              <a:t>Latihan TDD: </a:t>
            </a:r>
            <a:r>
              <a:rPr lang="en-US" sz="2400" b="1" dirty="0" err="1">
                <a:solidFill>
                  <a:schemeClr val="accent1">
                    <a:lumMod val="50000"/>
                  </a:schemeClr>
                </a:solidFill>
              </a:rPr>
              <a:t>Pengujian</a:t>
            </a:r>
            <a:r>
              <a:rPr lang="en-US" sz="2400" b="1" dirty="0">
                <a:solidFill>
                  <a:schemeClr val="accent1">
                    <a:lumMod val="50000"/>
                  </a:schemeClr>
                </a:solidFill>
              </a:rPr>
              <a:t> Pada Component React – </a:t>
            </a:r>
            <a:r>
              <a:rPr lang="en-US" sz="2400" b="1" dirty="0" err="1">
                <a:solidFill>
                  <a:schemeClr val="accent1">
                    <a:lumMod val="50000"/>
                  </a:schemeClr>
                </a:solidFill>
              </a:rPr>
              <a:t>Mengenal</a:t>
            </a:r>
            <a:r>
              <a:rPr lang="en-US" sz="2400" b="1" dirty="0">
                <a:solidFill>
                  <a:schemeClr val="accent1">
                    <a:lumMod val="50000"/>
                  </a:schemeClr>
                </a:solidFill>
              </a:rPr>
              <a:t> </a:t>
            </a:r>
            <a:r>
              <a:rPr lang="en-US" sz="2400" b="1" dirty="0" err="1">
                <a:solidFill>
                  <a:schemeClr val="accent1">
                    <a:lumMod val="50000"/>
                  </a:schemeClr>
                </a:solidFill>
              </a:rPr>
              <a:t>Pengujian</a:t>
            </a:r>
            <a:r>
              <a:rPr lang="en-US" sz="2400" b="1" dirty="0">
                <a:solidFill>
                  <a:schemeClr val="accent1">
                    <a:lumMod val="50000"/>
                  </a:schemeClr>
                </a:solidFill>
              </a:rPr>
              <a:t> Snapshot</a:t>
            </a:r>
            <a:endParaRPr lang="en-ID" sz="2400" b="1" i="0" u="none" strike="noStrike" cap="none" dirty="0">
              <a:solidFill>
                <a:schemeClr val="accent1">
                  <a:lumMod val="50000"/>
                </a:schemeClr>
              </a:solidFill>
            </a:endParaRPr>
          </a:p>
        </p:txBody>
      </p:sp>
      <p:sp>
        <p:nvSpPr>
          <p:cNvPr id="3" name="Google Shape;98;p2">
            <a:extLst>
              <a:ext uri="{FF2B5EF4-FFF2-40B4-BE49-F238E27FC236}">
                <a16:creationId xmlns:a16="http://schemas.microsoft.com/office/drawing/2014/main" id="{6C916353-B91A-45A3-90F3-C89A0097DBCA}"/>
              </a:ext>
            </a:extLst>
          </p:cNvPr>
          <p:cNvSpPr/>
          <p:nvPr/>
        </p:nvSpPr>
        <p:spPr>
          <a:xfrm>
            <a:off x="288519" y="1232942"/>
            <a:ext cx="3259614" cy="3416279"/>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Wingdings" panose="05000000000000000000" pitchFamily="2" charset="2"/>
              <a:buChar char="q"/>
            </a:pPr>
            <a:r>
              <a:rPr lang="sv-SE" sz="1600" dirty="0">
                <a:solidFill>
                  <a:schemeClr val="tx1"/>
                </a:solidFill>
                <a:latin typeface="+mn-lt"/>
              </a:rPr>
              <a:t>Tambahkan function Button pada file </a:t>
            </a:r>
            <a:r>
              <a:rPr lang="en-US" sz="1600" b="1" dirty="0" err="1">
                <a:solidFill>
                  <a:schemeClr val="tx1"/>
                </a:solidFill>
                <a:latin typeface="+mn-lt"/>
              </a:rPr>
              <a:t>src</a:t>
            </a:r>
            <a:r>
              <a:rPr lang="en-US" sz="1600" b="1" dirty="0">
                <a:solidFill>
                  <a:schemeClr val="tx1"/>
                </a:solidFill>
                <a:latin typeface="+mn-lt"/>
              </a:rPr>
              <a:t>/__tests__/Button.spec.js, </a:t>
            </a:r>
            <a:r>
              <a:rPr lang="en-US" sz="1600" dirty="0" err="1">
                <a:solidFill>
                  <a:schemeClr val="tx1"/>
                </a:solidFill>
                <a:latin typeface="+mn-lt"/>
              </a:rPr>
              <a:t>seperti</a:t>
            </a:r>
            <a:r>
              <a:rPr lang="en-US" sz="1600" dirty="0">
                <a:solidFill>
                  <a:schemeClr val="tx1"/>
                </a:solidFill>
                <a:latin typeface="+mn-lt"/>
              </a:rPr>
              <a:t> </a:t>
            </a:r>
            <a:r>
              <a:rPr lang="en-US" sz="1600" dirty="0" err="1">
                <a:solidFill>
                  <a:schemeClr val="tx1"/>
                </a:solidFill>
                <a:latin typeface="+mn-lt"/>
              </a:rPr>
              <a:t>berikut</a:t>
            </a:r>
            <a:r>
              <a:rPr lang="sv-SE" sz="1600" b="1" dirty="0">
                <a:solidFill>
                  <a:schemeClr val="tx1"/>
                </a:solidFill>
                <a:latin typeface="+mn-lt"/>
              </a:rPr>
              <a:t> </a:t>
            </a:r>
          </a:p>
          <a:p>
            <a:pPr marL="285750" indent="-285750">
              <a:lnSpc>
                <a:spcPct val="150000"/>
              </a:lnSpc>
              <a:buFont typeface="Wingdings" panose="05000000000000000000" pitchFamily="2" charset="2"/>
              <a:buChar char="q"/>
            </a:pPr>
            <a:r>
              <a:rPr lang="sv-SE" sz="1600" dirty="0">
                <a:solidFill>
                  <a:schemeClr val="tx1"/>
                </a:solidFill>
                <a:latin typeface="+mn-lt"/>
              </a:rPr>
              <a:t>Lalu run aplikasi kembali:</a:t>
            </a:r>
          </a:p>
          <a:p>
            <a:pPr>
              <a:lnSpc>
                <a:spcPct val="150000"/>
              </a:lnSpc>
            </a:pPr>
            <a:r>
              <a:rPr lang="sv-SE" sz="1600" dirty="0">
                <a:solidFill>
                  <a:schemeClr val="tx1"/>
                </a:solidFill>
                <a:latin typeface="+mn-lt"/>
              </a:rPr>
              <a:t>	</a:t>
            </a:r>
            <a:r>
              <a:rPr lang="sv-SE" sz="1600" b="1" dirty="0">
                <a:solidFill>
                  <a:schemeClr val="tx1"/>
                </a:solidFill>
                <a:latin typeface="+mn-lt"/>
              </a:rPr>
              <a:t>npm test</a:t>
            </a:r>
          </a:p>
          <a:p>
            <a:pPr marL="285750" indent="-285750">
              <a:lnSpc>
                <a:spcPct val="150000"/>
              </a:lnSpc>
              <a:buFont typeface="Wingdings" panose="05000000000000000000" pitchFamily="2" charset="2"/>
              <a:buChar char="q"/>
            </a:pPr>
            <a:r>
              <a:rPr lang="sv-SE" sz="1600" b="1" dirty="0">
                <a:solidFill>
                  <a:schemeClr val="tx1"/>
                </a:solidFill>
                <a:latin typeface="+mn-lt"/>
              </a:rPr>
              <a:t>Terlihat bahwa pengujian berhasil</a:t>
            </a:r>
          </a:p>
          <a:p>
            <a:pPr marL="285750" indent="-285750" algn="just">
              <a:lnSpc>
                <a:spcPct val="150000"/>
              </a:lnSpc>
              <a:buFont typeface="Wingdings" panose="05000000000000000000" pitchFamily="2" charset="2"/>
              <a:buChar char="q"/>
            </a:pPr>
            <a:endParaRPr lang="sv-SE" sz="1600" dirty="0">
              <a:solidFill>
                <a:schemeClr val="tx1"/>
              </a:solidFill>
              <a:latin typeface="+mn-lt"/>
            </a:endParaRPr>
          </a:p>
        </p:txBody>
      </p:sp>
      <p:pic>
        <p:nvPicPr>
          <p:cNvPr id="5" name="Picture 4">
            <a:extLst>
              <a:ext uri="{FF2B5EF4-FFF2-40B4-BE49-F238E27FC236}">
                <a16:creationId xmlns:a16="http://schemas.microsoft.com/office/drawing/2014/main" id="{46753A26-7DA2-4FCF-B8DB-72D623777C9D}"/>
              </a:ext>
            </a:extLst>
          </p:cNvPr>
          <p:cNvPicPr>
            <a:picLocks noChangeAspect="1"/>
          </p:cNvPicPr>
          <p:nvPr/>
        </p:nvPicPr>
        <p:blipFill>
          <a:blip r:embed="rId5"/>
          <a:stretch>
            <a:fillRect/>
          </a:stretch>
        </p:blipFill>
        <p:spPr>
          <a:xfrm>
            <a:off x="3769859" y="1097475"/>
            <a:ext cx="5162550" cy="3810000"/>
          </a:xfrm>
          <a:prstGeom prst="rect">
            <a:avLst/>
          </a:prstGeom>
        </p:spPr>
      </p:pic>
    </p:spTree>
    <p:extLst>
      <p:ext uri="{BB962C8B-B14F-4D97-AF65-F5344CB8AC3E}">
        <p14:creationId xmlns:p14="http://schemas.microsoft.com/office/powerpoint/2010/main" val="333241731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288519" y="387651"/>
            <a:ext cx="8355620" cy="830956"/>
          </a:xfrm>
          <a:prstGeom prst="rect">
            <a:avLst/>
          </a:prstGeom>
          <a:noFill/>
          <a:ln>
            <a:noFill/>
          </a:ln>
        </p:spPr>
        <p:txBody>
          <a:bodyPr spcFirstLastPara="1" wrap="square" lIns="91425" tIns="45700" rIns="91425" bIns="45700" anchor="t" anchorCtr="0">
            <a:spAutoFit/>
          </a:bodyPr>
          <a:lstStyle/>
          <a:p>
            <a:r>
              <a:rPr lang="en-US" sz="2400" b="1" dirty="0">
                <a:solidFill>
                  <a:schemeClr val="accent1">
                    <a:lumMod val="50000"/>
                  </a:schemeClr>
                </a:solidFill>
              </a:rPr>
              <a:t>Latihan TDD: </a:t>
            </a:r>
            <a:r>
              <a:rPr lang="en-US" sz="2400" b="1" dirty="0" err="1">
                <a:solidFill>
                  <a:schemeClr val="accent1">
                    <a:lumMod val="50000"/>
                  </a:schemeClr>
                </a:solidFill>
              </a:rPr>
              <a:t>Pengujian</a:t>
            </a:r>
            <a:r>
              <a:rPr lang="en-US" sz="2400" b="1" dirty="0">
                <a:solidFill>
                  <a:schemeClr val="accent1">
                    <a:lumMod val="50000"/>
                  </a:schemeClr>
                </a:solidFill>
              </a:rPr>
              <a:t> Pada Component React – </a:t>
            </a:r>
            <a:r>
              <a:rPr lang="en-US" sz="2400" b="1" dirty="0" err="1">
                <a:solidFill>
                  <a:schemeClr val="accent1">
                    <a:lumMod val="50000"/>
                  </a:schemeClr>
                </a:solidFill>
              </a:rPr>
              <a:t>Penjelasan</a:t>
            </a:r>
            <a:r>
              <a:rPr lang="en-US" sz="2400" b="1" dirty="0">
                <a:solidFill>
                  <a:schemeClr val="accent1">
                    <a:lumMod val="50000"/>
                  </a:schemeClr>
                </a:solidFill>
              </a:rPr>
              <a:t> </a:t>
            </a:r>
            <a:r>
              <a:rPr lang="en-US" sz="2400" b="1" dirty="0" err="1">
                <a:solidFill>
                  <a:schemeClr val="accent1">
                    <a:lumMod val="50000"/>
                  </a:schemeClr>
                </a:solidFill>
              </a:rPr>
              <a:t>dari</a:t>
            </a:r>
            <a:r>
              <a:rPr lang="en-US" sz="2400" b="1" dirty="0">
                <a:solidFill>
                  <a:schemeClr val="accent1">
                    <a:lumMod val="50000"/>
                  </a:schemeClr>
                </a:solidFill>
              </a:rPr>
              <a:t> </a:t>
            </a:r>
            <a:r>
              <a:rPr lang="en-US" sz="2400" b="1" dirty="0" err="1">
                <a:solidFill>
                  <a:schemeClr val="accent1">
                    <a:lumMod val="50000"/>
                  </a:schemeClr>
                </a:solidFill>
              </a:rPr>
              <a:t>Pengujian</a:t>
            </a:r>
            <a:r>
              <a:rPr lang="en-US" sz="2400" b="1" dirty="0">
                <a:solidFill>
                  <a:schemeClr val="accent1">
                    <a:lumMod val="50000"/>
                  </a:schemeClr>
                </a:solidFill>
              </a:rPr>
              <a:t> Snapshot</a:t>
            </a:r>
            <a:endParaRPr lang="en-ID" sz="2400" b="1" i="0" u="none" strike="noStrike" cap="none" dirty="0">
              <a:solidFill>
                <a:schemeClr val="accent1">
                  <a:lumMod val="50000"/>
                </a:schemeClr>
              </a:solidFill>
            </a:endParaRPr>
          </a:p>
        </p:txBody>
      </p:sp>
      <p:sp>
        <p:nvSpPr>
          <p:cNvPr id="2" name="Google Shape;98;p2">
            <a:extLst>
              <a:ext uri="{FF2B5EF4-FFF2-40B4-BE49-F238E27FC236}">
                <a16:creationId xmlns:a16="http://schemas.microsoft.com/office/drawing/2014/main" id="{783DD815-ABA6-4E26-8FBE-5126630DC7AB}"/>
              </a:ext>
            </a:extLst>
          </p:cNvPr>
          <p:cNvSpPr/>
          <p:nvPr/>
        </p:nvSpPr>
        <p:spPr>
          <a:xfrm>
            <a:off x="288519" y="1232942"/>
            <a:ext cx="8464028" cy="3785611"/>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Wingdings" panose="05000000000000000000" pitchFamily="2" charset="2"/>
              <a:buChar char="q"/>
            </a:pPr>
            <a:r>
              <a:rPr lang="sv-SE" sz="1600" dirty="0">
                <a:solidFill>
                  <a:schemeClr val="tx1"/>
                </a:solidFill>
                <a:latin typeface="+mn-lt"/>
              </a:rPr>
              <a:t>Saat ini mungkin kita bertanya apa itu </a:t>
            </a:r>
            <a:r>
              <a:rPr lang="sv-SE" sz="1600" b="1" dirty="0">
                <a:solidFill>
                  <a:schemeClr val="tx1"/>
                </a:solidFill>
                <a:latin typeface="+mn-lt"/>
              </a:rPr>
              <a:t>react-test-renderer</a:t>
            </a:r>
            <a:r>
              <a:rPr lang="sv-SE" sz="1600" dirty="0">
                <a:solidFill>
                  <a:schemeClr val="tx1"/>
                </a:solidFill>
                <a:latin typeface="+mn-lt"/>
              </a:rPr>
              <a:t>?</a:t>
            </a:r>
          </a:p>
          <a:p>
            <a:pPr marL="285750" indent="-285750" algn="just">
              <a:lnSpc>
                <a:spcPct val="150000"/>
              </a:lnSpc>
              <a:buFont typeface="Wingdings" panose="05000000000000000000" pitchFamily="2" charset="2"/>
              <a:buChar char="q"/>
            </a:pPr>
            <a:r>
              <a:rPr lang="sv-SE" sz="1600" b="1" dirty="0">
                <a:solidFill>
                  <a:schemeClr val="tx1"/>
                </a:solidFill>
                <a:latin typeface="+mn-lt"/>
              </a:rPr>
              <a:t>react-test-renderer </a:t>
            </a:r>
            <a:r>
              <a:rPr lang="sv-SE" sz="1600" dirty="0">
                <a:solidFill>
                  <a:schemeClr val="tx1"/>
                </a:solidFill>
                <a:latin typeface="+mn-lt"/>
              </a:rPr>
              <a:t>adalah pustaka untuk merender komponen React ke objek JavaScript murni, sedangkan </a:t>
            </a:r>
            <a:r>
              <a:rPr lang="sv-SE" sz="1600" b="1" dirty="0">
                <a:solidFill>
                  <a:schemeClr val="tx1"/>
                </a:solidFill>
                <a:latin typeface="+mn-lt"/>
              </a:rPr>
              <a:t>create</a:t>
            </a:r>
            <a:r>
              <a:rPr lang="sv-SE" sz="1600" dirty="0">
                <a:solidFill>
                  <a:schemeClr val="tx1"/>
                </a:solidFill>
                <a:latin typeface="+mn-lt"/>
              </a:rPr>
              <a:t> adalah metode dari </a:t>
            </a:r>
            <a:r>
              <a:rPr lang="sv-SE" sz="1600" b="1" dirty="0">
                <a:solidFill>
                  <a:schemeClr val="tx1"/>
                </a:solidFill>
                <a:latin typeface="+mn-lt"/>
              </a:rPr>
              <a:t>react-test-renderer</a:t>
            </a:r>
            <a:r>
              <a:rPr lang="sv-SE" sz="1600" dirty="0">
                <a:solidFill>
                  <a:schemeClr val="tx1"/>
                </a:solidFill>
                <a:latin typeface="+mn-lt"/>
              </a:rPr>
              <a:t> untuk "</a:t>
            </a:r>
            <a:r>
              <a:rPr lang="sv-SE" sz="1600" b="1" dirty="0">
                <a:solidFill>
                  <a:schemeClr val="tx1"/>
                </a:solidFill>
                <a:latin typeface="+mn-lt"/>
              </a:rPr>
              <a:t>memasang (mounting)</a:t>
            </a:r>
            <a:r>
              <a:rPr lang="sv-SE" sz="1600" dirty="0">
                <a:solidFill>
                  <a:schemeClr val="tx1"/>
                </a:solidFill>
                <a:latin typeface="+mn-lt"/>
              </a:rPr>
              <a:t>" komponen.</a:t>
            </a:r>
          </a:p>
          <a:p>
            <a:pPr marL="285750" indent="-285750" algn="just">
              <a:lnSpc>
                <a:spcPct val="150000"/>
              </a:lnSpc>
              <a:buFont typeface="Wingdings" panose="05000000000000000000" pitchFamily="2" charset="2"/>
              <a:buChar char="q"/>
            </a:pPr>
            <a:r>
              <a:rPr lang="sv-SE" sz="1600" dirty="0">
                <a:solidFill>
                  <a:schemeClr val="tx1"/>
                </a:solidFill>
                <a:latin typeface="+mn-lt"/>
              </a:rPr>
              <a:t>Perlu dicatat bahwa react-test-renderer tidak menggunakan DOM yang asli. Saat kita memasang (mount) sebuah komponen dengan react-test-renderer, kita berinteraksi dengan object Javascript murni, sebuah representasi dari Component React.</a:t>
            </a:r>
          </a:p>
          <a:p>
            <a:pPr marL="285750" indent="-285750" algn="just">
              <a:lnSpc>
                <a:spcPct val="150000"/>
              </a:lnSpc>
              <a:buFont typeface="Wingdings" panose="05000000000000000000" pitchFamily="2" charset="2"/>
              <a:buChar char="q"/>
            </a:pPr>
            <a:r>
              <a:rPr lang="sv-SE" sz="1600" dirty="0">
                <a:solidFill>
                  <a:schemeClr val="tx1"/>
                </a:solidFill>
                <a:latin typeface="+mn-lt"/>
              </a:rPr>
              <a:t>toMatchSnapshot() pada kode program yang telah kita buat digunakan untuk membuat snapshot dari Component jika tidak ada; memeriksa apakah Component cocok dengan snapshot yang disimpan.</a:t>
            </a:r>
          </a:p>
        </p:txBody>
      </p:sp>
    </p:spTree>
    <p:extLst>
      <p:ext uri="{BB962C8B-B14F-4D97-AF65-F5344CB8AC3E}">
        <p14:creationId xmlns:p14="http://schemas.microsoft.com/office/powerpoint/2010/main" val="26424193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288519" y="387651"/>
            <a:ext cx="8355620" cy="830956"/>
          </a:xfrm>
          <a:prstGeom prst="rect">
            <a:avLst/>
          </a:prstGeom>
          <a:noFill/>
          <a:ln>
            <a:noFill/>
          </a:ln>
        </p:spPr>
        <p:txBody>
          <a:bodyPr spcFirstLastPara="1" wrap="square" lIns="91425" tIns="45700" rIns="91425" bIns="45700" anchor="t" anchorCtr="0">
            <a:spAutoFit/>
          </a:bodyPr>
          <a:lstStyle/>
          <a:p>
            <a:r>
              <a:rPr lang="en-US" sz="2400" b="1" dirty="0">
                <a:solidFill>
                  <a:schemeClr val="accent1">
                    <a:lumMod val="50000"/>
                  </a:schemeClr>
                </a:solidFill>
              </a:rPr>
              <a:t>Latihan TDD: </a:t>
            </a:r>
            <a:r>
              <a:rPr lang="en-US" sz="2400" b="1" dirty="0" err="1">
                <a:solidFill>
                  <a:schemeClr val="accent1">
                    <a:lumMod val="50000"/>
                  </a:schemeClr>
                </a:solidFill>
              </a:rPr>
              <a:t>Pengujian</a:t>
            </a:r>
            <a:r>
              <a:rPr lang="en-US" sz="2400" b="1" dirty="0">
                <a:solidFill>
                  <a:schemeClr val="accent1">
                    <a:lumMod val="50000"/>
                  </a:schemeClr>
                </a:solidFill>
              </a:rPr>
              <a:t> Pada Component React – </a:t>
            </a:r>
            <a:r>
              <a:rPr lang="en-US" sz="2400" b="1" dirty="0" err="1">
                <a:solidFill>
                  <a:schemeClr val="accent1">
                    <a:lumMod val="50000"/>
                  </a:schemeClr>
                </a:solidFill>
              </a:rPr>
              <a:t>Penjelasan</a:t>
            </a:r>
            <a:r>
              <a:rPr lang="en-US" sz="2400" b="1" dirty="0">
                <a:solidFill>
                  <a:schemeClr val="accent1">
                    <a:lumMod val="50000"/>
                  </a:schemeClr>
                </a:solidFill>
              </a:rPr>
              <a:t> </a:t>
            </a:r>
            <a:r>
              <a:rPr lang="en-US" sz="2400" b="1" dirty="0" err="1">
                <a:solidFill>
                  <a:schemeClr val="accent1">
                    <a:lumMod val="50000"/>
                  </a:schemeClr>
                </a:solidFill>
              </a:rPr>
              <a:t>dari</a:t>
            </a:r>
            <a:r>
              <a:rPr lang="en-US" sz="2400" b="1" dirty="0">
                <a:solidFill>
                  <a:schemeClr val="accent1">
                    <a:lumMod val="50000"/>
                  </a:schemeClr>
                </a:solidFill>
              </a:rPr>
              <a:t> </a:t>
            </a:r>
            <a:r>
              <a:rPr lang="en-US" sz="2400" b="1" dirty="0" err="1">
                <a:solidFill>
                  <a:schemeClr val="accent1">
                    <a:lumMod val="50000"/>
                  </a:schemeClr>
                </a:solidFill>
              </a:rPr>
              <a:t>Pengujian</a:t>
            </a:r>
            <a:r>
              <a:rPr lang="en-US" sz="2400" b="1" dirty="0">
                <a:solidFill>
                  <a:schemeClr val="accent1">
                    <a:lumMod val="50000"/>
                  </a:schemeClr>
                </a:solidFill>
              </a:rPr>
              <a:t> Snapshot</a:t>
            </a:r>
            <a:endParaRPr lang="en-ID" sz="2400" b="1" i="0" u="none" strike="noStrike" cap="none" dirty="0">
              <a:solidFill>
                <a:schemeClr val="accent1">
                  <a:lumMod val="50000"/>
                </a:schemeClr>
              </a:solidFill>
            </a:endParaRPr>
          </a:p>
        </p:txBody>
      </p:sp>
      <p:sp>
        <p:nvSpPr>
          <p:cNvPr id="2" name="Google Shape;98;p2">
            <a:extLst>
              <a:ext uri="{FF2B5EF4-FFF2-40B4-BE49-F238E27FC236}">
                <a16:creationId xmlns:a16="http://schemas.microsoft.com/office/drawing/2014/main" id="{783DD815-ABA6-4E26-8FBE-5126630DC7AB}"/>
              </a:ext>
            </a:extLst>
          </p:cNvPr>
          <p:cNvSpPr/>
          <p:nvPr/>
        </p:nvSpPr>
        <p:spPr>
          <a:xfrm>
            <a:off x="288519" y="1232942"/>
            <a:ext cx="8464028" cy="3785611"/>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Wingdings" panose="05000000000000000000" pitchFamily="2" charset="2"/>
              <a:buChar char="q"/>
            </a:pPr>
            <a:r>
              <a:rPr lang="sv-SE" sz="1600" dirty="0">
                <a:solidFill>
                  <a:schemeClr val="tx1"/>
                </a:solidFill>
                <a:latin typeface="+mn-lt"/>
              </a:rPr>
              <a:t>Dengan kata lain, Jest mengambil snapshot dari Component saat pertama kali dijalankan, lalu memeriksa apakah snapshot yang disimpan cocok dengan Component sebenarnya.</a:t>
            </a:r>
          </a:p>
          <a:p>
            <a:pPr marL="285750" indent="-285750" algn="just">
              <a:lnSpc>
                <a:spcPct val="150000"/>
              </a:lnSpc>
              <a:buFont typeface="Wingdings" panose="05000000000000000000" pitchFamily="2" charset="2"/>
              <a:buChar char="q"/>
            </a:pPr>
            <a:r>
              <a:rPr lang="sv-SE" sz="1600" dirty="0">
                <a:solidFill>
                  <a:schemeClr val="tx1"/>
                </a:solidFill>
                <a:latin typeface="+mn-lt"/>
              </a:rPr>
              <a:t>Pada titik ini kita mungkin bertanya-tanya bagaimana cara memilih antara snapshot dengan jenis pengujian lain di React?</a:t>
            </a:r>
          </a:p>
          <a:p>
            <a:pPr marL="285750" indent="-285750" algn="just">
              <a:lnSpc>
                <a:spcPct val="150000"/>
              </a:lnSpc>
              <a:buFont typeface="Wingdings" panose="05000000000000000000" pitchFamily="2" charset="2"/>
              <a:buChar char="q"/>
            </a:pPr>
            <a:r>
              <a:rPr lang="sv-SE" sz="1600" dirty="0">
                <a:solidFill>
                  <a:schemeClr val="tx1"/>
                </a:solidFill>
                <a:latin typeface="+mn-lt"/>
              </a:rPr>
              <a:t>Best Practice nya, jika Component kita sering berubah, maka hindari pengujian snapshot.</a:t>
            </a:r>
          </a:p>
          <a:p>
            <a:pPr marL="285750" indent="-285750" algn="just">
              <a:lnSpc>
                <a:spcPct val="150000"/>
              </a:lnSpc>
              <a:buFont typeface="Wingdings" panose="05000000000000000000" pitchFamily="2" charset="2"/>
              <a:buChar char="q"/>
            </a:pPr>
            <a:r>
              <a:rPr lang="sv-SE" sz="1600" dirty="0">
                <a:solidFill>
                  <a:schemeClr val="tx1"/>
                </a:solidFill>
                <a:latin typeface="+mn-lt"/>
              </a:rPr>
              <a:t>Jika kita mengambil snapshot dari sebuah Component, pengujian akan lolos saat pertama kali dijalankan, tetapi segera setelah terdapat perubahan, pengujian akan gagal karena akan terdapat ketidakcocokan antara Component dengan snapshot aslinya.</a:t>
            </a:r>
          </a:p>
        </p:txBody>
      </p:sp>
    </p:spTree>
    <p:extLst>
      <p:ext uri="{BB962C8B-B14F-4D97-AF65-F5344CB8AC3E}">
        <p14:creationId xmlns:p14="http://schemas.microsoft.com/office/powerpoint/2010/main" val="78705694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249" y="-24297"/>
            <a:ext cx="729600" cy="462301"/>
          </a:xfrm>
          <a:prstGeom prst="rect">
            <a:avLst/>
          </a:prstGeom>
          <a:noFill/>
          <a:ln>
            <a:noFill/>
          </a:ln>
        </p:spPr>
      </p:pic>
      <p:pic>
        <p:nvPicPr>
          <p:cNvPr id="96" name="Google Shape;96;p2"/>
          <p:cNvPicPr preferRelativeResize="0"/>
          <p:nvPr/>
        </p:nvPicPr>
        <p:blipFill rotWithShape="1">
          <a:blip r:embed="rId4">
            <a:alphaModFix/>
          </a:blip>
          <a:srcRect/>
          <a:stretch/>
        </p:blipFill>
        <p:spPr>
          <a:xfrm>
            <a:off x="8134144" y="4517885"/>
            <a:ext cx="1019991" cy="646331"/>
          </a:xfrm>
          <a:prstGeom prst="rect">
            <a:avLst/>
          </a:prstGeom>
          <a:noFill/>
          <a:ln>
            <a:noFill/>
          </a:ln>
        </p:spPr>
      </p:pic>
      <p:sp>
        <p:nvSpPr>
          <p:cNvPr id="97" name="Google Shape;97;p2"/>
          <p:cNvSpPr/>
          <p:nvPr/>
        </p:nvSpPr>
        <p:spPr>
          <a:xfrm>
            <a:off x="288519" y="387651"/>
            <a:ext cx="8355620" cy="830956"/>
          </a:xfrm>
          <a:prstGeom prst="rect">
            <a:avLst/>
          </a:prstGeom>
          <a:noFill/>
          <a:ln>
            <a:noFill/>
          </a:ln>
        </p:spPr>
        <p:txBody>
          <a:bodyPr spcFirstLastPara="1" wrap="square" lIns="91425" tIns="45700" rIns="91425" bIns="45700" anchor="t" anchorCtr="0">
            <a:spAutoFit/>
          </a:bodyPr>
          <a:lstStyle/>
          <a:p>
            <a:r>
              <a:rPr lang="en-US" sz="2400" b="1" dirty="0">
                <a:solidFill>
                  <a:schemeClr val="accent1">
                    <a:lumMod val="50000"/>
                  </a:schemeClr>
                </a:solidFill>
              </a:rPr>
              <a:t>Latihan TDD: </a:t>
            </a:r>
            <a:r>
              <a:rPr lang="en-US" sz="2400" b="1" dirty="0" err="1">
                <a:solidFill>
                  <a:schemeClr val="accent1">
                    <a:lumMod val="50000"/>
                  </a:schemeClr>
                </a:solidFill>
              </a:rPr>
              <a:t>Pengujian</a:t>
            </a:r>
            <a:r>
              <a:rPr lang="en-US" sz="2400" b="1" dirty="0">
                <a:solidFill>
                  <a:schemeClr val="accent1">
                    <a:lumMod val="50000"/>
                  </a:schemeClr>
                </a:solidFill>
              </a:rPr>
              <a:t> Pada Component React – </a:t>
            </a:r>
            <a:r>
              <a:rPr lang="en-US" sz="2400" b="1" dirty="0" err="1">
                <a:solidFill>
                  <a:schemeClr val="accent1">
                    <a:lumMod val="50000"/>
                  </a:schemeClr>
                </a:solidFill>
              </a:rPr>
              <a:t>Penjelasan</a:t>
            </a:r>
            <a:r>
              <a:rPr lang="en-US" sz="2400" b="1" dirty="0">
                <a:solidFill>
                  <a:schemeClr val="accent1">
                    <a:lumMod val="50000"/>
                  </a:schemeClr>
                </a:solidFill>
              </a:rPr>
              <a:t> </a:t>
            </a:r>
            <a:r>
              <a:rPr lang="en-US" sz="2400" b="1" dirty="0" err="1">
                <a:solidFill>
                  <a:schemeClr val="accent1">
                    <a:lumMod val="50000"/>
                  </a:schemeClr>
                </a:solidFill>
              </a:rPr>
              <a:t>dari</a:t>
            </a:r>
            <a:r>
              <a:rPr lang="en-US" sz="2400" b="1" dirty="0">
                <a:solidFill>
                  <a:schemeClr val="accent1">
                    <a:lumMod val="50000"/>
                  </a:schemeClr>
                </a:solidFill>
              </a:rPr>
              <a:t> </a:t>
            </a:r>
            <a:r>
              <a:rPr lang="en-US" sz="2400" b="1" dirty="0" err="1">
                <a:solidFill>
                  <a:schemeClr val="accent1">
                    <a:lumMod val="50000"/>
                  </a:schemeClr>
                </a:solidFill>
              </a:rPr>
              <a:t>Pengujian</a:t>
            </a:r>
            <a:r>
              <a:rPr lang="en-US" sz="2400" b="1" dirty="0">
                <a:solidFill>
                  <a:schemeClr val="accent1">
                    <a:lumMod val="50000"/>
                  </a:schemeClr>
                </a:solidFill>
              </a:rPr>
              <a:t> Snapshot</a:t>
            </a:r>
            <a:endParaRPr lang="en-ID" sz="2400" b="1" i="0" u="none" strike="noStrike" cap="none" dirty="0">
              <a:solidFill>
                <a:schemeClr val="accent1">
                  <a:lumMod val="50000"/>
                </a:schemeClr>
              </a:solidFill>
            </a:endParaRPr>
          </a:p>
        </p:txBody>
      </p:sp>
      <p:sp>
        <p:nvSpPr>
          <p:cNvPr id="2" name="Google Shape;98;p2">
            <a:extLst>
              <a:ext uri="{FF2B5EF4-FFF2-40B4-BE49-F238E27FC236}">
                <a16:creationId xmlns:a16="http://schemas.microsoft.com/office/drawing/2014/main" id="{783DD815-ABA6-4E26-8FBE-5126630DC7AB}"/>
              </a:ext>
            </a:extLst>
          </p:cNvPr>
          <p:cNvSpPr/>
          <p:nvPr/>
        </p:nvSpPr>
        <p:spPr>
          <a:xfrm>
            <a:off x="288519" y="1232942"/>
            <a:ext cx="8464028" cy="1569620"/>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Wingdings" panose="05000000000000000000" pitchFamily="2" charset="2"/>
              <a:buChar char="q"/>
            </a:pPr>
            <a:r>
              <a:rPr lang="sv-SE" sz="1600" dirty="0">
                <a:solidFill>
                  <a:schemeClr val="tx1"/>
                </a:solidFill>
                <a:latin typeface="+mn-lt"/>
              </a:rPr>
              <a:t>Seperti yang mungkin kita perkirakan, pengujian snapshot bagus untuk komponen yang tidak sering berubah, </a:t>
            </a:r>
          </a:p>
          <a:p>
            <a:pPr marL="285750" indent="-285750" algn="just">
              <a:lnSpc>
                <a:spcPct val="150000"/>
              </a:lnSpc>
              <a:buFont typeface="Wingdings" panose="05000000000000000000" pitchFamily="2" charset="2"/>
              <a:buChar char="q"/>
            </a:pPr>
            <a:r>
              <a:rPr lang="sv-SE" sz="1600" dirty="0">
                <a:solidFill>
                  <a:schemeClr val="tx1"/>
                </a:solidFill>
                <a:latin typeface="+mn-lt"/>
              </a:rPr>
              <a:t>Dengan kata lain: gunakan pengujian snapshot ketika Component tidak mengalami perubahan.</a:t>
            </a:r>
          </a:p>
        </p:txBody>
      </p:sp>
    </p:spTree>
    <p:extLst>
      <p:ext uri="{BB962C8B-B14F-4D97-AF65-F5344CB8AC3E}">
        <p14:creationId xmlns:p14="http://schemas.microsoft.com/office/powerpoint/2010/main" val="323073977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F77BE"/>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2020</TotalTime>
  <Words>4673</Words>
  <Application>Microsoft Office PowerPoint</Application>
  <PresentationFormat>On-screen Show (16:9)</PresentationFormat>
  <Paragraphs>662</Paragraphs>
  <Slides>97</Slides>
  <Notes>93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97</vt:i4>
      </vt:variant>
    </vt:vector>
  </HeadingPairs>
  <TitlesOfParts>
    <vt:vector size="105" baseType="lpstr">
      <vt:lpstr>Arial</vt:lpstr>
      <vt:lpstr>Calibri</vt:lpstr>
      <vt:lpstr>Courier New</vt:lpstr>
      <vt:lpstr>HP Simplified</vt:lpstr>
      <vt:lpstr>Tahoma</vt:lpstr>
      <vt:lpstr>Wingdings</vt:lpstr>
      <vt:lpstr>Wingdings,Sans-Serif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JUDUL</dc:title>
  <dc:creator>Ridi Ferdiana</dc:creator>
  <cp:lastModifiedBy>Hendi Hermawan</cp:lastModifiedBy>
  <cp:revision>122</cp:revision>
  <dcterms:created xsi:type="dcterms:W3CDTF">2020-07-29T12:01:33Z</dcterms:created>
  <dcterms:modified xsi:type="dcterms:W3CDTF">2020-11-09T00:06:03Z</dcterms:modified>
</cp:coreProperties>
</file>