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8" r:id="rId3"/>
    <p:sldId id="265" r:id="rId4"/>
    <p:sldId id="269" r:id="rId5"/>
    <p:sldId id="260" r:id="rId6"/>
    <p:sldId id="266" r:id="rId7"/>
    <p:sldId id="262" r:id="rId8"/>
    <p:sldId id="263" r:id="rId9"/>
    <p:sldId id="258" r:id="rId10"/>
    <p:sldId id="259" r:id="rId11"/>
    <p:sldId id="264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94EE-964A-CE93-53E6-11E8A3D0D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E6E78-4FDB-7E44-1F0B-B6AD87EAF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A2E14-AE1C-3B50-FB98-95276215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10A-D176-42C9-AE75-4AEB856AF5A4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0D9CA-918A-DB6A-4200-0D57C9FF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17B03-99BB-54F1-31BC-7A3D3C13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35FA-69BB-417F-A574-CD0A78F0C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43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AB76-E6DA-6925-0580-5B358613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880BF-F829-1CB0-D07C-E62646E1B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7609D-5F2C-2675-5B1B-D7644462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10A-D176-42C9-AE75-4AEB856AF5A4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38A1-8E01-A142-0DEA-77355F8F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AED8D-0FB9-3407-AC36-9BF1D257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35FA-69BB-417F-A574-CD0A78F0C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7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CCFFB-E137-A178-6394-8C6A1A939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E06A9-52D3-0544-B357-E41ACED25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62C19-AF07-23E9-4778-73389808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10A-D176-42C9-AE75-4AEB856AF5A4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287D-63C1-F858-EC41-2B33BB78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6C6D-4A11-8DFF-3DE7-9B246BE9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35FA-69BB-417F-A574-CD0A78F0C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0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4437-34DD-EB3F-D17A-EB1FB575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FCA4-07E8-FB13-DE3B-512FF96F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A02B-0CF2-AF50-C698-6BD61AAC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10A-D176-42C9-AE75-4AEB856AF5A4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A301-6E40-BB15-8071-965C6A31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E0CA-CA91-5CD0-547A-6855387B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35FA-69BB-417F-A574-CD0A78F0C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25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514-2554-26CD-618C-7EB378B3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26FD0-1EF2-E4D6-C0C7-87FD3A61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8336-F35C-1D02-B9C6-98BD4C75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10A-D176-42C9-AE75-4AEB856AF5A4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BA44-92AD-7D0A-2674-A39048EE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35978-8065-A039-5115-F02458D6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35FA-69BB-417F-A574-CD0A78F0C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6DF9-0498-8C97-7569-15CE912B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3FCB-B5EB-3B12-1766-34C8B1951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8A9F2-AF1F-2F62-6207-A687CFE9A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55752-8FE8-2A20-6D96-2A3411D4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10A-D176-42C9-AE75-4AEB856AF5A4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077FF-B8B6-64BC-9877-0981A9EC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EB672-BE09-3F71-11C5-20C4C5EE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35FA-69BB-417F-A574-CD0A78F0C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3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0EFF-9901-EE29-3EAE-5CB89C65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54800-E286-DBC9-8E93-A9AFAA1C1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15960-076E-09F4-EE26-D2E5C803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70E5E-1BFD-3361-1999-BEEA80F48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68C74-C7F0-E087-DEA4-A88EA43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74D9E-C710-469B-AD2C-B8863020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10A-D176-42C9-AE75-4AEB856AF5A4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3DBE1-2674-BA07-FC92-1D0E3E0B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A3A58-F37C-5FED-D991-59B53F26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35FA-69BB-417F-A574-CD0A78F0C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3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45E1-F0FB-F9AC-A54A-2B725C4F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D7E33-F1A5-EE20-B633-82B96DEB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10A-D176-42C9-AE75-4AEB856AF5A4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E98B8-93B5-6A7D-ECE3-24C951F7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BC7C2-58A8-2CC5-AF54-EE9A50D8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35FA-69BB-417F-A574-CD0A78F0C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3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87698-2265-A676-931C-BBCC11F1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10A-D176-42C9-AE75-4AEB856AF5A4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209A5-CAA5-9743-8481-9BF5E85D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01BDD-EA3D-21DD-D115-06D6E369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35FA-69BB-417F-A574-CD0A78F0C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98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B46B-401A-C336-478F-6202D422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4463-DB72-7FB8-3A2C-0E27208E0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6CAAF-105B-8D6F-8EA2-6C1AC82AC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7A67C-DA83-42CC-A408-4655E5BE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10A-D176-42C9-AE75-4AEB856AF5A4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D97B4-968B-E245-C560-34E5BECC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634CC-5152-0F1A-37D0-1D78A19B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35FA-69BB-417F-A574-CD0A78F0C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8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A2C7-8850-2F06-5EF9-9E5B370C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34B9F-7920-45C5-F80E-E842EB01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254ED-DB6F-22C1-289D-3CC201B85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07842-4A4E-74F2-19E2-7A5BEC6D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10A-D176-42C9-AE75-4AEB856AF5A4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553E0-BC48-3D3D-5687-665FAEDF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E01E0-BE31-3D02-F681-3DD93B36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35FA-69BB-417F-A574-CD0A78F0C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4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F8C0B-7D2F-0899-035D-1163490E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7E2E4-C78A-385A-2886-9AE1EAE2B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7A2D-E46A-A1CC-A095-6CEDAFAE5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3110A-D176-42C9-AE75-4AEB856AF5A4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8064F-583F-3B1F-FC06-C411687DF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3C55F-CE9F-475D-3286-B408FD95E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35FA-69BB-417F-A574-CD0A78F0C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3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5E41-C6D4-AE73-6F90-245184A5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635" y="1057439"/>
            <a:ext cx="9144000" cy="16414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Work-Efficiency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25DCA-FABC-28FD-442A-F08EDE3C5CCE}"/>
              </a:ext>
            </a:extLst>
          </p:cNvPr>
          <p:cNvSpPr/>
          <p:nvPr/>
        </p:nvSpPr>
        <p:spPr>
          <a:xfrm>
            <a:off x="-170873" y="4894177"/>
            <a:ext cx="41248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Submission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 :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Bhandari Khushi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Kunvar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Karan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Maturkar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Jay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01150D-8860-9124-46D3-58B5387651FB}"/>
              </a:ext>
            </a:extLst>
          </p:cNvPr>
          <p:cNvSpPr/>
          <p:nvPr/>
        </p:nvSpPr>
        <p:spPr>
          <a:xfrm>
            <a:off x="5017040" y="4865387"/>
            <a:ext cx="67299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: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	Ms.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Jinal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Tailor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26A6-87BD-BEF6-C00B-B1953957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DBF3-03B9-C743-85EF-2791DF5AD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00" indent="-4572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time consuming​</a:t>
            </a:r>
          </a:p>
          <a:p>
            <a:pPr marL="635000" indent="-4572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consumes lot of manpower to better results​</a:t>
            </a:r>
          </a:p>
          <a:p>
            <a:pPr marL="635000" indent="-4572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lacks of data security​</a:t>
            </a:r>
          </a:p>
          <a:p>
            <a:pPr marL="635000" indent="-4572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of data takes lot of time​</a:t>
            </a:r>
          </a:p>
          <a:p>
            <a:pPr marL="635000" indent="-4572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accuracy is less​</a:t>
            </a:r>
          </a:p>
          <a:p>
            <a:pPr marL="635000" indent="-4572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take time to produce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0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475A-79C5-5070-3E85-B2BF1509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D9CF-9675-E2DD-C5A8-733970199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work, This application to develop a cross platforms like IOS, etc.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authenticate the users based on the system users list which is maintained by the operating system.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adding the more features attendance management system to develop access with user’s flexibility.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4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A560-E4A9-1DD1-17E9-5F28DEB38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705600" cy="80262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ABE0D-5AF2-16B2-FC40-8341D49B7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67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7E4-6418-4049-71E2-67AB177A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2766218"/>
            <a:ext cx="3276601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27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FA01-1547-D545-4321-20142F5D1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66165"/>
            <a:ext cx="9144000" cy="883304"/>
          </a:xfrm>
        </p:spPr>
        <p:txBody>
          <a:bodyPr>
            <a:normAutofit/>
          </a:bodyPr>
          <a:lstStyle/>
          <a:p>
            <a:r>
              <a:rPr lang="en-IN" sz="4400" dirty="0"/>
              <a:t>Purpose of faculties attendance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24188-F7FC-4C02-3421-378915EE6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623" y="2427662"/>
            <a:ext cx="9144000" cy="16557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12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1209-D9DF-6CE5-01D0-CE1A3321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E8EB4-F180-EC9F-0AC6-EB82EEC0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Front-Design : React, html,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ajax,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: React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: MySQL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59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2F2C-7FA7-165F-A70A-631894F26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9930" y="0"/>
            <a:ext cx="9144000" cy="919163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0F8DF-66FB-559F-17E8-8ACCCE71B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529" y="1540155"/>
            <a:ext cx="9144000" cy="5075797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: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algn="l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</a:p>
          <a:p>
            <a:pPr algn="l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  <a:p>
            <a:pPr algn="l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</a:p>
          <a:p>
            <a:pPr algn="l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Reasapi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4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39C7-EA14-9FC0-CAA4-16C3488B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8366"/>
            <a:ext cx="10515600" cy="1325563"/>
          </a:xfrm>
        </p:spPr>
        <p:txBody>
          <a:bodyPr/>
          <a:lstStyle/>
          <a:p>
            <a:r>
              <a:rPr lang="en-IN" dirty="0"/>
              <a:t>Login Page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D1130-F066-E034-37DC-FEAFFBE48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584" t="-18702" r="-19758" b="-10304"/>
          <a:stretch/>
        </p:blipFill>
        <p:spPr>
          <a:xfrm>
            <a:off x="0" y="-1"/>
            <a:ext cx="12192000" cy="69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2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3F79-E6BE-9953-BEE5-E4D4B7FD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6870"/>
            <a:ext cx="10515600" cy="1325563"/>
          </a:xfrm>
        </p:spPr>
        <p:txBody>
          <a:bodyPr/>
          <a:lstStyle/>
          <a:p>
            <a:r>
              <a:rPr lang="en-IN" dirty="0"/>
              <a:t>Home-page: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D9776-49E4-F92F-5F14-F3AC8900E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0" y="896471"/>
            <a:ext cx="10174941" cy="572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4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7F61-CA2E-BA6B-168D-06A5A4EE3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1" y="369454"/>
            <a:ext cx="4376950" cy="996847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list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D3F90-BBFA-53F6-4FE1-23180392B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906" y="2087002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attendance,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attendance record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5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0B47-2481-7E0C-AE91-81F627A5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list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CB900-6256-B295-7C95-A1CA2235D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create/delete an account.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the student’s accounts.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change the password.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Insert/delete/edit the information of available on daily attendance system.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Create/delete accounts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 for faculties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9384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442C-8D3D-1F34-1B02-85765E35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1839A-CBDC-D18A-A852-949C5160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user friendly. 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effective.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up support. 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 Data.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Covert into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extand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files, pdf etc.</a:t>
            </a:r>
          </a:p>
        </p:txBody>
      </p:sp>
    </p:spTree>
    <p:extLst>
      <p:ext uri="{BB962C8B-B14F-4D97-AF65-F5344CB8AC3E}">
        <p14:creationId xmlns:p14="http://schemas.microsoft.com/office/powerpoint/2010/main" val="69974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248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Work-Efficiency</vt:lpstr>
      <vt:lpstr>Purpose of faculties attendance</vt:lpstr>
      <vt:lpstr>Requirments</vt:lpstr>
      <vt:lpstr>Tools and Technology Used</vt:lpstr>
      <vt:lpstr>Login Page :</vt:lpstr>
      <vt:lpstr>Home-page:</vt:lpstr>
      <vt:lpstr>Module list :</vt:lpstr>
      <vt:lpstr>Module list :</vt:lpstr>
      <vt:lpstr>Advantages</vt:lpstr>
      <vt:lpstr>Disadvantages</vt:lpstr>
      <vt:lpstr>Future Enhancement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Work-Efficiency</dc:title>
  <dc:creator>Khushi Bhandari</dc:creator>
  <cp:lastModifiedBy>Khushi Bhandari</cp:lastModifiedBy>
  <cp:revision>11</cp:revision>
  <dcterms:created xsi:type="dcterms:W3CDTF">2023-06-03T15:52:14Z</dcterms:created>
  <dcterms:modified xsi:type="dcterms:W3CDTF">2023-06-17T04:44:27Z</dcterms:modified>
</cp:coreProperties>
</file>