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01.350"/>
    </inkml:context>
    <inkml:brush xml:id="br0">
      <inkml:brushProperty name="width" value="0.035" units="cm"/>
      <inkml:brushProperty name="height" value="0.035" units="cm"/>
    </inkml:brush>
  </inkml:definitions>
  <inkml:trace contextRef="#ctx0" brushRef="#br0">27 1 24575,'-2'0'0,"1"1"0,0-1 0,0 1 0,0-1 0,0 1 0,0 0 0,0-1 0,0 1 0,0 0 0,0 0 0,0 0 0,0 0 0,0 0 0,0 0 0,1 0 0,-1 0 0,0 0 0,1 0 0,-1 0 0,1 0 0,-1 1 0,1-1 0,0 0 0,0 0 0,-1 1 0,1-1 0,0 0 0,0 2 0,-4 43 0,4-40 0,-1 28 0,2-1 0,1 0 0,1 0 0,11 43 0,45 126 0,-55-193 0,-3-3 0,7 22 0,1-1 0,1 0 0,1 0 0,1-1 0,2 0 0,0-1 0,36 45 0,-24-37 0,0 2 0,40 73 0,-38-58 0,-15-31 0,1 0 0,1-1 0,0 0 0,2-1 0,0-1 0,0 0 0,2-1 0,0-1 0,0-1 0,28 13 0,6 1 0,1-3 0,109 32 0,17-9 0,3-8 0,1-9 0,252 11 0,173-40 0,-564-2 0,69-7 0,0-5 0,-1-4 0,-1-6 0,178-59 0,-280 78 0,63-20 0,123-57 0,-108 36 0,155-88 0,-218 114-1365,-6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10.148"/>
    </inkml:context>
    <inkml:brush xml:id="br0">
      <inkml:brushProperty name="width" value="0.035" units="cm"/>
      <inkml:brushProperty name="height" value="0.035" units="cm"/>
    </inkml:brush>
  </inkml:definitions>
  <inkml:trace contextRef="#ctx0" brushRef="#br0">208 16 24575,'-54'-7'0,"40"4"0,0 1 0,0 0 0,0 1 0,0 1 0,-15 1 0,26-1 0,1 0 0,-1 1 0,1-1 0,-1 1 0,1 0 0,0 0 0,-1 0 0,1 0 0,0 0 0,-1 0 0,1 1 0,0-1 0,0 1 0,0-1 0,0 1 0,1 0 0,-1 0 0,0 0 0,1 0 0,-1 0 0,1 0 0,0 0 0,0 0 0,0 1 0,0-1 0,0 1 0,0-1 0,0 0 0,1 1 0,-1-1 0,1 1 0,0 0 0,0 2 0,0-2 0,0 0 0,0 1 0,0-1 0,1 0 0,-1 0 0,1 0 0,0 1 0,0-1 0,0 0 0,1 0 0,-1 0 0,1-1 0,-1 1 0,1 0 0,0 0 0,0-1 0,0 1 0,1-1 0,-1 0 0,0 0 0,1 1 0,0-2 0,-1 1 0,1 0 0,0 0 0,0-1 0,0 0 0,3 2 0,0-1 0,0 0 0,-1-1 0,1 1 0,0-1 0,0 0 0,0-1 0,0 1 0,-1-1 0,1 0 0,0-1 0,0 1 0,0-1 0,0 0 0,10-4 0,11-17 0,-26 21 0,0-1 0,0 1 0,0-1 0,1 1 0,-1-1 0,0 1 0,1 0 0,-1 0 0,1 0 0,-1 0 0,1 0 0,-1 0 0,1 0 0,0 0 0,-1 1 0,1-1 0,0 0 0,0 1 0,0 0 0,-1-1 0,1 1 0,0 0 0,0 0 0,0 0 0,0 0 0,0 0 0,-1 1 0,1-1 0,0 0 0,0 1 0,0-1 0,1 2 0,25 13 0,0 2 0,-2 0 0,33 29 0,9 6 0,-37-31 0,130 100 0,-142-105 0,-1 1 0,-1 0 0,-1 2 0,0 0 0,-2 1 0,15 25 0,-28-44 0,0 1 0,1 0 0,-2 0 0,1-1 0,0 1 0,0 0 0,-1 0 0,1 0 0,-1 0 0,1 0 0,-1 0 0,0 0 0,0 0 0,0 0 0,0 0 0,0 0 0,0 0 0,0 0 0,-1 0 0,1 0 0,-1 0 0,-1 3 0,1-3 0,-1 0 0,0 0 0,0 0 0,0 0 0,0-1 0,0 1 0,0-1 0,0 1 0,0-1 0,-1 0 0,1 0 0,0 0 0,-1 0 0,1 0 0,-4 0 0,-13 3 0,1-2 0,-1 0 0,1-2 0,-20 0 0,24-1 0,-60-5-1365,47-1-5461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10.728"/>
    </inkml:context>
    <inkml:brush xml:id="br0">
      <inkml:brushProperty name="width" value="0.035" units="cm"/>
      <inkml:brushProperty name="height" value="0.035" units="cm"/>
    </inkml:brush>
  </inkml:definitions>
  <inkml:trace contextRef="#ctx0" brushRef="#br0">169 404 24575,'0'-4'0,"-4"-6"0,-6-5 0,-6-4 0,1-8 0,2-4 0,-5 5 0,1-3 0,-5 0 0,0 0 0,5 1 0,5 1 0,9-3 0,5-1 0,6 5 0,2 2 0,-1 6-8191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11.538"/>
    </inkml:context>
    <inkml:brush xml:id="br0">
      <inkml:brushProperty name="width" value="0.035" units="cm"/>
      <inkml:brushProperty name="height" value="0.035" units="cm"/>
    </inkml:brush>
  </inkml:definitions>
  <inkml:trace contextRef="#ctx0" brushRef="#br0">27 216 24575,'8'-1'0,"-1"0"0,0-1 0,0 1 0,0-1 0,0-1 0,0 1 0,0-1 0,-1-1 0,1 1 0,6-6 0,-2 2 0,0-1 0,0 0 0,-1-1 0,15-16 0,-23 22 0,1-1 0,0 0 0,-1 0 0,0 1 0,0-1 0,0-1 0,-1 1 0,1 0 0,-1 0 0,0-1 0,0 1 0,-1 0 0,1-1 0,-1 1 0,0-1 0,0 1 0,0-1 0,-1 1 0,1-1 0,-1 1 0,-3-8 0,3 10 0,1 0 0,-1 1 0,0-1 0,0 0 0,0 1 0,0-1 0,0 1 0,-1-1 0,1 1 0,0 0 0,-1 0 0,1-1 0,-1 1 0,1 0 0,-1 0 0,1 0 0,-1 0 0,0 1 0,0-1 0,-2 0 0,1 0 0,0 1 0,-1 0 0,1 0 0,0 1 0,0-1 0,0 1 0,0-1 0,0 1 0,0 0 0,0 0 0,1 0 0,-1 1 0,0-1 0,0 1 0,1-1 0,-5 5 0,-3 2 0,0 1 0,1 1 0,0-1 0,1 2 0,0-1 0,1 1 0,0 0 0,0 1 0,1-1 0,1 1 0,0 1 0,1-1 0,0 1 0,1-1 0,0 1 0,1 0 0,0 0 0,1 0 0,1 1 0,0-1 0,1 0 0,0 0 0,3 13 0,-2-22 0,0 0 0,0-1 0,0 1 0,1 0 0,-1-1 0,1 1 0,0-1 0,0 0 0,0 0 0,0 0 0,0-1 0,1 1 0,-1-1 0,1 0 0,0 1 0,0-2 0,0 1 0,0 0 0,0-1 0,0 0 0,0 0 0,0 0 0,0 0 0,8 0 0,5 0 0,0 0 0,-1-1 0,1 0 0,0-1 0,17-4 0,-29 3-72,0 1 1,0-1-1,0 0 0,-1 0 0,1 0 0,-1-1 0,1 0 0,-1 1 1,0-2-1,0 1 0,0 0 0,-1-1 0,1 0 0,-1 1 0,0-2 1,0 1-1,0 0 0,2-5 0,12-23-6754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12.146"/>
    </inkml:context>
    <inkml:brush xml:id="br0">
      <inkml:brushProperty name="width" value="0.035" units="cm"/>
      <inkml:brushProperty name="height" value="0.035" units="cm"/>
    </inkml:brush>
  </inkml:definitions>
  <inkml:trace contextRef="#ctx0" brushRef="#br0">20 0 24575,'-1'1'0,"0"-1"0,0 0 0,0 1 0,0-1 0,0 1 0,0-1 0,0 1 0,0 0 0,0 0 0,0-1 0,0 1 0,1 0 0,-1 0 0,0 0 0,0 0 0,1 0 0,-1 0 0,0 0 0,1 0 0,-1 0 0,1 0 0,0 0 0,-1 0 0,1 0 0,0 0 0,0 1 0,-1-1 0,1 0 0,0 2 0,0 38 0,1-37 0,-1 0 0,1-1 0,0 1 0,1 0 0,-1 0 0,1 0 0,-1-1 0,1 1 0,0-1 0,1 1 0,-1-1 0,1 0 0,-1 0 0,1 0 0,0 0 0,0 0 0,0-1 0,0 1 0,6 2 0,2 0 0,0 0 0,1-1 0,0 0 0,-1-1 0,14 2 0,42 13 0,-62-16 0,-1 0 0,0 0 0,1 0 0,-1 0 0,0 1 0,-1 0 0,1 0 0,0 0 0,-1 0 0,0 1 0,1-1 0,1 5 0,-4-6 0,0 0 0,0 0 0,0 0 0,0 0 0,-1 0 0,1 0 0,-1 0 0,0 0 0,0 0 0,1 0 0,-1 0 0,0 0 0,-1 0 0,1 0 0,0 0 0,-1 0 0,1 0 0,-1 0 0,1 0 0,-1 0 0,0 0 0,0 0 0,0-1 0,0 1 0,0 0 0,0-1 0,-3 4 0,-4 4 0,-1 1 0,0-1 0,-15 11 0,12-10 0,-102 83-1365,88-71-5461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12.958"/>
    </inkml:context>
    <inkml:brush xml:id="br0">
      <inkml:brushProperty name="width" value="0.035" units="cm"/>
      <inkml:brushProperty name="height" value="0.035" units="cm"/>
    </inkml:brush>
  </inkml:definitions>
  <inkml:trace contextRef="#ctx0" brushRef="#br0">197 23 24575,'-53'-19'0,"45"18"0,-1 0 0,1 0 0,-1 0 0,0 1 0,1 1 0,-1 0 0,0 0 0,-15 4 0,21-4 0,0 0 0,1 0 0,-1 0 0,0 0 0,1 0 0,-1 1 0,1-1 0,-1 1 0,1 0 0,0 0 0,0 0 0,0 0 0,0 0 0,0 0 0,0 0 0,1 1 0,-1-1 0,1 1 0,-1-1 0,1 1 0,0 0 0,0-1 0,0 1 0,1 0 0,-1 0 0,0-1 0,1 1 0,0 0 0,0 6 0,0-5 0,0 1 0,0-1 0,0 0 0,1 1 0,-1-1 0,1 1 0,1-1 0,-1 0 0,0 0 0,1 1 0,0-1 0,0 0 0,0-1 0,1 1 0,-1 0 0,1-1 0,0 1 0,0-1 0,0 0 0,0 0 0,0 0 0,1 0 0,0 0 0,-1-1 0,1 0 0,5 3 0,6 0 0,1-1 0,-1-1 0,1 0 0,-1 0 0,1-2 0,16 0 0,27 4 0,-57-5-54,0 0-1,-1 0 0,1 1 1,0-1-1,-1 1 1,1-1-1,-1 1 0,1 0 1,-1 0-1,1-1 1,-1 1-1,0 0 0,1 0 1,-1 0-1,0 0 0,0 1 1,1-1-1,-1 0 1,0 1-1,0-1 0,-1 0 1,1 1-1,0-1 1,1 3-1,3 17-6771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17.570"/>
    </inkml:context>
    <inkml:brush xml:id="br0">
      <inkml:brushProperty name="width" value="0.035" units="cm"/>
      <inkml:brushProperty name="height" value="0.035" units="cm"/>
    </inkml:brush>
  </inkml:definitions>
  <inkml:trace contextRef="#ctx0" brushRef="#br0">1 1 24575,'27'0'0,"-9"-1"0,0 1 0,-1 1 0,23 4 0,-35-4 0,0 0 0,0 1 0,0-1 0,0 1 0,0 0 0,0 1 0,-1-1 0,1 1 0,-1 0 0,0 0 0,0 0 0,0 1 0,0-1 0,-1 1 0,6 7 0,-5-6 0,40 63 0,-40-62 0,-1 0 0,1 1 0,-2 0 0,1 0 0,-1-1 0,0 1 0,0 0 0,1 14 0,-3-19 5,-1 0-1,1-1 1,0 1 0,0 0-1,-1 0 1,0 0-1,1 0 1,-1 0 0,0 0-1,0-1 1,0 1 0,0 0-1,0-1 1,0 1-1,0-1 1,-1 1 0,1-1-1,0 0 1,-1 1-1,1-1 1,-1 0 0,0 0-1,1 0 1,-1 0-1,-3 1 1,2 0-129,-1-1 0,0 0 1,0 1-1,0-2 0,-1 1 0,1 0 1,0-1-1,0 0 0,0 0 0,0 0 1,-5-1-1,-9-3-6702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18.100"/>
    </inkml:context>
    <inkml:brush xml:id="br0">
      <inkml:brushProperty name="width" value="0.035" units="cm"/>
      <inkml:brushProperty name="height" value="0.035" units="cm"/>
    </inkml:brush>
  </inkml:definitions>
  <inkml:trace contextRef="#ctx0" brushRef="#br0">0 0 24575,'0'5'0,"4"1"0,6 7 0,5 12 0,5 0 0,-2 5 0,1-3 0,2 2 0,0 6 0,2-4 0,1 5 0,0 1 0,1-1 0,-8-7 0,-12-9 0,-10-7 0,-9-10 0,-2-6-8191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18.444"/>
    </inkml:context>
    <inkml:brush xml:id="br0">
      <inkml:brushProperty name="width" value="0.035" units="cm"/>
      <inkml:brushProperty name="height" value="0.035" units="cm"/>
    </inkml:brush>
  </inkml:definitions>
  <inkml:trace contextRef="#ctx0" brushRef="#br0">1 1 24575,'4'0'0,"6"0"0,5 0 0,1 4 0,-3 1-8191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19.315"/>
    </inkml:context>
    <inkml:brush xml:id="br0">
      <inkml:brushProperty name="width" value="0.035" units="cm"/>
      <inkml:brushProperty name="height" value="0.035" units="cm"/>
    </inkml:brush>
  </inkml:definitions>
  <inkml:trace contextRef="#ctx0" brushRef="#br0">47 200 24575,'7'1'0,"-1"1"0,1 0 0,0 0 0,-1 0 0,10 6 0,5 1 0,-8-4 0,1-1 0,-1 0 0,1-1 0,0-1 0,0 0 0,0-1 0,0 0 0,26-3 0,-36 2 0,0 0 0,0-1 0,-1 0 0,1 0 0,0 0 0,-1 0 0,1 0 0,-1-1 0,1 1 0,-1-1 0,0 0 0,0 0 0,0 0 0,0-1 0,0 1 0,0-1 0,0 1 0,-1-1 0,0 0 0,1 0 0,-1 0 0,0-1 0,0 1 0,-1 0 0,1-1 0,-1 1 0,0-1 0,1 0 0,-2 1 0,1-1 0,0 0 0,-1 1 0,0-1 0,1 0 0,-1 0 0,-1 1 0,0-6 0,1 3 0,-1 0 0,-1 0 0,1 0 0,-1 0 0,0 1 0,0-1 0,-1 0 0,1 1 0,-1-1 0,-1 1 0,1 0 0,-1 0 0,0 0 0,0 1 0,0-1 0,0 1 0,-1 0 0,0 0 0,0 1 0,0-1 0,0 1 0,-7-3 0,0 1 0,0 0 0,0 1 0,0 0 0,0 1 0,-1 0 0,1 1 0,-1 0 0,0 1 0,-23 1 0,31 1 0,0 0 0,0 1 0,0-1 0,0 1 0,0 0 0,0 0 0,0 0 0,0 1 0,1 0 0,-1 0 0,1 0 0,0 0 0,0 1 0,0 0 0,1 0 0,-1 0 0,1 0 0,0 0 0,0 1 0,-4 6 0,3-3 0,0-1 0,1 1 0,0-1 0,0 1 0,1 0 0,-1 0 0,2 0 0,-1 0 0,1 1 0,0-1 0,1 0 0,1 13 0,0-18-47,-1-1 0,1 0 0,0 1 0,0-1 0,0 0 0,1 0 0,-1 0 0,0 0 0,1 0-1,-1 0 1,1 0 0,0 0 0,0-1 0,0 1 0,0-1 0,0 1 0,0-1 0,0 0 0,0 0 0,0 0 0,1 0 0,-1 0-1,0 0 1,1 0 0,-1-1 0,0 1 0,1-1 0,4 0 0,23 4-6779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20.390"/>
    </inkml:context>
    <inkml:brush xml:id="br0">
      <inkml:brushProperty name="width" value="0.035" units="cm"/>
      <inkml:brushProperty name="height" value="0.035" units="cm"/>
    </inkml:brush>
  </inkml:definitions>
  <inkml:trace contextRef="#ctx0" brushRef="#br0">29 305 24575,'11'0'0,"32"-2"0,-43 2 0,1 0 0,-1 0 0,0 0 0,1 0 0,-1-1 0,0 1 0,0 0 0,1 0 0,-1 0 0,0 0 0,0 0 0,1 0 0,-1-1 0,0 1 0,0 0 0,1 0 0,-1 0 0,0 0 0,0-1 0,0 1 0,0 0 0,1 0 0,-1-1 0,0 1 0,0 0 0,0 0 0,0-1 0,0 1 0,0 0 0,0 0 0,1-1 0,-1 1 0,0 0 0,0-1 0,0 1 0,0 0 0,-1-1 0,-15-15 0,10 12 0,0 0 0,1-1 0,0 0 0,-1 0 0,2 0 0,-1 0 0,1-1 0,-1 0 0,2 0 0,-1 0 0,1 0 0,0-1 0,0 1 0,0-1 0,1 0 0,-1-7 0,2 9 0,0 0 0,0-1 0,1 1 0,0 0 0,0-1 0,1 1 0,-1-1 0,1 1 0,1 0 0,-1 0 0,1-1 0,-1 1 0,1 0 0,1 0 0,-1 1 0,1-1 0,0 0 0,0 1 0,0 0 0,0 0 0,7-7 0,-3 5-65,1 0 0,-1 0 0,1 1 0,0 0 0,1 0 0,-1 1 0,1 0 0,0 0 0,0 1 0,0 0 0,0 1 0,0 0 0,1 1 0,-1-1 0,1 2 0,-1-1 0,1 1 0,-1 1 0,1 0 0,17 4 0,-1 1-6761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02.098"/>
    </inkml:context>
    <inkml:brush xml:id="br0">
      <inkml:brushProperty name="width" value="0.035" units="cm"/>
      <inkml:brushProperty name="height" value="0.035" units="cm"/>
    </inkml:brush>
  </inkml:definitions>
  <inkml:trace contextRef="#ctx0" brushRef="#br0">0 0 24575,'15'1'0,"0"1"0,0 0 0,16 5 0,30 4 0,23-10 0,-66-3 0,1 2 0,-1 0 0,1 1 0,-1 1 0,23 5 0,-38-5 0,0-1 0,0 0 0,0 1 0,-1 0 0,1 0 0,0 0 0,-1 0 0,1 0 0,-1 0 0,0 1 0,1-1 0,-1 1 0,-1-1 0,1 1 0,0 0 0,0 0 0,-1 0 0,0 0 0,0 0 0,0 0 0,0 0 0,0 0 0,0 5 0,2 8 0,-1 1 0,-1-1 0,-1 23 0,-1-24 0,-3 146 0,1 102 0,3-257-151,0 0-1,1 0 0,0 0 0,0 0 1,1 0-1,-1 0 0,1 0 1,3 6-1,6 4-6674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22.048"/>
    </inkml:context>
    <inkml:brush xml:id="br0">
      <inkml:brushProperty name="width" value="0.035" units="cm"/>
      <inkml:brushProperty name="height" value="0.035" units="cm"/>
    </inkml:brush>
  </inkml:definitions>
  <inkml:trace contextRef="#ctx0" brushRef="#br0">93 0 24575,'-2'32'0,"-1"0"0,-2 0 0,-1 0 0,-1-1 0,-23 58 0,-3 14 0,31-97 0,1 0 0,0 1 0,0-1 0,0 1 0,0 0 0,1-1 0,0 1 0,1 0 0,0-1 0,0 1 0,0-1 0,0 1 0,1-1 0,0 0 0,1 1 0,-1-1 0,1 0 0,1-1 0,-1 1 0,1 0 0,0-1 0,0 0 0,0 0 0,1 0 0,0-1 0,0 1 0,0-1 0,0 0 0,1 0 0,-1-1 0,1 0 0,0 0 0,0 0 0,0-1 0,1 0 0,-1 0 0,0 0 0,1-1 0,7 1 0,32 3 0,-1-3 0,86-5 0,-32-1 0,-46 5 0,-30 0 0,1 0 0,-1-2 0,1-1 0,28-6 0,-45 7 0,-1-1 0,1 0 0,-1-1 0,0 1 0,0-1 0,0-1 0,0 1 0,0-1 0,-1 0 0,0 0 0,0-1 0,0 1 0,0-1 0,-1 0 0,1 0 0,-1-1 0,-1 1 0,1-1 0,3-9 0,3-10-1365,-2 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22.769"/>
    </inkml:context>
    <inkml:brush xml:id="br0">
      <inkml:brushProperty name="width" value="0.035" units="cm"/>
      <inkml:brushProperty name="height" value="0.035" units="cm"/>
    </inkml:brush>
  </inkml:definitions>
  <inkml:trace contextRef="#ctx0" brushRef="#br0">1 1 24575,'1'3'0,"1"0"0,0 0 0,0 0 0,0 0 0,0 0 0,0 0 0,0-1 0,1 1 0,0-1 0,-1 1 0,1-1 0,0 0 0,6 4 0,2 2 0,276 222 0,-205-162 0,73 68 0,-64-51-1365,-75-70-5461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23.788"/>
    </inkml:context>
    <inkml:brush xml:id="br0">
      <inkml:brushProperty name="width" value="0.035" units="cm"/>
      <inkml:brushProperty name="height" value="0.035" units="cm"/>
    </inkml:brush>
  </inkml:definitions>
  <inkml:trace contextRef="#ctx0" brushRef="#br0">302 155 24575,'-1'-3'0,"-1"-1"0,0 1 0,0-1 0,0 1 0,0 0 0,0 0 0,-1 0 0,1 0 0,-1 0 0,0 0 0,0 1 0,0-1 0,0 1 0,-5-3 0,-6-5 0,13 9 0,-15-14 0,-1 0 0,-1 2 0,0 0 0,-30-15 0,44 26 0,0 0 0,-1 0 0,1 1 0,-1-1 0,1 1 0,-1 0 0,0 1 0,1-1 0,-1 1 0,0 0 0,1 0 0,-7 1 0,8 0 0,0 0 0,0 0 0,-1 0 0,2 1 0,-1-1 0,0 1 0,0 0 0,0 0 0,1 0 0,-1 0 0,1 0 0,-1 0 0,1 1 0,0-1 0,0 1 0,0 0 0,1-1 0,-1 1 0,-2 6 0,2-4 0,0 0 0,0 0 0,1 0 0,0 0 0,0 1 0,0-1 0,0 1 0,1-1 0,0 0 0,0 1 0,0-1 0,1 1 0,0-1 0,0 0 0,0 1 0,1-1 0,0 0 0,0 0 0,0 0 0,0 0 0,1 0 0,0-1 0,0 1 0,0-1 0,8 8 0,-7-8 0,0 1 0,0-1 0,1 0 0,-1-1 0,1 1 0,0-1 0,0 0 0,0 0 0,1-1 0,-1 0 0,1 1 0,-1-2 0,1 1 0,0-1 0,0 0 0,0 0 0,0 0 0,-1-1 0,1 0 0,0 0 0,0-1 0,0 1 0,10-4 0,-13 3 0,0 0 0,0 0 0,0-1 0,-1 1 0,1-1 0,0 0 0,-1 0 0,1 0 0,-1 0 0,0 0 0,1-1 0,-1 1 0,0-1 0,-1 1 0,1-1 0,0 0 0,-1 0 0,0 0 0,1 0 0,-1 0 0,0 0 0,0 0 0,-1 0 0,1 0 0,-1 0 0,1-4 0,0 1 0,0 1 0,0 0 0,1-1 0,-1 1 0,1 0 0,1 0 0,3-7 0,-4 10 0,1 0 0,-1 0 0,0 1 0,1-1 0,-1 1 0,0-1 0,1 1 0,0 0 0,-1 0 0,1 0 0,0 0 0,0 0 0,-1 1 0,1-1 0,0 1 0,0 0 0,0 0 0,0 0 0,0 0 0,4 1 0,57 12 0,-33-2-29,37 8-1307,-47-16-5490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24.490"/>
    </inkml:context>
    <inkml:brush xml:id="br0">
      <inkml:brushProperty name="width" value="0.035" units="cm"/>
      <inkml:brushProperty name="height" value="0.035" units="cm"/>
    </inkml:brush>
  </inkml:definitions>
  <inkml:trace contextRef="#ctx0" brushRef="#br0">35 2 24575,'-1'0'0,"0"-1"0,0 1 0,-1 0 0,1 0 0,0 0 0,0 0 0,0 0 0,-1 0 0,1 0 0,0 1 0,0-1 0,0 0 0,0 1 0,-1-1 0,1 0 0,0 1 0,0 0 0,0-1 0,0 1 0,0 0 0,0-1 0,0 1 0,0 0 0,1 0 0,-1 0 0,0 0 0,0 0 0,1 0 0,-1 0 0,0 0 0,1 0 0,-1 0 0,1 0 0,0 0 0,-1 0 0,1 1 0,0-1 0,-1 0 0,1 0 0,0 0 0,0 1 0,0-1 0,0 0 0,0 0 0,1 3 0,0 0 0,1 1 0,-1 0 0,1-1 0,0 0 0,0 1 0,1-1 0,-1 0 0,1 0 0,0 0 0,5 5 0,7 4 0,0 0 0,0-1 0,1-1 0,1-1 0,0 0 0,0-1 0,1-1 0,0-1 0,1 0 0,32 7 0,-48-14 0,0 1 0,-1-1 0,1 1 0,-1-1 0,1 1 0,0 0 0,-1 0 0,0 0 0,1 0 0,-1 1 0,0-1 0,0 1 0,1-1 0,-1 1 0,0 0 0,-1 0 0,1 0 0,0 0 0,-1 0 0,3 4 0,-4-4 0,0 0 0,0 0 0,0 0 0,0 0 0,-1 0 0,1 0 0,-1 0 0,1 0 0,-1 0 0,0 0 0,0-1 0,0 1 0,0 0 0,0 0 0,0-1 0,0 1 0,-1 0 0,1-1 0,-1 0 0,1 1 0,-1-1 0,1 0 0,-1 1 0,0-1 0,0 0 0,1-1 0,-3 2 0,-19 13-1365,1-2-5461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25.349"/>
    </inkml:context>
    <inkml:brush xml:id="br0">
      <inkml:brushProperty name="width" value="0.035" units="cm"/>
      <inkml:brushProperty name="height" value="0.035" units="cm"/>
    </inkml:brush>
  </inkml:definitions>
  <inkml:trace contextRef="#ctx0" brushRef="#br0">45 1 24575,'-1'-1'0,"-1"1"0,0 0 0,1 0 0,-1 0 0,0 0 0,1 1 0,-1-1 0,0 0 0,1 1 0,-1-1 0,0 1 0,1 0 0,-1-1 0,1 1 0,-1 0 0,1 0 0,-1 0 0,1 0 0,0 0 0,-1 0 0,1 0 0,0 1 0,0-1 0,0 0 0,0 1 0,0-1 0,0 1 0,1-1 0,-1 1 0,0-1 0,1 1 0,-1-1 0,1 1 0,-1 0 0,1-1 0,0 1 0,0 0 0,0 0 0,0-1 0,0 1 0,0 2 0,1 0 0,-1 1 0,1-1 0,0 0 0,1 1 0,-1-1 0,1 0 0,-1 0 0,1 0 0,1 0 0,-1 0 0,1 0 0,-1 0 0,1-1 0,6 6 0,10 5 0,0 0 0,1-2 0,1 0 0,34 14 0,-23-11 0,-29-14 0,-1 0 0,0 0 0,1 0 0,-1 1 0,0-1 0,1 1 0,-1 0 0,0 0 0,0-1 0,-1 1 0,1 1 0,0-1 0,-1 0 0,1 0 0,-1 1 0,2 3 0,-3-5 0,0 0 0,0 0 0,0 0 0,0 0 0,0 1 0,0-1 0,0 0 0,-1 0 0,1 0 0,0 0 0,-1 0 0,1 0 0,-1 0 0,0 0 0,1 0 0,-1 0 0,0 0 0,1 0 0,-1 0 0,0 0 0,0 0 0,0-1 0,0 1 0,0 0 0,0-1 0,0 1 0,0 0 0,0-1 0,0 1 0,0-1 0,0 0 0,0 1 0,0-1 0,-1 0 0,1 0 0,0 0 0,-2 0 0,-57 7 72,50-8-277,1 2 0,-1 0-1,0 0 1,1 1 0,-1 0-1,-11 4 1,12-1-6621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25.816"/>
    </inkml:context>
    <inkml:brush xml:id="br0">
      <inkml:brushProperty name="width" value="0.035" units="cm"/>
      <inkml:brushProperty name="height" value="0.035" units="cm"/>
    </inkml:brush>
  </inkml:definitions>
  <inkml:trace contextRef="#ctx0" brushRef="#br0">1 0 24575,'4'0'0,"6"5"0,10 4 0,9 7 0,1 3 0,2 4 0,2-3 0,-7-4-8191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26.145"/>
    </inkml:context>
    <inkml:brush xml:id="br0">
      <inkml:brushProperty name="width" value="0.035" units="cm"/>
      <inkml:brushProperty name="height" value="0.035" units="cm"/>
    </inkml:brush>
  </inkml:definitions>
  <inkml:trace contextRef="#ctx0" brushRef="#br0">1 0 24575,'4'0'0,"10"0"0,7 0 0,4 0 0,-2 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26.784"/>
    </inkml:context>
    <inkml:brush xml:id="br0">
      <inkml:brushProperty name="width" value="0.035" units="cm"/>
      <inkml:brushProperty name="height" value="0.035" units="cm"/>
    </inkml:brush>
  </inkml:definitions>
  <inkml:trace contextRef="#ctx0" brushRef="#br0">25 0 24575,'-3'4'0,"0"1"0,0-1 0,1 0 0,0 1 0,-1 0 0,2-1 0,-1 1 0,0 0 0,1 0 0,0 0 0,0 0 0,0 10 0,1 63 0,1-70 0,1-1 0,0 1 0,0 0 0,1 0 0,0-1 0,0 1 0,1-1 0,0 0 0,0 0 0,0 0 0,1-1 0,0 0 0,1 0 0,-1 0 0,1 0 0,0-1 0,0 0 0,1 0 0,0-1 0,0 0 0,0 0 0,13 5 0,-9-3 0,1-2 0,-1 0 0,1 0 0,-1-1 0,1-1 0,0 0 0,0 0 0,0-1 0,1-1 0,-1 0 0,0-1 0,0 0 0,0-1 0,20-5 0,-13-1-124,-1 0 0,-1-2 0,0 0 0,0 0 0,-1-2 0,0 0-1,-1-1 1,-1-1 0,0 0 0,16-21 0,-7 5-6702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27.875"/>
    </inkml:context>
    <inkml:brush xml:id="br0">
      <inkml:brushProperty name="width" value="0.035" units="cm"/>
      <inkml:brushProperty name="height" value="0.035" units="cm"/>
    </inkml:brush>
  </inkml:definitions>
  <inkml:trace contextRef="#ctx0" brushRef="#br0">373 148 24575,'-11'-9'0,"-1"1"0,0 0 0,-1 0 0,1 1 0,-1 1 0,-22-8 0,-22-11 0,36 13 0,3 1 0,-1 1 0,-32-12 0,47 21 0,1-1 0,-1 1 0,0 0 0,0 0 0,1 1 0,-1-1 0,0 1 0,0-1 0,0 1 0,0 1 0,0-1 0,1 0 0,-1 1 0,0 0 0,0 0 0,1 0 0,-1 0 0,0 1 0,1-1 0,-7 5 0,9-5 0,0-1 0,0 1 0,0 0 0,0 0 0,1-1 0,-1 1 0,0 0 0,0 0 0,0 0 0,1 0 0,-1 0 0,1 0 0,-1 1 0,1-1 0,-1 0 0,1 0 0,-1 0 0,1 0 0,0 1 0,0-1 0,0 0 0,0 0 0,0 0 0,0 1 0,0-1 0,0 0 0,0 2 0,2 0 0,-1-1 0,0 1 0,1-1 0,-1 1 0,1-1 0,0 0 0,-1 1 0,1-1 0,0 0 0,1 0 0,2 2 0,4 2 0,1 0 0,-1 0 0,1-1 0,0 0 0,14 4 0,-16-6 0,0-1 0,0 0 0,0 0 0,1-1 0,-1 0 0,0-1 0,12 0 0,-17 0 0,0-1 0,-1 0 0,1 1 0,0-1 0,-1 0 0,1 0 0,-1 0 0,0 0 0,1-1 0,-1 1 0,0-1 0,0 1 0,0-1 0,0 0 0,0 0 0,0 0 0,0 0 0,0 0 0,-1 0 0,1 0 0,-1-1 0,0 1 0,0-1 0,0 1 0,0-1 0,1-2 0,-2 3 0,1 0 0,0 1 0,0-1 0,0 0 0,0 1 0,0-1 0,0 1 0,0-1 0,0 1 0,0-1 0,1 1 0,-1 0 0,1-1 0,-1 1 0,1 0 0,-1 0 0,1 0 0,0 0 0,-1 1 0,1-1 0,0 0 0,0 1 0,-1-1 0,1 1 0,0 0 0,0-1 0,0 1 0,3 0 0,7 1 0,-1 0 0,0 0 0,0 1 0,12 4 0,20 2 0,-40-7-124,1-1 0,0 0 0,0 0 0,-1 0 0,1-1 0,0 1-1,-1-1 1,1 0 0,0 0 0,6-3 0,4-6-6702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28.625"/>
    </inkml:context>
    <inkml:brush xml:id="br0">
      <inkml:brushProperty name="width" value="0.035" units="cm"/>
      <inkml:brushProperty name="height" value="0.035" units="cm"/>
    </inkml:brush>
  </inkml:definitions>
  <inkml:trace contextRef="#ctx0" brushRef="#br0">0 0 24575,'5'1'0,"0"0"0,0 1 0,0-1 0,0 1 0,-1 0 0,1 0 0,-1 1 0,0-1 0,1 1 0,4 5 0,4 0 0,187 122 0,137 85 0,-248-160 0,93 51 0,-160-93-1365,-3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03.552"/>
    </inkml:context>
    <inkml:brush xml:id="br0">
      <inkml:brushProperty name="width" value="0.035" units="cm"/>
      <inkml:brushProperty name="height" value="0.035" units="cm"/>
    </inkml:brush>
  </inkml:definitions>
  <inkml:trace contextRef="#ctx0" brushRef="#br0">1 132 24575,'2'9'0,"0"-1"0,1 1 0,0-1 0,0 0 0,1 0 0,0 0 0,0 0 0,10 11 0,-3-3 0,0-1 0,1 0 0,1-1 0,1-1 0,0 0 0,0-1 0,1 0 0,1-1 0,0-1 0,0 0 0,1-1 0,1-1 0,-1-1 0,1 0 0,0-1 0,1-1 0,-1-1 0,1-1 0,0 0 0,0-2 0,0 0 0,0-1 0,0 0 0,0-2 0,22-4 0,-37 5 0,0 0 0,0 0 0,0 0 0,0 0 0,0 0 0,0-1 0,0 0 0,-1 0 0,1 0 0,-1 0 0,1 0 0,-1-1 0,0 0 0,0 1 0,0-1 0,0 0 0,-1 0 0,1-1 0,-1 1 0,0-1 0,0 1 0,0-1 0,2-4 0,-3 2 0,0-1 0,0 1 0,-1 0 0,0-1 0,0 1 0,0-1 0,-1 1 0,0 0 0,0 0 0,-1-1 0,0 1 0,0 0 0,0 0 0,-4-7 0,-7-11 0,-1 1 0,0 0 0,-2 1 0,-36-39 0,43 52 0,-1 1 0,1 0 0,-2 0 0,1 0 0,-1 2 0,0-1 0,-1 1 0,1 1 0,-16-5 0,18 7 0,0 0 0,0 1 0,-1 0 0,1 0 0,-1 1 0,0 0 0,1 1 0,-1 0 0,0 1 0,1 0 0,-1 0 0,-16 6 0,16-2 0,1 0 0,0 1 0,0 0 0,0 1 0,1 0 0,0 0 0,0 1 0,-12 15 0,-9 8 0,25-27 17,1-1 0,0 1 1,0 0-1,0 0 0,1 0 0,-5 8 0,7-11-74,-1 1 0,0-1 0,1 0 0,-1 1-1,1-1 1,0 1 0,-1-1 0,1 1 0,0-1 0,0 1 0,0-1 0,0 1-1,0-1 1,0 1 0,1-1 0,-1 1 0,0-1 0,1 1 0,-1-1 0,1 0 0,0 1-1,-1-1 1,1 0 0,0 1 0,1 0 0,11 10-6769</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07:07:09.066"/>
    </inkml:context>
    <inkml:brush xml:id="br0">
      <inkml:brushProperty name="width" value="0.035" units="cm"/>
      <inkml:brushProperty name="height" value="0.035" units="cm"/>
      <inkml:brushProperty name="color" value="#E71224"/>
    </inkml:brush>
  </inkml:definitions>
  <inkml:trace contextRef="#ctx0" brushRef="#br0">0 205 24575,'70'-35'0,"-35"15"0,2 2 0,0 1 0,1 2 0,0 2 0,52-11 0,33 11 0,-83 11 0,78-15 0,-70 7 0,1 1 0,1 3 0,-1 2 0,1 2 0,0 3 0,65 8 0,-93-5 0,0 2 0,0 0 0,24 12 0,-27-10 0,1-1 0,0-1 0,0 0 0,23 2 0,199 34-1365,-216-37-5461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07:07:09.793"/>
    </inkml:context>
    <inkml:brush xml:id="br0">
      <inkml:brushProperty name="width" value="0.035" units="cm"/>
      <inkml:brushProperty name="height" value="0.035" units="cm"/>
      <inkml:brushProperty name="color" value="#E71224"/>
    </inkml:brush>
  </inkml:definitions>
  <inkml:trace contextRef="#ctx0" brushRef="#br0">11 0 24575,'10'1'0,"1"1"0,-1-1 0,0 2 0,1-1 0,-1 1 0,0 1 0,-1 0 0,14 7 0,74 48 0,-83-50 0,105 74 0,71 43 0,-186-124 0,0 0 0,-1 1 0,1-1 0,-1 1 0,0-1 0,0 1 0,0 0 0,0 0 0,-1 0 0,1 1 0,-1-1 0,3 6 0,-4-7 0,-1-1 0,1 1 0,-1 0 0,0 0 0,1 0 0,-1 0 0,0 0 0,-1 0 0,1 0 0,0 0 0,0 0 0,-1 0 0,1 0 0,-1-1 0,0 1 0,1 0 0,-1 0 0,0 0 0,0-1 0,0 1 0,0 0 0,0-1 0,-1 1 0,1-1 0,0 0 0,-1 1 0,-2 1 0,-54 44 0,-2-2 0,-74 42 0,115-76 0,-238 136-1365,225-130-5461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07:07:11.876"/>
    </inkml:context>
    <inkml:brush xml:id="br0">
      <inkml:brushProperty name="width" value="0.035" units="cm"/>
      <inkml:brushProperty name="height" value="0.035" units="cm"/>
      <inkml:brushProperty name="color" value="#E71224"/>
    </inkml:brush>
  </inkml:definitions>
  <inkml:trace contextRef="#ctx0" brushRef="#br0">0 1 24575,'3'0'0,"0"0"0,0 1 0,-1-1 0,1 1 0,0 0 0,-1 0 0,1 0 0,-1 1 0,1-1 0,-1 0 0,0 1 0,0-1 0,1 1 0,-1 0 0,0 0 0,3 4 0,31 44 0,-15-19 0,-7-13 0,1-1 0,1 0 0,1 0 0,0-2 0,1 0 0,1-1 0,0-1 0,30 15 0,-40-24 0,0-1 0,0 0 0,0-1 0,0 0 0,1 0 0,-1-1 0,1 0 0,12-1 0,-19 1 0,0-1 0,0-1 0,0 1 0,0 0 0,0-1 0,0 0 0,-1 1 0,1-1 0,0 0 0,0 0 0,-1-1 0,1 1 0,-1 0 0,1-1 0,-1 0 0,0 0 0,1 1 0,-1-1 0,0 0 0,0-1 0,0 1 0,-1 0 0,1-1 0,0 1 0,-1-1 0,0 1 0,1-1 0,-1 0 0,0 1 0,1-5 0,-1-3 17,0-1 0,-1 1-1,0-1 1,-1 1 0,0 0-1,0-1 1,-6-16 0,4 14-392,1 0 0,0 1 1,0-25-1,3 22-6451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07:07:12.638"/>
    </inkml:context>
    <inkml:brush xml:id="br0">
      <inkml:brushProperty name="width" value="0.035" units="cm"/>
      <inkml:brushProperty name="height" value="0.035" units="cm"/>
      <inkml:brushProperty name="color" value="#E71224"/>
    </inkml:brush>
  </inkml:definitions>
  <inkml:trace contextRef="#ctx0" brushRef="#br0">4 208 24575,'6'7'0,"-1"0"0,0 0 0,-1 0 0,1 1 0,-1-1 0,4 14 0,-6-14 0,-3-8 0,-14-37 0,9 22 0,1 0 0,1 0 0,0 0 0,1-1 0,1 1 0,0-18 0,2 30 0,-1 0 0,2 0 0,-1 0 0,0 0 0,1 0 0,-1 0 0,1 0 0,0 1 0,1-1 0,-1 0 0,1 0 0,-1 1 0,1-1 0,0 1 0,1-1 0,-1 1 0,0 0 0,1 0 0,0 0 0,0 0 0,0 0 0,0 1 0,0-1 0,0 1 0,1 0 0,-1 0 0,1 0 0,-1 0 0,8-2 0,12 0 0,0 1 0,1 1 0,-1 1 0,1 1 0,-1 1 0,40 6 0,-48-3-170,-1-1-1,0 1 0,0 1 1,0 1-1,-1 0 0,1 1 1,16 11-1,-5-1-6655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07:07:13.616"/>
    </inkml:context>
    <inkml:brush xml:id="br0">
      <inkml:brushProperty name="width" value="0.035" units="cm"/>
      <inkml:brushProperty name="height" value="0.035" units="cm"/>
      <inkml:brushProperty name="color" value="#E71224"/>
    </inkml:brush>
  </inkml:definitions>
  <inkml:trace contextRef="#ctx0" brushRef="#br0">169 184 24575,'3'1'0,"0"-1"0,1 1 0,-1 0 0,0 0 0,0 0 0,0 0 0,0 0 0,0 1 0,0-1 0,0 1 0,0 0 0,4 4 0,33 32 0,-27-24 0,52 51 0,-125-95 0,-30-22 0,55 34 0,1-2 0,-48-37 0,80 55 0,0 1 0,0-1 0,0 0 0,0 0 0,0 1 0,0-1 0,0 0 0,0-1 0,1 1 0,-1 0 0,1 0 0,0-1 0,0 1 0,0-1 0,0 1 0,0-1 0,0 1 0,0-1 0,1 0 0,0 1 0,-1-1 0,1 0 0,0 1 0,0-1 0,1 0 0,-1 1 0,1-6 0,1 4 0,1 1 0,-1-1 0,0 1 0,1-1 0,0 1 0,0 0 0,0 0 0,0 0 0,0 0 0,1 1 0,-1-1 0,1 1 0,0 0 0,-1 0 0,1 0 0,8-2 0,6-2 0,0 1 0,1 1 0,-1 1 0,1 0 0,0 2 0,0 0 0,0 1 0,-1 1 0,1 0 0,0 2 0,0 0 0,-1 1 0,1 1 0,-1 0 0,-1 2 0,31 15 0,-27-11-1365,-4-1-5461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07:07:14.440"/>
    </inkml:context>
    <inkml:brush xml:id="br0">
      <inkml:brushProperty name="width" value="0.035" units="cm"/>
      <inkml:brushProperty name="height" value="0.035" units="cm"/>
      <inkml:brushProperty name="color" value="#E71224"/>
    </inkml:brush>
  </inkml:definitions>
  <inkml:trace contextRef="#ctx0" brushRef="#br0">1 304 24575,'5'-4'0,"0"0"0,1 0 0,0 1 0,0-1 0,0 1 0,9-3 0,17-9 0,6-8 0,58-47 0,-82 57 0,0 0 0,0-1 0,-1-1 0,-1 0 0,0-1 0,12-21 0,-23 35 0,1-1 0,-1 1 0,0 0 0,0-1 0,0 1 0,0-1 0,-1 1 0,1-1 0,-1 1 0,1-5 0,-1 6 0,0 1 0,0-1 0,0 0 0,-1 1 0,1-1 0,0 1 0,0-1 0,0 0 0,-1 1 0,1-1 0,0 1 0,-1-1 0,1 1 0,0-1 0,-1 1 0,1-1 0,-1 1 0,1-1 0,0 1 0,-1 0 0,1-1 0,-1 1 0,1 0 0,-1-1 0,0 1 0,1 0 0,-2-1 0,-1 1 0,0 0 0,1 0 0,-1 0 0,0 1 0,0-1 0,0 1 0,0-1 0,1 1 0,-1 0 0,0 0 0,0 0 0,1 0 0,-1 1 0,1-1 0,-1 1 0,1 0 0,-3 2 0,-4 4 0,0 0 0,1 1 0,0 0 0,0 0 0,1 1 0,-11 18 0,15-23 0,0 1 0,0-1 0,0 1 0,1 0 0,0 0 0,0-1 0,1 1 0,-1 1 0,1-1 0,1 0 0,-1 0 0,1 0 0,0 0 0,2 13 0,0-15 0,-1 0 0,1 0 0,1-1 0,-1 1 0,0-1 0,1 1 0,0-1 0,0 0 0,0 0 0,0 0 0,0 0 0,1-1 0,-1 1 0,1-1 0,0 0 0,0 0 0,7 3 0,2 0 0,-1-1 0,1 0 0,0-1 0,21 3 0,-19-4-273,0-1 0,1 0 0,-1-1 0,30-5 0,-21-1-6553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07:07:15.031"/>
    </inkml:context>
    <inkml:brush xml:id="br0">
      <inkml:brushProperty name="width" value="0.035" units="cm"/>
      <inkml:brushProperty name="height" value="0.035" units="cm"/>
      <inkml:brushProperty name="color" value="#E71224"/>
    </inkml:brush>
  </inkml:definitions>
  <inkml:trace contextRef="#ctx0" brushRef="#br0">1 0 24575,'0'23'0,"0"1"0,1-1 0,1 0 0,2 0 0,9 35 0,-11-52 0,0 0 0,1 0 0,0 0 0,0-1 0,0 1 0,1-1 0,0 0 0,0 0 0,0 0 0,0 0 0,1-1 0,0 1 0,0-1 0,0-1 0,0 1 0,1-1 0,-1 0 0,1 0 0,0 0 0,0-1 0,0 0 0,0 0 0,1 0 0,-1-1 0,7 0 0,-8 0-41,0-1-1,0 1 1,-1-2-1,1 1 0,0 0 1,0-1-1,0 0 1,-1 0-1,1 0 1,0-1-1,-1 0 1,1 0-1,-1 0 0,0 0 1,0-1-1,0 1 1,0-1-1,0 0 1,0 0-1,-1-1 1,1 1-1,3-5 0,-2 2-367,10-6-6417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07:07:15.791"/>
    </inkml:context>
    <inkml:brush xml:id="br0">
      <inkml:brushProperty name="width" value="0.035" units="cm"/>
      <inkml:brushProperty name="height" value="0.035" units="cm"/>
      <inkml:brushProperty name="color" value="#E71224"/>
    </inkml:brush>
  </inkml:definitions>
  <inkml:trace contextRef="#ctx0" brushRef="#br0">109 276 24575,'10'-13'0,"-1"0"0,-1 0 0,0-1 0,-1 1 0,-1-2 0,0 1 0,-1-1 0,6-25 0,-10 33 0,1 0 0,-2 0 0,1 1 0,-1-1 0,0 0 0,0 0 0,-1 0 0,0 0 0,0 0 0,-1 0 0,-3-9 0,4 14 0,0 0 0,0 0 0,0 0 0,0 0 0,0 0 0,0 1 0,-1-1 0,1 0 0,-1 1 0,0-1 0,1 1 0,-1-1 0,0 1 0,0 0 0,1-1 0,-1 1 0,0 0 0,-1 1 0,1-1 0,0 0 0,0 0 0,0 1 0,0-1 0,0 1 0,-1 0 0,1 0 0,0 0 0,0 0 0,-1 0 0,1 0 0,0 0 0,0 1 0,0-1 0,-1 1 0,1 0 0,0-1 0,0 1 0,-3 2 0,-4 3 0,1 0 0,0 0 0,0 0 0,0 1 0,1 0 0,0 1 0,1-1 0,0 1 0,0 1 0,-7 12 0,11-14 0,-1 0 0,1 0 0,1 0 0,-1 0 0,1 1 0,1-1 0,-1 0 0,1 1 0,1-1 0,-1 0 0,1 1 0,0-1 0,1 0 0,0 0 0,0 0 0,1 0 0,-1 0 0,6 9 0,3 5 0,1 1 0,1-2 0,0 0 0,22 24 0,-28-35 0,0 0 0,1-1 0,0 0 0,1-1 0,-1 0 0,1 0 0,1-1 0,15 9 0,-19-13 0,0 0 0,-1-1 0,1 0 0,0 0 0,0 0 0,0 0 0,0-1 0,0 0 0,-1 0 0,1-1 0,0 0 0,0 0 0,0 0 0,0-1 0,-1 1 0,1-1 0,-1-1 0,7-3 0,-4 2-151,0 0-1,0-1 0,-1 1 0,1-2 1,-1 1-1,-1-1 0,1 0 1,10-13-1,-3-2-6674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07:07:16.694"/>
    </inkml:context>
    <inkml:brush xml:id="br0">
      <inkml:brushProperty name="width" value="0.035" units="cm"/>
      <inkml:brushProperty name="height" value="0.035" units="cm"/>
      <inkml:brushProperty name="color" value="#E71224"/>
    </inkml:brush>
  </inkml:definitions>
  <inkml:trace contextRef="#ctx0" brushRef="#br0">21 1 24575,'-1'0'0,"0"0"0,0 1 0,-1-1 0,1 1 0,0-1 0,0 1 0,0-1 0,0 1 0,1 0 0,-1-1 0,0 1 0,0 0 0,0 0 0,0-1 0,1 1 0,-1 0 0,0 0 0,1 0 0,-1 0 0,1 0 0,-1 0 0,1 0 0,-1 0 0,1 0 0,0 0 0,0 0 0,-1 1 0,1-1 0,0 0 0,0 0 0,0 0 0,0 0 0,0 0 0,1 0 0,-1 1 0,0-1 0,1 1 0,8 45 0,-4-31 0,0 0 0,2-1 0,0 0 0,1 0 0,0 0 0,1-1 0,0 0 0,1-1 0,1 0 0,0-1 0,1 0 0,0-1 0,1 0 0,0 0 0,1-2 0,0 0 0,17 8 0,-21-13 0,-1 0 0,1 1 0,-1 0 0,0 1 0,0 0 0,-1 0 0,0 0 0,9 10 0,-14-13 0,-1 1 0,0-1 0,0 0 0,0 1 0,0 0 0,-1-1 0,1 1 0,-1 0 0,0 0 0,0 0 0,0 0 0,-1-1 0,1 1 0,-1 0 0,0 0 0,0 0 0,0 0 0,-1 0 0,0 0 0,1 0 0,-1 0 0,-1 0 0,1 0 0,-3 5 0,1 0-105,-1 0 0,0-1 0,-1 1 0,0-1 0,0 0 0,0-1 0,-1 1 0,0-1 0,-1 0 0,0-1 0,0 0 0,-14 10 0,-1-4-6721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07:07:17.587"/>
    </inkml:context>
    <inkml:brush xml:id="br0">
      <inkml:brushProperty name="width" value="0.035" units="cm"/>
      <inkml:brushProperty name="height" value="0.035" units="cm"/>
      <inkml:brushProperty name="color" value="#E71224"/>
    </inkml:brush>
  </inkml:definitions>
  <inkml:trace contextRef="#ctx0" brushRef="#br0">1 1 24575,'1'5'0,"1"1"0,0-1 0,0 1 0,1-1 0,-1 0 0,1 0 0,0 0 0,0 0 0,1 0 0,6 6 0,10 17 0,-19-26 0,9 17 0,1 0 0,1 0 0,0-1 0,1-1 0,1 0 0,1-1 0,0-1 0,26 21 0,81 41 0,37 26 0,-157-102 0,0 0 0,0 0 0,0 0 0,-1 0 0,1 0 0,0 1 0,-1-1 0,1 0 0,-1 1 0,0-1 0,1 1 0,-1 0 0,0-1 0,0 1 0,0 0 0,0 0 0,0 0 0,0 0 0,-1 0 0,1 0 0,-1 0 0,1 0 0,-1 0 0,0 0 0,0 0 0,0 0 0,0 0 0,0 0 0,0 0 0,-1 4 0,-2-2 0,1 0 0,-1-1 0,0 1 0,-1 0 0,1-1 0,0 0 0,-1 0 0,0 0 0,0 0 0,0 0 0,0-1 0,-6 3 0,1-1-170,-1 0-1,0 0 0,1-1 1,-1-1-1,0 0 0,0 0 1,-20 0-1,-2 0-6655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04.189"/>
    </inkml:context>
    <inkml:brush xml:id="br0">
      <inkml:brushProperty name="width" value="0.035" units="cm"/>
      <inkml:brushProperty name="height" value="0.035" units="cm"/>
    </inkml:brush>
  </inkml:definitions>
  <inkml:trace contextRef="#ctx0" brushRef="#br0">0 245 24575,'9'0'0,"2"-4"0,8-2 0,10-3 0,-1-6 0,-1-3 0,0-3 0,3-7 0,5-3 0,5 1 0,-4-1 0,-8 3 0,-9 4-8191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07:07:18.355"/>
    </inkml:context>
    <inkml:brush xml:id="br0">
      <inkml:brushProperty name="width" value="0.035" units="cm"/>
      <inkml:brushProperty name="height" value="0.035" units="cm"/>
      <inkml:brushProperty name="color" value="#E71224"/>
    </inkml:brush>
  </inkml:definitions>
  <inkml:trace contextRef="#ctx0" brushRef="#br0">1 245 24575,'0'-4'0,"0"-10"0,0-11 0,0-6 0,0-1 0,0 0 0,4 1 0,6 7 0,5 6 0,5 7 0,7 5 0,3 0 0,1 0 0,-5 1-8191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07:07:19.979"/>
    </inkml:context>
    <inkml:brush xml:id="br0">
      <inkml:brushProperty name="width" value="0.035" units="cm"/>
      <inkml:brushProperty name="height" value="0.035" units="cm"/>
      <inkml:brushProperty name="color" value="#E71224"/>
    </inkml:brush>
  </inkml:definitions>
  <inkml:trace contextRef="#ctx0" brushRef="#br0">324 102 24575,'-4'-4'0,"0"-1"0,1 0 0,-2 1 0,1 0 0,0 0 0,-1 0 0,0 0 0,-8-4 0,6 3 0,-3-2 0,1 0 0,-1 1 0,0 0 0,-1 1 0,0 0 0,1 1 0,-1 0 0,-1 1 0,-15-3 0,22 5 0,1 1 0,-1 0 0,1-1 0,-1 2 0,1-1 0,-1 0 0,1 1 0,0 0 0,-1 0 0,1 0 0,0 0 0,-1 1 0,1 0 0,0 0 0,0 0 0,0 0 0,1 1 0,-1-1 0,0 1 0,1 0 0,0 0 0,0 0 0,0 1 0,0-1 0,0 1 0,-4 7 0,1 0 0,1 0 0,0 0 0,0 1 0,1 0 0,1 0 0,0 0 0,0 1 0,1-1 0,1 1 0,0-1 0,1 1 0,0-1 0,4 23 0,-3-29 0,0-1 0,1 1 0,0-1 0,0 1 0,0-1 0,1 0 0,-1 0 0,1 0 0,0 0 0,1-1 0,-1 1 0,1-1 0,0 0 0,0 0 0,0 0 0,1-1 0,-1 1 0,1-1 0,0 0 0,0 0 0,0-1 0,0 1 0,1-1 0,-1-1 0,0 1 0,1-1 0,-1 1 0,1-2 0,0 1 0,-1-1 0,1 1 0,7-2 0,-9 1 0,0 0 0,-1-1 0,1 1 0,0-1 0,0 0 0,-1 0 0,1-1 0,-1 1 0,1-1 0,-1 1 0,1-1 0,-1 0 0,0 0 0,0-1 0,0 1 0,0-1 0,0 1 0,-1-1 0,1 0 0,-1 0 0,3-5 0,4-7 0,-1 0 0,-1 0 0,10-28 0,5-11 0,-22 52 0,1 1 0,0-1 0,-1 1 0,1 0 0,0-1 0,0 1 0,0-1 0,0 1 0,1 0 0,-1 0 0,0 0 0,0 0 0,1 0 0,-1 0 0,0 0 0,1 0 0,-1 0 0,1 1 0,0-1 0,-1 0 0,1 1 0,-1 0 0,1-1 0,0 1 0,-1 0 0,1 0 0,0 0 0,-1 0 0,1 0 0,0 0 0,-1 0 0,1 0 0,0 1 0,2 0 0,5 3 0,0 1 0,0-1 0,0 2 0,-1-1 0,9 8 0,-12-9 0,1 0 0,-1 0 0,0 0 0,1-1 0,0 0 0,0 0 0,0 0 0,10 2 0,-13-4-47,0-1 0,1-1 0,-1 1 0,0 0 0,1-1 0,-1 0 0,0 0 0,1 0 0,-1 0-1,0 0 1,0 0 0,0-1 0,0 0 0,0 0 0,-1 1 0,1-2 0,0 1 0,-1 0 0,0 0 0,1-1 0,-1 1 0,0-1-1,0 0 1,0 0 0,-1 0 0,1 0 0,-1 0 0,3-6 0,-2-6-6779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07:07:20.697"/>
    </inkml:context>
    <inkml:brush xml:id="br0">
      <inkml:brushProperty name="width" value="0.035" units="cm"/>
      <inkml:brushProperty name="height" value="0.035" units="cm"/>
      <inkml:brushProperty name="color" value="#E71224"/>
    </inkml:brush>
  </inkml:definitions>
  <inkml:trace contextRef="#ctx0" brushRef="#br0">1 264 24575,'7'1'0,"0"1"0,1 0 0,-1 1 0,0-1 0,-1 1 0,1 1 0,0-1 0,-1 1 0,11 8 0,5 2 0,4 1 0,-1 1 0,-1 0 0,0 2 0,28 28 0,-43-34 0,-13-9 0,-18-13 0,1-8 0,1 0 0,1-2 0,0-1 0,2 0 0,0-1 0,2-1 0,0-1 0,1 0 0,2 0 0,-14-39 0,22 54 24,1-1 0,0-1 0,1 1 0,-2-20 0,4 26-117,0 0 0,0 0 1,0 0-1,0 0 0,1 0 0,0 0 0,0 0 0,0 0 1,0 1-1,0-1 0,1 0 0,0 1 0,0-1 1,0 1-1,4-6 0,11-7-6733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07:07:21.539"/>
    </inkml:context>
    <inkml:brush xml:id="br0">
      <inkml:brushProperty name="width" value="0.035" units="cm"/>
      <inkml:brushProperty name="height" value="0.035" units="cm"/>
      <inkml:brushProperty name="color" value="#E71224"/>
    </inkml:brush>
  </inkml:definitions>
  <inkml:trace contextRef="#ctx0" brushRef="#br0">0 210 24575,'9'6'0,"0"0"0,0 0 0,0-1 0,1 0 0,-1-1 0,1 0 0,0 0 0,1-1 0,-1-1 0,0 1 0,1-2 0,-1 0 0,1 0 0,0 0 0,-1-2 0,1 1 0,14-4 0,-22 4 0,0-1 0,0 0 0,0 0 0,-1 0 0,1 0 0,-1-1 0,1 1 0,-1-1 0,1 1 0,-1-1 0,0 0 0,1 0 0,-1 0 0,0 0 0,-1 0 0,1-1 0,0 1 0,-1-1 0,1 1 0,-1-1 0,0 1 0,1-1 0,-1 0 0,-1 0 0,2-3 0,0-7 0,0-1 0,-1 0 0,0 0 0,-3-19 0,1 24 0,1 1 0,0-1 0,0 0 0,0 0 0,1 0 0,1 1 0,-1-1 0,6-14 0,-6 21 0,0 1 0,0-1 0,0 1 0,0-1 0,0 1 0,1 0 0,-1 0 0,0-1 0,1 1 0,-1 0 0,1 0 0,-1 0 0,1 0 0,0 0 0,-1 1 0,1-1 0,0 1 0,0-1 0,0 1 0,-1-1 0,1 1 0,0 0 0,0 0 0,0 0 0,0 0 0,0 0 0,-1 0 0,1 1 0,0-1 0,0 0 0,0 1 0,-1 0 0,4 1 0,6 2 0,-1 1 0,1 1 0,-1 0 0,10 8 0,-18-13 0,147 123 0,3 3 0,-68-71 0,-37-26 0,-1 2 0,49 44 0,-94-75 0,-1-1 0,1 0 0,-1 1 0,1-1 0,-1 1 0,1-1 0,-1 1 0,1-1 0,-1 1 0,0-1 0,1 1 0,-1-1 0,0 1 0,1 0 0,-1-1 0,0 1 0,0-1 0,1 1 0,-1 0 0,0-1 0,0 1 0,0 0 0,0-1 0,0 1 0,0 0 0,0-1 0,0 1 0,0 0 0,0-1 0,-1 2 0,-18 7 0,-38-7 0,51-2 0,-42 3-150,0 2 0,1 2-1,-1 2 1,2 3 0,-50 18-1,74-24-312,-12 4-6363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04.718"/>
    </inkml:context>
    <inkml:brush xml:id="br0">
      <inkml:brushProperty name="width" value="0.035" units="cm"/>
      <inkml:brushProperty name="height" value="0.035" units="cm"/>
    </inkml:brush>
  </inkml:definitions>
  <inkml:trace contextRef="#ctx0" brushRef="#br0">0 305 24575,'5'-8'0,"9"-7"0,3-6 0,6 1 0,9 0 0,6-1 0,-2-1 0,-8-2 0,-1 0 0,1 4 0,-1 1 0,-1-1 0,-5-1 0,3 3 0,-3 1 0,-5 2-8191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05.608"/>
    </inkml:context>
    <inkml:brush xml:id="br0">
      <inkml:brushProperty name="width" value="0.035" units="cm"/>
      <inkml:brushProperty name="height" value="0.035" units="cm"/>
    </inkml:brush>
  </inkml:definitions>
  <inkml:trace contextRef="#ctx0" brushRef="#br0">0 142 24575,'29'-3'0,"-1"-1"0,-1 0 0,1-3 0,-1 0 0,0-1 0,42-20 0,9-2 0,-30 10 0,-37 14 0,0 1 0,1 0 0,0 1 0,0 1 0,18-4 0,-27 7 0,1 0 0,-1 0 0,1 0 0,-1 0 0,1 1 0,-1-1 0,1 1 0,-1 0 0,1 0 0,-1 0 0,1 1 0,-1-1 0,0 1 0,0-1 0,0 1 0,0 0 0,0 1 0,0-1 0,-1 0 0,1 1 0,-1-1 0,0 1 0,4 5 0,19 30 0,0 1 0,-3 1 0,20 50 0,41 135 0,-69-177-682,17 98-1,-28-123-6143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07.159"/>
    </inkml:context>
    <inkml:brush xml:id="br0">
      <inkml:brushProperty name="width" value="0.035" units="cm"/>
      <inkml:brushProperty name="height" value="0.035" units="cm"/>
    </inkml:brush>
  </inkml:definitions>
  <inkml:trace contextRef="#ctx0" brushRef="#br0">0 1 24575,'37'32'0,"0"-2"0,72 45 0,-13-9 0,-62-42 0,-9-7 0,0 1 0,-1 1 0,-1 1 0,-1 1 0,-1 1 0,30 40 0,20 37-1365,-51-76-5461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08.297"/>
    </inkml:context>
    <inkml:brush xml:id="br0">
      <inkml:brushProperty name="width" value="0.035" units="cm"/>
      <inkml:brushProperty name="height" value="0.035" units="cm"/>
    </inkml:brush>
  </inkml:definitions>
  <inkml:trace contextRef="#ctx0" brushRef="#br0">30 383 24575,'-10'-43'0,"0"9"0,5-3 0,0-62 0,5 88 0,1 0 0,0 1 0,0-1 0,1 0 0,1 1 0,-1-1 0,2 1 0,-1 0 0,2 0 0,7-14 0,-8 20 0,0 0 0,0 0 0,0 1 0,0 0 0,0 0 0,1 0 0,0 1 0,-1-1 0,1 1 0,0 0 0,0 1 0,0-1 0,0 1 0,1 0 0,-1 0 0,0 0 0,0 1 0,1 0 0,5 0 0,1 0 0,0 1 0,0 0 0,0 0 0,0 1 0,0 1 0,-1 0 0,17 7 0,-20-6 0,0 0 0,-1 1 0,0 1 0,0-1 0,-1 1 0,1 0 0,-1 1 0,-1-1 0,1 1 0,-1 0 0,0 1 0,-1-1 0,1 1 0,-2 0 0,1 0 0,-1 0 0,0 0 0,-1 1 0,0-1 0,2 15 0,0 12 0,-1-1 0,-2 1 0,-7 63 0,5-87 0,-1 1 0,0-1 0,-1 0 0,0 1 0,-1-2 0,-1 1 0,1 0 0,-2-1 0,-9 16 0,-6 2 0,-44 47 0,20-25 0,43-49 0,1 1 0,-1 0 0,1-1 0,0 1 0,0 0 0,0-1 0,-1 1 0,2 0 0,-1 0 0,0 0 0,0 0 0,0 3 0,1-5 0,0 0 0,0 1 0,1-1 0,-1 0 0,0 0 0,0 1 0,1-1 0,-1 0 0,0 1 0,0-1 0,1 0 0,-1 0 0,0 1 0,1-1 0,-1 0 0,0 0 0,1 0 0,-1 0 0,0 0 0,1 1 0,-1-1 0,0 0 0,1 0 0,-1 0 0,1 0 0,-1 0 0,0 0 0,1 0 0,-1 0 0,0 0 0,1 0 0,-1 0 0,1-1 0,-1 1 0,0 0 0,1 0 0,-1 0 0,54-20 0,-49 18 0,79-36 0,-36 15 0,1 2 0,0 2 0,1 2 0,76-15 0,-89 26-113,-14 4-137,1-2-1,-1-1 1,0 0-1,39-16 1,-45 12-6576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23:50:09.192"/>
    </inkml:context>
    <inkml:brush xml:id="br0">
      <inkml:brushProperty name="width" value="0.035" units="cm"/>
      <inkml:brushProperty name="height" value="0.035" units="cm"/>
    </inkml:brush>
  </inkml:definitions>
  <inkml:trace contextRef="#ctx0" brushRef="#br0">68 330 24575,'2'-1'0,"0"0"0,-1 0 0,0 0 0,1 0 0,-1 0 0,0 0 0,1 0 0,-1-1 0,0 1 0,0-1 0,0 1 0,0 0 0,0-1 0,1-2 0,4-5 0,32-37 0,-18 24 0,30-43 0,-46 59 0,-1 1 0,0-1 0,0 0 0,0 0 0,0 0 0,-1-1 0,0 1 0,-1-1 0,1 1 0,-1-1 0,0 1 0,-1-1 0,0-9 0,-1 13 0,1-1 0,-1 1 0,-1-1 0,1 1 0,0 0 0,-1 0 0,1 0 0,-1 0 0,0 0 0,0 0 0,-1 0 0,1 0 0,0 1 0,-1-1 0,0 1 0,1 0 0,-1-1 0,0 1 0,0 1 0,0-1 0,0 0 0,-1 1 0,1 0 0,0-1 0,-1 1 0,1 1 0,-1-1 0,1 0 0,-5 1 0,3-1 0,0 0 0,0 1 0,0 0 0,0 0 0,0 0 0,0 0 0,0 1 0,0 0 0,0 0 0,0 1 0,0-1 0,1 1 0,-1 0 0,1 0 0,-1 0 0,1 1 0,0 0 0,0 0 0,0 0 0,-5 4 0,3 1 0,1 0 0,-1 1 0,1-1 0,1 1 0,0 0 0,0 0 0,0 1 0,1-1 0,1 1 0,0-1 0,0 1 0,1 0 0,0 0 0,1 0 0,0 0 0,0 0 0,1 0 0,0 0 0,1-1 0,0 1 0,1 0 0,0-1 0,0 0 0,1 1 0,0-1 0,1-1 0,0 1 0,0-1 0,1 0 0,0 0 0,0 0 0,1-1 0,0 0 0,0 0 0,1-1 0,0 0 0,0 0 0,0-1 0,1 0 0,0 0 0,0-1 0,0 0 0,0-1 0,18 5 0,-16-6 0,0 1 0,1-2 0,-1 1 0,0-1 0,1-1 0,-1 0 0,0-1 0,19-3 0,-23 2 0,-1 0 0,0-1 0,1 1 0,-1-1 0,0-1 0,-1 1 0,1-1 0,-1 0 0,1 0 0,-1 0 0,0-1 0,-1 0 0,1 0 0,-1 0 0,0-1 0,3-5 0,4-8-455,-1 0 0,13-33 0,-8 8-6371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D40217A-655D-4890-BFBA-6A38D4820040}" type="datetimeFigureOut">
              <a:rPr lang="tr-TR" smtClean="0"/>
              <a:t>28.01.2024</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FD54DE49-E344-4C4B-922F-3ECABE562F3E}"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042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D40217A-655D-4890-BFBA-6A38D4820040}" type="datetimeFigureOut">
              <a:rPr lang="tr-TR" smtClean="0"/>
              <a:t>28.01.2024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D54DE49-E344-4C4B-922F-3ECABE562F3E}"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2351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D40217A-655D-4890-BFBA-6A38D4820040}" type="datetimeFigureOut">
              <a:rPr lang="tr-TR" smtClean="0"/>
              <a:t>28.01.2024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D54DE49-E344-4C4B-922F-3ECABE562F3E}"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733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D40217A-655D-4890-BFBA-6A38D4820040}" type="datetimeFigureOut">
              <a:rPr lang="tr-TR" smtClean="0"/>
              <a:t>28.01.2024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D54DE49-E344-4C4B-922F-3ECABE562F3E}"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002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D40217A-655D-4890-BFBA-6A38D4820040}" type="datetimeFigureOut">
              <a:rPr lang="tr-TR" smtClean="0"/>
              <a:t>28.01.2024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D54DE49-E344-4C4B-922F-3ECABE562F3E}"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644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D40217A-655D-4890-BFBA-6A38D4820040}" type="datetimeFigureOut">
              <a:rPr lang="tr-TR" smtClean="0"/>
              <a:t>28.01.2024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D54DE49-E344-4C4B-922F-3ECABE562F3E}"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513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D40217A-655D-4890-BFBA-6A38D4820040}" type="datetimeFigureOut">
              <a:rPr lang="tr-TR" smtClean="0"/>
              <a:t>28.01.2024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D54DE49-E344-4C4B-922F-3ECABE562F3E}"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307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D40217A-655D-4890-BFBA-6A38D4820040}" type="datetimeFigureOut">
              <a:rPr lang="tr-TR" smtClean="0"/>
              <a:t>28.01.2024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D54DE49-E344-4C4B-922F-3ECABE562F3E}"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569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0217A-655D-4890-BFBA-6A38D4820040}" type="datetimeFigureOut">
              <a:rPr lang="tr-TR" smtClean="0"/>
              <a:t>28.01.2024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D54DE49-E344-4C4B-922F-3ECABE562F3E}" type="slidenum">
              <a:rPr lang="tr-TR" smtClean="0"/>
              <a:t>‹#›</a:t>
            </a:fld>
            <a:endParaRPr lang="tr-TR"/>
          </a:p>
        </p:txBody>
      </p:sp>
    </p:spTree>
    <p:extLst>
      <p:ext uri="{BB962C8B-B14F-4D97-AF65-F5344CB8AC3E}">
        <p14:creationId xmlns:p14="http://schemas.microsoft.com/office/powerpoint/2010/main" val="3832164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D40217A-655D-4890-BFBA-6A38D4820040}" type="datetimeFigureOut">
              <a:rPr lang="tr-TR" smtClean="0"/>
              <a:t>28.01.2024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D54DE49-E344-4C4B-922F-3ECABE562F3E}"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884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D40217A-655D-4890-BFBA-6A38D4820040}" type="datetimeFigureOut">
              <a:rPr lang="tr-TR" smtClean="0"/>
              <a:t>28.01.2024</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FD54DE49-E344-4C4B-922F-3ECABE562F3E}"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23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D40217A-655D-4890-BFBA-6A38D4820040}" type="datetimeFigureOut">
              <a:rPr lang="tr-TR" smtClean="0"/>
              <a:t>28.01.2024</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D54DE49-E344-4C4B-922F-3ECABE562F3E}"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166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8.png"/><Relationship Id="rId42" Type="http://schemas.openxmlformats.org/officeDocument/2006/relationships/image" Target="../media/image22.png"/><Relationship Id="rId47" Type="http://schemas.openxmlformats.org/officeDocument/2006/relationships/customXml" Target="../ink/ink23.xml"/><Relationship Id="rId50" Type="http://schemas.openxmlformats.org/officeDocument/2006/relationships/image" Target="../media/image26.png"/><Relationship Id="rId55" Type="http://schemas.openxmlformats.org/officeDocument/2006/relationships/customXml" Target="../ink/ink27.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0.png"/><Relationship Id="rId46" Type="http://schemas.openxmlformats.org/officeDocument/2006/relationships/image" Target="../media/image24.png"/><Relationship Id="rId59" Type="http://schemas.openxmlformats.org/officeDocument/2006/relationships/customXml" Target="../ink/ink29.xml"/><Relationship Id="rId2" Type="http://schemas.openxmlformats.org/officeDocument/2006/relationships/image" Target="../media/image2.png"/><Relationship Id="rId16" Type="http://schemas.openxmlformats.org/officeDocument/2006/relationships/image" Target="../media/image9.png"/><Relationship Id="rId20" Type="http://schemas.openxmlformats.org/officeDocument/2006/relationships/image" Target="../media/image11.png"/><Relationship Id="rId29" Type="http://schemas.openxmlformats.org/officeDocument/2006/relationships/customXml" Target="../ink/ink14.xml"/><Relationship Id="rId41" Type="http://schemas.openxmlformats.org/officeDocument/2006/relationships/customXml" Target="../ink/ink20.xml"/><Relationship Id="rId54"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3.png"/><Relationship Id="rId32" Type="http://schemas.openxmlformats.org/officeDocument/2006/relationships/image" Target="../media/image17.png"/><Relationship Id="rId37" Type="http://schemas.openxmlformats.org/officeDocument/2006/relationships/customXml" Target="../ink/ink18.xml"/><Relationship Id="rId40" Type="http://schemas.openxmlformats.org/officeDocument/2006/relationships/image" Target="../media/image21.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30.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36" Type="http://schemas.openxmlformats.org/officeDocument/2006/relationships/image" Target="../media/image19.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6.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3.png"/><Relationship Id="rId52" Type="http://schemas.openxmlformats.org/officeDocument/2006/relationships/image" Target="../media/image27.png"/><Relationship Id="rId60" Type="http://schemas.openxmlformats.org/officeDocument/2006/relationships/image" Target="../media/image31.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3.xml"/><Relationship Id="rId30" Type="http://schemas.openxmlformats.org/officeDocument/2006/relationships/image" Target="../media/image16.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5.png"/><Relationship Id="rId56" Type="http://schemas.openxmlformats.org/officeDocument/2006/relationships/image" Target="../media/image29.png"/><Relationship Id="rId8" Type="http://schemas.openxmlformats.org/officeDocument/2006/relationships/image" Target="../media/image5.png"/><Relationship Id="rId51" Type="http://schemas.openxmlformats.org/officeDocument/2006/relationships/customXml" Target="../ink/ink25.xml"/><Relationship Id="rId3" Type="http://schemas.openxmlformats.org/officeDocument/2006/relationships/customXml" Target="../ink/ink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customXml" Target="../ink/ink35.xml"/><Relationship Id="rId18" Type="http://schemas.openxmlformats.org/officeDocument/2006/relationships/image" Target="../media/image41.png"/><Relationship Id="rId26" Type="http://schemas.openxmlformats.org/officeDocument/2006/relationships/image" Target="../media/image45.png"/><Relationship Id="rId3" Type="http://schemas.openxmlformats.org/officeDocument/2006/relationships/customXml" Target="../ink/ink30.xml"/><Relationship Id="rId21" Type="http://schemas.openxmlformats.org/officeDocument/2006/relationships/customXml" Target="../ink/ink39.xml"/><Relationship Id="rId7" Type="http://schemas.openxmlformats.org/officeDocument/2006/relationships/customXml" Target="../ink/ink32.xml"/><Relationship Id="rId12" Type="http://schemas.openxmlformats.org/officeDocument/2006/relationships/image" Target="../media/image38.png"/><Relationship Id="rId17" Type="http://schemas.openxmlformats.org/officeDocument/2006/relationships/customXml" Target="../ink/ink37.xml"/><Relationship Id="rId25" Type="http://schemas.openxmlformats.org/officeDocument/2006/relationships/customXml" Target="../ink/ink41.xml"/><Relationship Id="rId2" Type="http://schemas.openxmlformats.org/officeDocument/2006/relationships/image" Target="../media/image33.png"/><Relationship Id="rId16" Type="http://schemas.openxmlformats.org/officeDocument/2006/relationships/image" Target="../media/image40.png"/><Relationship Id="rId20" Type="http://schemas.openxmlformats.org/officeDocument/2006/relationships/image" Target="../media/image42.png"/><Relationship Id="rId29"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customXml" Target="../ink/ink34.xml"/><Relationship Id="rId24" Type="http://schemas.openxmlformats.org/officeDocument/2006/relationships/image" Target="../media/image44.png"/><Relationship Id="rId5" Type="http://schemas.openxmlformats.org/officeDocument/2006/relationships/customXml" Target="../ink/ink31.xml"/><Relationship Id="rId15" Type="http://schemas.openxmlformats.org/officeDocument/2006/relationships/customXml" Target="../ink/ink36.xml"/><Relationship Id="rId23" Type="http://schemas.openxmlformats.org/officeDocument/2006/relationships/customXml" Target="../ink/ink40.xml"/><Relationship Id="rId28" Type="http://schemas.openxmlformats.org/officeDocument/2006/relationships/image" Target="../media/image46.png"/><Relationship Id="rId10" Type="http://schemas.openxmlformats.org/officeDocument/2006/relationships/image" Target="../media/image37.png"/><Relationship Id="rId19" Type="http://schemas.openxmlformats.org/officeDocument/2006/relationships/customXml" Target="../ink/ink38.xml"/><Relationship Id="rId4" Type="http://schemas.openxmlformats.org/officeDocument/2006/relationships/image" Target="../media/image34.png"/><Relationship Id="rId9" Type="http://schemas.openxmlformats.org/officeDocument/2006/relationships/customXml" Target="../ink/ink33.xml"/><Relationship Id="rId14" Type="http://schemas.openxmlformats.org/officeDocument/2006/relationships/image" Target="../media/image39.png"/><Relationship Id="rId22" Type="http://schemas.openxmlformats.org/officeDocument/2006/relationships/image" Target="../media/image43.png"/><Relationship Id="rId27" Type="http://schemas.openxmlformats.org/officeDocument/2006/relationships/customXml" Target="../ink/ink42.xml"/><Relationship Id="rId30" Type="http://schemas.openxmlformats.org/officeDocument/2006/relationships/image" Target="../media/image47.png"/></Relationships>
</file>

<file path=ppt/slides/_rels/slide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B96CC6-F354-2FF0-F862-9DDEA589057E}"/>
              </a:ext>
            </a:extLst>
          </p:cNvPr>
          <p:cNvSpPr>
            <a:spLocks noGrp="1"/>
          </p:cNvSpPr>
          <p:nvPr>
            <p:ph type="ctrTitle"/>
          </p:nvPr>
        </p:nvSpPr>
        <p:spPr/>
        <p:txBody>
          <a:bodyPr/>
          <a:lstStyle/>
          <a:p>
            <a:r>
              <a:rPr lang="tr-TR" dirty="0" err="1"/>
              <a:t>Supervısed</a:t>
            </a:r>
            <a:r>
              <a:rPr lang="tr-TR" dirty="0"/>
              <a:t> </a:t>
            </a:r>
            <a:r>
              <a:rPr lang="tr-TR" dirty="0" err="1"/>
              <a:t>learnıng</a:t>
            </a:r>
            <a:endParaRPr lang="tr-TR" dirty="0"/>
          </a:p>
        </p:txBody>
      </p:sp>
      <p:sp>
        <p:nvSpPr>
          <p:cNvPr id="3" name="Alt Başlık 2">
            <a:extLst>
              <a:ext uri="{FF2B5EF4-FFF2-40B4-BE49-F238E27FC236}">
                <a16:creationId xmlns:a16="http://schemas.microsoft.com/office/drawing/2014/main" id="{6A923A06-19F5-8DAF-B929-B7F7806217B1}"/>
              </a:ext>
            </a:extLst>
          </p:cNvPr>
          <p:cNvSpPr>
            <a:spLocks noGrp="1"/>
          </p:cNvSpPr>
          <p:nvPr>
            <p:ph type="subTitle" idx="1"/>
          </p:nvPr>
        </p:nvSpPr>
        <p:spPr/>
        <p:txBody>
          <a:bodyPr/>
          <a:lstStyle/>
          <a:p>
            <a:r>
              <a:rPr lang="tr-TR" dirty="0" err="1"/>
              <a:t>Rıdge</a:t>
            </a:r>
            <a:r>
              <a:rPr lang="tr-TR" dirty="0"/>
              <a:t> </a:t>
            </a:r>
            <a:r>
              <a:rPr lang="tr-TR" dirty="0" err="1"/>
              <a:t>regressıon</a:t>
            </a:r>
            <a:endParaRPr lang="tr-TR" dirty="0"/>
          </a:p>
          <a:p>
            <a:r>
              <a:rPr lang="tr-TR" dirty="0" err="1"/>
              <a:t>Lasso</a:t>
            </a:r>
            <a:r>
              <a:rPr lang="tr-TR" dirty="0"/>
              <a:t> </a:t>
            </a:r>
            <a:r>
              <a:rPr lang="tr-TR" dirty="0" err="1"/>
              <a:t>regressıon</a:t>
            </a:r>
            <a:endParaRPr lang="tr-TR" dirty="0"/>
          </a:p>
        </p:txBody>
      </p:sp>
    </p:spTree>
    <p:extLst>
      <p:ext uri="{BB962C8B-B14F-4D97-AF65-F5344CB8AC3E}">
        <p14:creationId xmlns:p14="http://schemas.microsoft.com/office/powerpoint/2010/main" val="50387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7DAE00-A57D-5CC1-F564-29EF4F6F92A1}"/>
              </a:ext>
            </a:extLst>
          </p:cNvPr>
          <p:cNvSpPr>
            <a:spLocks noGrp="1"/>
          </p:cNvSpPr>
          <p:nvPr>
            <p:ph type="title"/>
          </p:nvPr>
        </p:nvSpPr>
        <p:spPr/>
        <p:txBody>
          <a:bodyPr/>
          <a:lstStyle/>
          <a:p>
            <a:r>
              <a:rPr lang="tr-TR" dirty="0" err="1"/>
              <a:t>Lasso</a:t>
            </a:r>
            <a:r>
              <a:rPr lang="tr-TR" dirty="0"/>
              <a:t> </a:t>
            </a:r>
            <a:r>
              <a:rPr lang="tr-TR" dirty="0" err="1"/>
              <a:t>regressıon</a:t>
            </a:r>
            <a:r>
              <a:rPr lang="tr-TR" dirty="0"/>
              <a:t> (L2)</a:t>
            </a:r>
          </a:p>
        </p:txBody>
      </p:sp>
      <p:sp>
        <p:nvSpPr>
          <p:cNvPr id="3" name="İçerik Yer Tutucusu 2">
            <a:extLst>
              <a:ext uri="{FF2B5EF4-FFF2-40B4-BE49-F238E27FC236}">
                <a16:creationId xmlns:a16="http://schemas.microsoft.com/office/drawing/2014/main" id="{B32A7A40-1CAF-5A5B-3F3C-D43ADB6CAB6B}"/>
              </a:ext>
            </a:extLst>
          </p:cNvPr>
          <p:cNvSpPr>
            <a:spLocks noGrp="1"/>
          </p:cNvSpPr>
          <p:nvPr>
            <p:ph idx="1"/>
          </p:nvPr>
        </p:nvSpPr>
        <p:spPr/>
        <p:txBody>
          <a:bodyPr/>
          <a:lstStyle/>
          <a:p>
            <a:r>
              <a:rPr lang="tr-TR" dirty="0"/>
              <a:t>Amacımız, </a:t>
            </a:r>
            <a:r>
              <a:rPr lang="tr-TR" dirty="0" err="1"/>
              <a:t>Ridge</a:t>
            </a:r>
            <a:r>
              <a:rPr lang="tr-TR" dirty="0"/>
              <a:t> </a:t>
            </a:r>
            <a:r>
              <a:rPr lang="tr-TR" dirty="0" err="1"/>
              <a:t>regressiondaki</a:t>
            </a:r>
            <a:r>
              <a:rPr lang="tr-TR" dirty="0"/>
              <a:t> gibi hata kareleri toplamını minimize eden ağırlıkları, bu ağırlıklara bir ceza katsayısı uygulayarak bulmaktır.</a:t>
            </a:r>
          </a:p>
          <a:p>
            <a:endParaRPr lang="tr-TR" dirty="0"/>
          </a:p>
          <a:p>
            <a:r>
              <a:rPr lang="tr-TR" dirty="0" err="1"/>
              <a:t>Ridge</a:t>
            </a:r>
            <a:r>
              <a:rPr lang="tr-TR" dirty="0"/>
              <a:t> </a:t>
            </a:r>
            <a:r>
              <a:rPr lang="tr-TR" dirty="0" err="1"/>
              <a:t>Regression</a:t>
            </a:r>
            <a:r>
              <a:rPr lang="tr-TR" dirty="0"/>
              <a:t> -&gt; L2</a:t>
            </a:r>
          </a:p>
          <a:p>
            <a:r>
              <a:rPr lang="tr-TR" dirty="0" err="1"/>
              <a:t>Lasso</a:t>
            </a:r>
            <a:r>
              <a:rPr lang="tr-TR" dirty="0"/>
              <a:t> </a:t>
            </a:r>
            <a:r>
              <a:rPr lang="tr-TR" dirty="0" err="1"/>
              <a:t>Regression</a:t>
            </a:r>
            <a:r>
              <a:rPr lang="tr-TR" dirty="0"/>
              <a:t> -&gt; L1</a:t>
            </a:r>
          </a:p>
        </p:txBody>
      </p:sp>
      <p:pic>
        <p:nvPicPr>
          <p:cNvPr id="5" name="Resim 4">
            <a:extLst>
              <a:ext uri="{FF2B5EF4-FFF2-40B4-BE49-F238E27FC236}">
                <a16:creationId xmlns:a16="http://schemas.microsoft.com/office/drawing/2014/main" id="{3740C6EA-0DC9-E59C-B751-7356B0AD5B0E}"/>
              </a:ext>
            </a:extLst>
          </p:cNvPr>
          <p:cNvPicPr>
            <a:picLocks noChangeAspect="1"/>
          </p:cNvPicPr>
          <p:nvPr/>
        </p:nvPicPr>
        <p:blipFill>
          <a:blip r:embed="rId2"/>
          <a:stretch>
            <a:fillRect/>
          </a:stretch>
        </p:blipFill>
        <p:spPr>
          <a:xfrm>
            <a:off x="5519395" y="2846580"/>
            <a:ext cx="5623734" cy="2487421"/>
          </a:xfrm>
          <a:prstGeom prst="rect">
            <a:avLst/>
          </a:prstGeom>
        </p:spPr>
      </p:pic>
    </p:spTree>
    <p:extLst>
      <p:ext uri="{BB962C8B-B14F-4D97-AF65-F5344CB8AC3E}">
        <p14:creationId xmlns:p14="http://schemas.microsoft.com/office/powerpoint/2010/main" val="1766382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24EF76-4659-8844-C86A-B581615A075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58D1E9C-9220-CBA3-1DED-81F7E8B4FF47}"/>
              </a:ext>
            </a:extLst>
          </p:cNvPr>
          <p:cNvSpPr>
            <a:spLocks noGrp="1"/>
          </p:cNvSpPr>
          <p:nvPr>
            <p:ph idx="1"/>
          </p:nvPr>
        </p:nvSpPr>
        <p:spPr/>
        <p:txBody>
          <a:bodyPr/>
          <a:lstStyle/>
          <a:p>
            <a:r>
              <a:rPr lang="tr-TR" dirty="0" err="1"/>
              <a:t>Ridge</a:t>
            </a:r>
            <a:r>
              <a:rPr lang="tr-TR" dirty="0"/>
              <a:t> </a:t>
            </a:r>
            <a:r>
              <a:rPr lang="tr-TR" dirty="0" err="1"/>
              <a:t>Regression</a:t>
            </a:r>
            <a:r>
              <a:rPr lang="tr-TR" dirty="0"/>
              <a:t> İlgili ilgisiz tüm değişkenleri modelde bırakırken, </a:t>
            </a:r>
            <a:r>
              <a:rPr lang="tr-TR" dirty="0" err="1"/>
              <a:t>Lasso’da</a:t>
            </a:r>
            <a:r>
              <a:rPr lang="tr-TR" dirty="0"/>
              <a:t> bu yoktur.</a:t>
            </a:r>
          </a:p>
          <a:p>
            <a:r>
              <a:rPr lang="tr-TR" dirty="0"/>
              <a:t>Katsayılar sıfıra yaklaştırılır.</a:t>
            </a:r>
          </a:p>
          <a:p>
            <a:r>
              <a:rPr lang="tr-TR" dirty="0"/>
              <a:t>L1’de, </a:t>
            </a:r>
            <a:r>
              <a:rPr lang="tr-TR" dirty="0" err="1"/>
              <a:t>alpha</a:t>
            </a:r>
            <a:r>
              <a:rPr lang="tr-TR" dirty="0"/>
              <a:t>(ya da lambda) belli bir büyüklükteyse katsayıları sıfır </a:t>
            </a:r>
            <a:r>
              <a:rPr lang="tr-TR" dirty="0" err="1"/>
              <a:t>yapar.Değişken</a:t>
            </a:r>
            <a:r>
              <a:rPr lang="tr-TR" dirty="0"/>
              <a:t> seçimi böylece yapılmış </a:t>
            </a:r>
            <a:r>
              <a:rPr lang="tr-TR" dirty="0" err="1"/>
              <a:t>olur.Alpha’nın</a:t>
            </a:r>
            <a:r>
              <a:rPr lang="tr-TR" dirty="0"/>
              <a:t> seçilmesi büyük önem arz </a:t>
            </a:r>
            <a:r>
              <a:rPr lang="tr-TR" dirty="0" err="1"/>
              <a:t>etmektedir.Bu</a:t>
            </a:r>
            <a:r>
              <a:rPr lang="tr-TR" dirty="0"/>
              <a:t> değerin optimum olarak seçilebilmesi için CV uygulanır.</a:t>
            </a:r>
          </a:p>
        </p:txBody>
      </p:sp>
    </p:spTree>
    <p:extLst>
      <p:ext uri="{BB962C8B-B14F-4D97-AF65-F5344CB8AC3E}">
        <p14:creationId xmlns:p14="http://schemas.microsoft.com/office/powerpoint/2010/main" val="397836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CC0387-B270-6BF7-D5B4-4A088BA3C9C6}"/>
              </a:ext>
            </a:extLst>
          </p:cNvPr>
          <p:cNvSpPr>
            <a:spLocks noGrp="1"/>
          </p:cNvSpPr>
          <p:nvPr>
            <p:ph type="title"/>
          </p:nvPr>
        </p:nvSpPr>
        <p:spPr/>
        <p:txBody>
          <a:bodyPr/>
          <a:lstStyle/>
          <a:p>
            <a:r>
              <a:rPr lang="tr-TR" dirty="0" err="1"/>
              <a:t>Rıdge</a:t>
            </a:r>
            <a:r>
              <a:rPr lang="tr-TR" dirty="0"/>
              <a:t> </a:t>
            </a:r>
            <a:r>
              <a:rPr lang="tr-TR" dirty="0" err="1"/>
              <a:t>regressıon</a:t>
            </a:r>
            <a:endParaRPr lang="tr-TR" dirty="0"/>
          </a:p>
        </p:txBody>
      </p:sp>
      <p:sp>
        <p:nvSpPr>
          <p:cNvPr id="3" name="İçerik Yer Tutucusu 2">
            <a:extLst>
              <a:ext uri="{FF2B5EF4-FFF2-40B4-BE49-F238E27FC236}">
                <a16:creationId xmlns:a16="http://schemas.microsoft.com/office/drawing/2014/main" id="{BF2E1AC5-442E-BDA1-96F5-B1D6069C0850}"/>
              </a:ext>
            </a:extLst>
          </p:cNvPr>
          <p:cNvSpPr>
            <a:spLocks noGrp="1"/>
          </p:cNvSpPr>
          <p:nvPr>
            <p:ph idx="1"/>
          </p:nvPr>
        </p:nvSpPr>
        <p:spPr/>
        <p:txBody>
          <a:bodyPr>
            <a:normAutofit fontScale="70000" lnSpcReduction="20000"/>
          </a:bodyPr>
          <a:lstStyle/>
          <a:p>
            <a:r>
              <a:rPr lang="tr-TR" b="0" i="0" dirty="0">
                <a:solidFill>
                  <a:srgbClr val="242424"/>
                </a:solidFill>
                <a:effectLst/>
                <a:latin typeface="source-serif-pro"/>
              </a:rPr>
              <a:t>Çok değişkenli regresyon verilerini analiz etmede kullanılır.</a:t>
            </a:r>
          </a:p>
          <a:p>
            <a:r>
              <a:rPr lang="tr-TR" b="0" i="0" dirty="0">
                <a:solidFill>
                  <a:srgbClr val="242424"/>
                </a:solidFill>
                <a:effectLst/>
                <a:latin typeface="source-serif-pro"/>
              </a:rPr>
              <a:t> Amaç hata kareler toplamını minimize eden katsayıları, bu katsayılara bir ceza uygulayarak bulmaktır. </a:t>
            </a:r>
          </a:p>
          <a:p>
            <a:r>
              <a:rPr lang="tr-TR" b="0" i="0" dirty="0" err="1">
                <a:solidFill>
                  <a:srgbClr val="242424"/>
                </a:solidFill>
                <a:effectLst/>
                <a:latin typeface="source-serif-pro"/>
              </a:rPr>
              <a:t>Over-fittinge</a:t>
            </a:r>
            <a:r>
              <a:rPr lang="tr-TR" b="0" i="0" dirty="0">
                <a:solidFill>
                  <a:srgbClr val="242424"/>
                </a:solidFill>
                <a:effectLst/>
                <a:latin typeface="source-serif-pro"/>
              </a:rPr>
              <a:t> karşı dirençlidir. Çok boyutluluk laneti (</a:t>
            </a:r>
            <a:r>
              <a:rPr lang="tr-TR" b="0" i="0" dirty="0" err="1">
                <a:solidFill>
                  <a:srgbClr val="242424"/>
                </a:solidFill>
                <a:effectLst/>
                <a:latin typeface="source-serif-pro"/>
              </a:rPr>
              <a:t>The</a:t>
            </a:r>
            <a:r>
              <a:rPr lang="tr-TR" b="0" i="0" dirty="0">
                <a:solidFill>
                  <a:srgbClr val="242424"/>
                </a:solidFill>
                <a:effectLst/>
                <a:latin typeface="source-serif-pro"/>
              </a:rPr>
              <a:t> </a:t>
            </a:r>
            <a:r>
              <a:rPr lang="tr-TR" b="0" i="0" dirty="0" err="1">
                <a:solidFill>
                  <a:srgbClr val="242424"/>
                </a:solidFill>
                <a:effectLst/>
                <a:latin typeface="source-serif-pro"/>
              </a:rPr>
              <a:t>Curse</a:t>
            </a:r>
            <a:r>
              <a:rPr lang="tr-TR" b="0" i="0" dirty="0">
                <a:solidFill>
                  <a:srgbClr val="242424"/>
                </a:solidFill>
                <a:effectLst/>
                <a:latin typeface="source-serif-pro"/>
              </a:rPr>
              <a:t> of </a:t>
            </a:r>
            <a:r>
              <a:rPr lang="tr-TR" b="0" i="0" dirty="0" err="1">
                <a:solidFill>
                  <a:srgbClr val="242424"/>
                </a:solidFill>
                <a:effectLst/>
                <a:latin typeface="source-serif-pro"/>
              </a:rPr>
              <a:t>Dimensionality’ye</a:t>
            </a:r>
            <a:r>
              <a:rPr lang="tr-TR" b="0" i="0" dirty="0">
                <a:solidFill>
                  <a:srgbClr val="242424"/>
                </a:solidFill>
                <a:effectLst/>
                <a:latin typeface="source-serif-pro"/>
              </a:rPr>
              <a:t> karşı çözüm sunar) çözüm </a:t>
            </a:r>
            <a:r>
              <a:rPr lang="tr-TR" b="0" i="0" dirty="0" err="1">
                <a:solidFill>
                  <a:srgbClr val="242424"/>
                </a:solidFill>
                <a:effectLst/>
                <a:latin typeface="source-serif-pro"/>
              </a:rPr>
              <a:t>sunar.Yani</a:t>
            </a:r>
            <a:r>
              <a:rPr lang="tr-TR" b="0" i="0" dirty="0">
                <a:solidFill>
                  <a:srgbClr val="242424"/>
                </a:solidFill>
                <a:effectLst/>
                <a:latin typeface="source-serif-pro"/>
              </a:rPr>
              <a:t>, değişken sayısının gözlem sayısından büyük olduğu durumlara çözüm sağlar.</a:t>
            </a:r>
          </a:p>
          <a:p>
            <a:r>
              <a:rPr lang="tr-TR" dirty="0">
                <a:solidFill>
                  <a:srgbClr val="242424"/>
                </a:solidFill>
                <a:latin typeface="source-serif-pro"/>
              </a:rPr>
              <a:t>Düşük varyanslıdır.</a:t>
            </a:r>
            <a:endParaRPr lang="tr-TR" b="0" i="0" dirty="0">
              <a:solidFill>
                <a:srgbClr val="242424"/>
              </a:solidFill>
              <a:effectLst/>
              <a:latin typeface="source-serif-pro"/>
            </a:endParaRPr>
          </a:p>
          <a:p>
            <a:r>
              <a:rPr lang="tr-TR" b="0" i="0" dirty="0">
                <a:solidFill>
                  <a:srgbClr val="242424"/>
                </a:solidFill>
                <a:effectLst/>
                <a:latin typeface="source-serif-pro"/>
              </a:rPr>
              <a:t> </a:t>
            </a:r>
            <a:r>
              <a:rPr lang="tr-TR" dirty="0"/>
              <a:t>Tüm değişkenler ile model kurar, ilgisiz değişkenleri çıkarmaz sadece katsayılarını sıfıra yaklaştırır.</a:t>
            </a:r>
            <a:r>
              <a:rPr lang="tr-TR" b="0" i="0" dirty="0">
                <a:solidFill>
                  <a:srgbClr val="242424"/>
                </a:solidFill>
                <a:effectLst/>
                <a:latin typeface="source-serif-pro"/>
              </a:rPr>
              <a:t> </a:t>
            </a:r>
          </a:p>
          <a:p>
            <a:r>
              <a:rPr lang="tr-TR" b="0" i="0" dirty="0">
                <a:solidFill>
                  <a:srgbClr val="242424"/>
                </a:solidFill>
                <a:effectLst/>
                <a:latin typeface="source-serif-pro"/>
              </a:rPr>
              <a:t>Modeli kurarken </a:t>
            </a:r>
            <a:r>
              <a:rPr lang="tr-TR" b="0" i="0" dirty="0" err="1">
                <a:solidFill>
                  <a:srgbClr val="242424"/>
                </a:solidFill>
                <a:effectLst/>
                <a:latin typeface="source-serif-pro"/>
              </a:rPr>
              <a:t>alpha</a:t>
            </a:r>
            <a:r>
              <a:rPr lang="tr-TR" b="0" i="0" dirty="0">
                <a:solidFill>
                  <a:srgbClr val="242424"/>
                </a:solidFill>
                <a:effectLst/>
                <a:latin typeface="source-serif-pro"/>
              </a:rPr>
              <a:t> (ceza) için iyi bir değer bulmak gerekir.</a:t>
            </a:r>
          </a:p>
          <a:p>
            <a:endParaRPr lang="tr-TR" dirty="0">
              <a:solidFill>
                <a:srgbClr val="242424"/>
              </a:solidFill>
              <a:latin typeface="source-serif-pro"/>
            </a:endParaRPr>
          </a:p>
          <a:p>
            <a:endParaRPr lang="tr-TR" dirty="0">
              <a:solidFill>
                <a:srgbClr val="242424"/>
              </a:solidFill>
              <a:latin typeface="source-serif-pro"/>
            </a:endParaRPr>
          </a:p>
          <a:p>
            <a:r>
              <a:rPr lang="tr-TR" dirty="0" err="1">
                <a:solidFill>
                  <a:srgbClr val="242424"/>
                </a:solidFill>
                <a:latin typeface="source-serif-pro"/>
              </a:rPr>
              <a:t>Note:https</a:t>
            </a:r>
            <a:r>
              <a:rPr lang="tr-TR" dirty="0">
                <a:solidFill>
                  <a:srgbClr val="242424"/>
                </a:solidFill>
                <a:latin typeface="source-serif-pro"/>
              </a:rPr>
              <a:t>://medium.com/</a:t>
            </a:r>
            <a:r>
              <a:rPr lang="tr-TR" dirty="0" err="1">
                <a:solidFill>
                  <a:srgbClr val="242424"/>
                </a:solidFill>
                <a:latin typeface="source-serif-pro"/>
              </a:rPr>
              <a:t>analytics-vidhya</a:t>
            </a:r>
            <a:r>
              <a:rPr lang="tr-TR" dirty="0">
                <a:solidFill>
                  <a:srgbClr val="242424"/>
                </a:solidFill>
                <a:latin typeface="source-serif-pro"/>
              </a:rPr>
              <a:t>/multi-dimensional-data-boon-or-bane-3de73c9650bb</a:t>
            </a:r>
            <a:endParaRPr lang="tr-TR" dirty="0"/>
          </a:p>
        </p:txBody>
      </p:sp>
    </p:spTree>
    <p:extLst>
      <p:ext uri="{BB962C8B-B14F-4D97-AF65-F5344CB8AC3E}">
        <p14:creationId xmlns:p14="http://schemas.microsoft.com/office/powerpoint/2010/main" val="39938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602D3E-83EB-283B-8B60-40D1F904FC64}"/>
              </a:ext>
            </a:extLst>
          </p:cNvPr>
          <p:cNvSpPr>
            <a:spLocks noGrp="1"/>
          </p:cNvSpPr>
          <p:nvPr>
            <p:ph type="title"/>
          </p:nvPr>
        </p:nvSpPr>
        <p:spPr/>
        <p:txBody>
          <a:bodyPr>
            <a:normAutofit fontScale="90000"/>
          </a:bodyPr>
          <a:lstStyle/>
          <a:p>
            <a:r>
              <a:rPr lang="tr-TR" b="0" i="0" dirty="0">
                <a:solidFill>
                  <a:srgbClr val="FF0000"/>
                </a:solidFill>
                <a:effectLst/>
                <a:latin typeface="source-serif-pro"/>
              </a:rPr>
              <a:t>Amaç hata kareler toplamını minimize eden katsayıları bu katsayılara ceza uygulayarak bulmaktır.</a:t>
            </a:r>
            <a:endParaRPr lang="tr-TR" dirty="0">
              <a:solidFill>
                <a:srgbClr val="FF0000"/>
              </a:solidFill>
            </a:endParaRPr>
          </a:p>
        </p:txBody>
      </p:sp>
      <p:pic>
        <p:nvPicPr>
          <p:cNvPr id="1030" name="Picture 6">
            <a:extLst>
              <a:ext uri="{FF2B5EF4-FFF2-40B4-BE49-F238E27FC236}">
                <a16:creationId xmlns:a16="http://schemas.microsoft.com/office/drawing/2014/main" id="{F7357C22-CB5F-027F-E97C-F6BDE277A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174224"/>
            <a:ext cx="7961362" cy="3664126"/>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up 1032">
            <a:extLst>
              <a:ext uri="{FF2B5EF4-FFF2-40B4-BE49-F238E27FC236}">
                <a16:creationId xmlns:a16="http://schemas.microsoft.com/office/drawing/2014/main" id="{BF3EF66A-A387-55A5-F62B-955C35C4D976}"/>
              </a:ext>
            </a:extLst>
          </p:cNvPr>
          <p:cNvGrpSpPr/>
          <p:nvPr/>
        </p:nvGrpSpPr>
        <p:grpSpPr>
          <a:xfrm>
            <a:off x="6409320" y="2375591"/>
            <a:ext cx="3287880" cy="1775520"/>
            <a:chOff x="6409320" y="2375591"/>
            <a:chExt cx="3287880" cy="1775520"/>
          </a:xfrm>
        </p:grpSpPr>
        <mc:AlternateContent xmlns:mc="http://schemas.openxmlformats.org/markup-compatibility/2006" xmlns:p14="http://schemas.microsoft.com/office/powerpoint/2010/main">
          <mc:Choice Requires="p14">
            <p:contentPart p14:bwMode="auto" r:id="rId3">
              <p14:nvContentPartPr>
                <p14:cNvPr id="4" name="Mürekkep 3">
                  <a:extLst>
                    <a:ext uri="{FF2B5EF4-FFF2-40B4-BE49-F238E27FC236}">
                      <a16:creationId xmlns:a16="http://schemas.microsoft.com/office/drawing/2014/main" id="{985E773E-67DB-60C8-BEFD-9311C9C40DBF}"/>
                    </a:ext>
                  </a:extLst>
                </p14:cNvPr>
                <p14:cNvContentPartPr/>
                <p14:nvPr/>
              </p14:nvContentPartPr>
              <p14:xfrm>
                <a:off x="6409320" y="3603551"/>
                <a:ext cx="1395360" cy="520560"/>
              </p14:xfrm>
            </p:contentPart>
          </mc:Choice>
          <mc:Fallback xmlns="">
            <p:pic>
              <p:nvPicPr>
                <p:cNvPr id="4" name="Mürekkep 3">
                  <a:extLst>
                    <a:ext uri="{FF2B5EF4-FFF2-40B4-BE49-F238E27FC236}">
                      <a16:creationId xmlns:a16="http://schemas.microsoft.com/office/drawing/2014/main" id="{985E773E-67DB-60C8-BEFD-9311C9C40DBF}"/>
                    </a:ext>
                  </a:extLst>
                </p:cNvPr>
                <p:cNvPicPr/>
                <p:nvPr/>
              </p:nvPicPr>
              <p:blipFill>
                <a:blip r:embed="rId4"/>
                <a:stretch>
                  <a:fillRect/>
                </a:stretch>
              </p:blipFill>
              <p:spPr>
                <a:xfrm>
                  <a:off x="6403200" y="3597431"/>
                  <a:ext cx="140760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Mürekkep 4">
                  <a:extLst>
                    <a:ext uri="{FF2B5EF4-FFF2-40B4-BE49-F238E27FC236}">
                      <a16:creationId xmlns:a16="http://schemas.microsoft.com/office/drawing/2014/main" id="{56612C51-8937-045D-CDBA-DF34CCF697B6}"/>
                    </a:ext>
                  </a:extLst>
                </p14:cNvPr>
                <p14:cNvContentPartPr/>
                <p14:nvPr/>
              </p14:nvContentPartPr>
              <p14:xfrm>
                <a:off x="7664640" y="3899471"/>
                <a:ext cx="152640" cy="251640"/>
              </p14:xfrm>
            </p:contentPart>
          </mc:Choice>
          <mc:Fallback xmlns="">
            <p:pic>
              <p:nvPicPr>
                <p:cNvPr id="5" name="Mürekkep 4">
                  <a:extLst>
                    <a:ext uri="{FF2B5EF4-FFF2-40B4-BE49-F238E27FC236}">
                      <a16:creationId xmlns:a16="http://schemas.microsoft.com/office/drawing/2014/main" id="{56612C51-8937-045D-CDBA-DF34CCF697B6}"/>
                    </a:ext>
                  </a:extLst>
                </p:cNvPr>
                <p:cNvPicPr/>
                <p:nvPr/>
              </p:nvPicPr>
              <p:blipFill>
                <a:blip r:embed="rId6"/>
                <a:stretch>
                  <a:fillRect/>
                </a:stretch>
              </p:blipFill>
              <p:spPr>
                <a:xfrm>
                  <a:off x="7658520" y="3893351"/>
                  <a:ext cx="1648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Mürekkep 5">
                  <a:extLst>
                    <a:ext uri="{FF2B5EF4-FFF2-40B4-BE49-F238E27FC236}">
                      <a16:creationId xmlns:a16="http://schemas.microsoft.com/office/drawing/2014/main" id="{1D5EE433-31D6-D9C2-83C3-2F2501BC5CD2}"/>
                    </a:ext>
                  </a:extLst>
                </p14:cNvPr>
                <p14:cNvContentPartPr/>
                <p14:nvPr/>
              </p14:nvContentPartPr>
              <p14:xfrm>
                <a:off x="7915560" y="3744671"/>
                <a:ext cx="205920" cy="148680"/>
              </p14:xfrm>
            </p:contentPart>
          </mc:Choice>
          <mc:Fallback xmlns="">
            <p:pic>
              <p:nvPicPr>
                <p:cNvPr id="6" name="Mürekkep 5">
                  <a:extLst>
                    <a:ext uri="{FF2B5EF4-FFF2-40B4-BE49-F238E27FC236}">
                      <a16:creationId xmlns:a16="http://schemas.microsoft.com/office/drawing/2014/main" id="{1D5EE433-31D6-D9C2-83C3-2F2501BC5CD2}"/>
                    </a:ext>
                  </a:extLst>
                </p:cNvPr>
                <p:cNvPicPr/>
                <p:nvPr/>
              </p:nvPicPr>
              <p:blipFill>
                <a:blip r:embed="rId8"/>
                <a:stretch>
                  <a:fillRect/>
                </a:stretch>
              </p:blipFill>
              <p:spPr>
                <a:xfrm>
                  <a:off x="7909440" y="3738551"/>
                  <a:ext cx="2181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Mürekkep 6">
                  <a:extLst>
                    <a:ext uri="{FF2B5EF4-FFF2-40B4-BE49-F238E27FC236}">
                      <a16:creationId xmlns:a16="http://schemas.microsoft.com/office/drawing/2014/main" id="{4D0F443A-78F2-C931-286C-90DB33549B4B}"/>
                    </a:ext>
                  </a:extLst>
                </p14:cNvPr>
                <p14:cNvContentPartPr/>
                <p14:nvPr/>
              </p14:nvContentPartPr>
              <p14:xfrm>
                <a:off x="8166840" y="3649991"/>
                <a:ext cx="122040" cy="88560"/>
              </p14:xfrm>
            </p:contentPart>
          </mc:Choice>
          <mc:Fallback xmlns="">
            <p:pic>
              <p:nvPicPr>
                <p:cNvPr id="7" name="Mürekkep 6">
                  <a:extLst>
                    <a:ext uri="{FF2B5EF4-FFF2-40B4-BE49-F238E27FC236}">
                      <a16:creationId xmlns:a16="http://schemas.microsoft.com/office/drawing/2014/main" id="{4D0F443A-78F2-C931-286C-90DB33549B4B}"/>
                    </a:ext>
                  </a:extLst>
                </p:cNvPr>
                <p:cNvPicPr/>
                <p:nvPr/>
              </p:nvPicPr>
              <p:blipFill>
                <a:blip r:embed="rId10"/>
                <a:stretch>
                  <a:fillRect/>
                </a:stretch>
              </p:blipFill>
              <p:spPr>
                <a:xfrm>
                  <a:off x="8160720" y="3643871"/>
                  <a:ext cx="13428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Mürekkep 7">
                  <a:extLst>
                    <a:ext uri="{FF2B5EF4-FFF2-40B4-BE49-F238E27FC236}">
                      <a16:creationId xmlns:a16="http://schemas.microsoft.com/office/drawing/2014/main" id="{2627146A-F2CA-3DA8-EC9F-AA9DC474C3CA}"/>
                    </a:ext>
                  </a:extLst>
                </p14:cNvPr>
                <p14:cNvContentPartPr/>
                <p14:nvPr/>
              </p14:nvContentPartPr>
              <p14:xfrm>
                <a:off x="8193480" y="3709031"/>
                <a:ext cx="138240" cy="110160"/>
              </p14:xfrm>
            </p:contentPart>
          </mc:Choice>
          <mc:Fallback xmlns="">
            <p:pic>
              <p:nvPicPr>
                <p:cNvPr id="8" name="Mürekkep 7">
                  <a:extLst>
                    <a:ext uri="{FF2B5EF4-FFF2-40B4-BE49-F238E27FC236}">
                      <a16:creationId xmlns:a16="http://schemas.microsoft.com/office/drawing/2014/main" id="{2627146A-F2CA-3DA8-EC9F-AA9DC474C3CA}"/>
                    </a:ext>
                  </a:extLst>
                </p:cNvPr>
                <p:cNvPicPr/>
                <p:nvPr/>
              </p:nvPicPr>
              <p:blipFill>
                <a:blip r:embed="rId12"/>
                <a:stretch>
                  <a:fillRect/>
                </a:stretch>
              </p:blipFill>
              <p:spPr>
                <a:xfrm>
                  <a:off x="8187360" y="3702911"/>
                  <a:ext cx="15048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Mürekkep 8">
                  <a:extLst>
                    <a:ext uri="{FF2B5EF4-FFF2-40B4-BE49-F238E27FC236}">
                      <a16:creationId xmlns:a16="http://schemas.microsoft.com/office/drawing/2014/main" id="{E858A1AB-EAE7-5CC9-5A91-50DDD6DE27AF}"/>
                    </a:ext>
                  </a:extLst>
                </p14:cNvPr>
                <p14:cNvContentPartPr/>
                <p14:nvPr/>
              </p14:nvContentPartPr>
              <p14:xfrm>
                <a:off x="8130840" y="3588791"/>
                <a:ext cx="278280" cy="247680"/>
              </p14:xfrm>
            </p:contentPart>
          </mc:Choice>
          <mc:Fallback xmlns="">
            <p:pic>
              <p:nvPicPr>
                <p:cNvPr id="9" name="Mürekkep 8">
                  <a:extLst>
                    <a:ext uri="{FF2B5EF4-FFF2-40B4-BE49-F238E27FC236}">
                      <a16:creationId xmlns:a16="http://schemas.microsoft.com/office/drawing/2014/main" id="{E858A1AB-EAE7-5CC9-5A91-50DDD6DE27AF}"/>
                    </a:ext>
                  </a:extLst>
                </p:cNvPr>
                <p:cNvPicPr/>
                <p:nvPr/>
              </p:nvPicPr>
              <p:blipFill>
                <a:blip r:embed="rId14"/>
                <a:stretch>
                  <a:fillRect/>
                </a:stretch>
              </p:blipFill>
              <p:spPr>
                <a:xfrm>
                  <a:off x="8124720" y="3582671"/>
                  <a:ext cx="29052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Mürekkep 10">
                  <a:extLst>
                    <a:ext uri="{FF2B5EF4-FFF2-40B4-BE49-F238E27FC236}">
                      <a16:creationId xmlns:a16="http://schemas.microsoft.com/office/drawing/2014/main" id="{CFC72B12-6D21-1214-3163-23BE61369B08}"/>
                    </a:ext>
                  </a:extLst>
                </p14:cNvPr>
                <p14:cNvContentPartPr/>
                <p14:nvPr/>
              </p14:nvContentPartPr>
              <p14:xfrm>
                <a:off x="8355120" y="3460271"/>
                <a:ext cx="214560" cy="190440"/>
              </p14:xfrm>
            </p:contentPart>
          </mc:Choice>
          <mc:Fallback xmlns="">
            <p:pic>
              <p:nvPicPr>
                <p:cNvPr id="11" name="Mürekkep 10">
                  <a:extLst>
                    <a:ext uri="{FF2B5EF4-FFF2-40B4-BE49-F238E27FC236}">
                      <a16:creationId xmlns:a16="http://schemas.microsoft.com/office/drawing/2014/main" id="{CFC72B12-6D21-1214-3163-23BE61369B08}"/>
                    </a:ext>
                  </a:extLst>
                </p:cNvPr>
                <p:cNvPicPr/>
                <p:nvPr/>
              </p:nvPicPr>
              <p:blipFill>
                <a:blip r:embed="rId16"/>
                <a:stretch>
                  <a:fillRect/>
                </a:stretch>
              </p:blipFill>
              <p:spPr>
                <a:xfrm>
                  <a:off x="8349000" y="3454151"/>
                  <a:ext cx="2268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Mürekkep 11">
                  <a:extLst>
                    <a:ext uri="{FF2B5EF4-FFF2-40B4-BE49-F238E27FC236}">
                      <a16:creationId xmlns:a16="http://schemas.microsoft.com/office/drawing/2014/main" id="{EDC81180-B26A-FF89-E640-5BF3619B6596}"/>
                    </a:ext>
                  </a:extLst>
                </p14:cNvPr>
                <p14:cNvContentPartPr/>
                <p14:nvPr/>
              </p14:nvContentPartPr>
              <p14:xfrm>
                <a:off x="8389320" y="3340751"/>
                <a:ext cx="306360" cy="248760"/>
              </p14:xfrm>
            </p:contentPart>
          </mc:Choice>
          <mc:Fallback xmlns="">
            <p:pic>
              <p:nvPicPr>
                <p:cNvPr id="12" name="Mürekkep 11">
                  <a:extLst>
                    <a:ext uri="{FF2B5EF4-FFF2-40B4-BE49-F238E27FC236}">
                      <a16:creationId xmlns:a16="http://schemas.microsoft.com/office/drawing/2014/main" id="{EDC81180-B26A-FF89-E640-5BF3619B6596}"/>
                    </a:ext>
                  </a:extLst>
                </p:cNvPr>
                <p:cNvPicPr/>
                <p:nvPr/>
              </p:nvPicPr>
              <p:blipFill>
                <a:blip r:embed="rId18"/>
                <a:stretch>
                  <a:fillRect/>
                </a:stretch>
              </p:blipFill>
              <p:spPr>
                <a:xfrm>
                  <a:off x="8383200" y="3334631"/>
                  <a:ext cx="31860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Mürekkep 12">
                  <a:extLst>
                    <a:ext uri="{FF2B5EF4-FFF2-40B4-BE49-F238E27FC236}">
                      <a16:creationId xmlns:a16="http://schemas.microsoft.com/office/drawing/2014/main" id="{716385A4-CD4F-1B9B-0E7B-DDDB30D80E46}"/>
                    </a:ext>
                  </a:extLst>
                </p14:cNvPr>
                <p14:cNvContentPartPr/>
                <p14:nvPr/>
              </p14:nvContentPartPr>
              <p14:xfrm>
                <a:off x="8653200" y="3368471"/>
                <a:ext cx="164160" cy="147240"/>
              </p14:xfrm>
            </p:contentPart>
          </mc:Choice>
          <mc:Fallback xmlns="">
            <p:pic>
              <p:nvPicPr>
                <p:cNvPr id="13" name="Mürekkep 12">
                  <a:extLst>
                    <a:ext uri="{FF2B5EF4-FFF2-40B4-BE49-F238E27FC236}">
                      <a16:creationId xmlns:a16="http://schemas.microsoft.com/office/drawing/2014/main" id="{716385A4-CD4F-1B9B-0E7B-DDDB30D80E46}"/>
                    </a:ext>
                  </a:extLst>
                </p:cNvPr>
                <p:cNvPicPr/>
                <p:nvPr/>
              </p:nvPicPr>
              <p:blipFill>
                <a:blip r:embed="rId20"/>
                <a:stretch>
                  <a:fillRect/>
                </a:stretch>
              </p:blipFill>
              <p:spPr>
                <a:xfrm>
                  <a:off x="8647080" y="3362351"/>
                  <a:ext cx="1764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Mürekkep 13">
                  <a:extLst>
                    <a:ext uri="{FF2B5EF4-FFF2-40B4-BE49-F238E27FC236}">
                      <a16:creationId xmlns:a16="http://schemas.microsoft.com/office/drawing/2014/main" id="{1568DF71-43BB-2A10-6978-C97CB3310811}"/>
                    </a:ext>
                  </a:extLst>
                </p14:cNvPr>
                <p14:cNvContentPartPr/>
                <p14:nvPr/>
              </p14:nvContentPartPr>
              <p14:xfrm>
                <a:off x="8791440" y="3346871"/>
                <a:ext cx="278280" cy="223560"/>
              </p14:xfrm>
            </p:contentPart>
          </mc:Choice>
          <mc:Fallback xmlns="">
            <p:pic>
              <p:nvPicPr>
                <p:cNvPr id="14" name="Mürekkep 13">
                  <a:extLst>
                    <a:ext uri="{FF2B5EF4-FFF2-40B4-BE49-F238E27FC236}">
                      <a16:creationId xmlns:a16="http://schemas.microsoft.com/office/drawing/2014/main" id="{1568DF71-43BB-2A10-6978-C97CB3310811}"/>
                    </a:ext>
                  </a:extLst>
                </p:cNvPr>
                <p:cNvPicPr/>
                <p:nvPr/>
              </p:nvPicPr>
              <p:blipFill>
                <a:blip r:embed="rId22"/>
                <a:stretch>
                  <a:fillRect/>
                </a:stretch>
              </p:blipFill>
              <p:spPr>
                <a:xfrm>
                  <a:off x="8785320" y="3340751"/>
                  <a:ext cx="2905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Mürekkep 14">
                  <a:extLst>
                    <a:ext uri="{FF2B5EF4-FFF2-40B4-BE49-F238E27FC236}">
                      <a16:creationId xmlns:a16="http://schemas.microsoft.com/office/drawing/2014/main" id="{63150661-6BA4-4C70-2E26-042A296EF77C}"/>
                    </a:ext>
                  </a:extLst>
                </p14:cNvPr>
                <p14:cNvContentPartPr/>
                <p14:nvPr/>
              </p14:nvContentPartPr>
              <p14:xfrm>
                <a:off x="8868120" y="3207191"/>
                <a:ext cx="61200" cy="145800"/>
              </p14:xfrm>
            </p:contentPart>
          </mc:Choice>
          <mc:Fallback xmlns="">
            <p:pic>
              <p:nvPicPr>
                <p:cNvPr id="15" name="Mürekkep 14">
                  <a:extLst>
                    <a:ext uri="{FF2B5EF4-FFF2-40B4-BE49-F238E27FC236}">
                      <a16:creationId xmlns:a16="http://schemas.microsoft.com/office/drawing/2014/main" id="{63150661-6BA4-4C70-2E26-042A296EF77C}"/>
                    </a:ext>
                  </a:extLst>
                </p:cNvPr>
                <p:cNvPicPr/>
                <p:nvPr/>
              </p:nvPicPr>
              <p:blipFill>
                <a:blip r:embed="rId24"/>
                <a:stretch>
                  <a:fillRect/>
                </a:stretch>
              </p:blipFill>
              <p:spPr>
                <a:xfrm>
                  <a:off x="8862000" y="3201071"/>
                  <a:ext cx="734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Mürekkep 15">
                  <a:extLst>
                    <a:ext uri="{FF2B5EF4-FFF2-40B4-BE49-F238E27FC236}">
                      <a16:creationId xmlns:a16="http://schemas.microsoft.com/office/drawing/2014/main" id="{B17A7187-DF22-E041-41EF-62DBE4B33B19}"/>
                    </a:ext>
                  </a:extLst>
                </p14:cNvPr>
                <p14:cNvContentPartPr/>
                <p14:nvPr/>
              </p14:nvContentPartPr>
              <p14:xfrm>
                <a:off x="8945880" y="3158591"/>
                <a:ext cx="111600" cy="135720"/>
              </p14:xfrm>
            </p:contentPart>
          </mc:Choice>
          <mc:Fallback xmlns="">
            <p:pic>
              <p:nvPicPr>
                <p:cNvPr id="16" name="Mürekkep 15">
                  <a:extLst>
                    <a:ext uri="{FF2B5EF4-FFF2-40B4-BE49-F238E27FC236}">
                      <a16:creationId xmlns:a16="http://schemas.microsoft.com/office/drawing/2014/main" id="{B17A7187-DF22-E041-41EF-62DBE4B33B19}"/>
                    </a:ext>
                  </a:extLst>
                </p:cNvPr>
                <p:cNvPicPr/>
                <p:nvPr/>
              </p:nvPicPr>
              <p:blipFill>
                <a:blip r:embed="rId26"/>
                <a:stretch>
                  <a:fillRect/>
                </a:stretch>
              </p:blipFill>
              <p:spPr>
                <a:xfrm>
                  <a:off x="8939760" y="3152471"/>
                  <a:ext cx="1238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Mürekkep 16">
                  <a:extLst>
                    <a:ext uri="{FF2B5EF4-FFF2-40B4-BE49-F238E27FC236}">
                      <a16:creationId xmlns:a16="http://schemas.microsoft.com/office/drawing/2014/main" id="{2C0FBAEC-CB34-9008-ADE0-01B027E9EB4F}"/>
                    </a:ext>
                  </a:extLst>
                </p14:cNvPr>
                <p14:cNvContentPartPr/>
                <p14:nvPr/>
              </p14:nvContentPartPr>
              <p14:xfrm>
                <a:off x="9136680" y="3065711"/>
                <a:ext cx="91800" cy="163080"/>
              </p14:xfrm>
            </p:contentPart>
          </mc:Choice>
          <mc:Fallback xmlns="">
            <p:pic>
              <p:nvPicPr>
                <p:cNvPr id="17" name="Mürekkep 16">
                  <a:extLst>
                    <a:ext uri="{FF2B5EF4-FFF2-40B4-BE49-F238E27FC236}">
                      <a16:creationId xmlns:a16="http://schemas.microsoft.com/office/drawing/2014/main" id="{2C0FBAEC-CB34-9008-ADE0-01B027E9EB4F}"/>
                    </a:ext>
                  </a:extLst>
                </p:cNvPr>
                <p:cNvPicPr/>
                <p:nvPr/>
              </p:nvPicPr>
              <p:blipFill>
                <a:blip r:embed="rId28"/>
                <a:stretch>
                  <a:fillRect/>
                </a:stretch>
              </p:blipFill>
              <p:spPr>
                <a:xfrm>
                  <a:off x="9130560" y="3059591"/>
                  <a:ext cx="1040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Mürekkep 17">
                  <a:extLst>
                    <a:ext uri="{FF2B5EF4-FFF2-40B4-BE49-F238E27FC236}">
                      <a16:creationId xmlns:a16="http://schemas.microsoft.com/office/drawing/2014/main" id="{56307263-B59A-9A8F-0558-66B04BFDFCAF}"/>
                    </a:ext>
                  </a:extLst>
                </p14:cNvPr>
                <p14:cNvContentPartPr/>
                <p14:nvPr/>
              </p14:nvContentPartPr>
              <p14:xfrm>
                <a:off x="9216600" y="2958791"/>
                <a:ext cx="102600" cy="89640"/>
              </p14:xfrm>
            </p:contentPart>
          </mc:Choice>
          <mc:Fallback xmlns="">
            <p:pic>
              <p:nvPicPr>
                <p:cNvPr id="18" name="Mürekkep 17">
                  <a:extLst>
                    <a:ext uri="{FF2B5EF4-FFF2-40B4-BE49-F238E27FC236}">
                      <a16:creationId xmlns:a16="http://schemas.microsoft.com/office/drawing/2014/main" id="{56307263-B59A-9A8F-0558-66B04BFDFCAF}"/>
                    </a:ext>
                  </a:extLst>
                </p:cNvPr>
                <p:cNvPicPr/>
                <p:nvPr/>
              </p:nvPicPr>
              <p:blipFill>
                <a:blip r:embed="rId30"/>
                <a:stretch>
                  <a:fillRect/>
                </a:stretch>
              </p:blipFill>
              <p:spPr>
                <a:xfrm>
                  <a:off x="9210480" y="2952671"/>
                  <a:ext cx="11484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Mürekkep 21">
                  <a:extLst>
                    <a:ext uri="{FF2B5EF4-FFF2-40B4-BE49-F238E27FC236}">
                      <a16:creationId xmlns:a16="http://schemas.microsoft.com/office/drawing/2014/main" id="{A35DD79A-DFD2-D0C6-88A1-7B259BC813B2}"/>
                    </a:ext>
                  </a:extLst>
                </p14:cNvPr>
                <p14:cNvContentPartPr/>
                <p14:nvPr/>
              </p14:nvContentPartPr>
              <p14:xfrm>
                <a:off x="9287160" y="3029711"/>
                <a:ext cx="97200" cy="90360"/>
              </p14:xfrm>
            </p:contentPart>
          </mc:Choice>
          <mc:Fallback xmlns="">
            <p:pic>
              <p:nvPicPr>
                <p:cNvPr id="22" name="Mürekkep 21">
                  <a:extLst>
                    <a:ext uri="{FF2B5EF4-FFF2-40B4-BE49-F238E27FC236}">
                      <a16:creationId xmlns:a16="http://schemas.microsoft.com/office/drawing/2014/main" id="{A35DD79A-DFD2-D0C6-88A1-7B259BC813B2}"/>
                    </a:ext>
                  </a:extLst>
                </p:cNvPr>
                <p:cNvPicPr/>
                <p:nvPr/>
              </p:nvPicPr>
              <p:blipFill>
                <a:blip r:embed="rId32"/>
                <a:stretch>
                  <a:fillRect/>
                </a:stretch>
              </p:blipFill>
              <p:spPr>
                <a:xfrm>
                  <a:off x="9281040" y="3023591"/>
                  <a:ext cx="1094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Mürekkep 22">
                  <a:extLst>
                    <a:ext uri="{FF2B5EF4-FFF2-40B4-BE49-F238E27FC236}">
                      <a16:creationId xmlns:a16="http://schemas.microsoft.com/office/drawing/2014/main" id="{302F155D-8EBB-A63C-10F2-C2E110B7BA6A}"/>
                    </a:ext>
                  </a:extLst>
                </p14:cNvPr>
                <p14:cNvContentPartPr/>
                <p14:nvPr/>
              </p14:nvContentPartPr>
              <p14:xfrm>
                <a:off x="9359160" y="2949071"/>
                <a:ext cx="88920" cy="144000"/>
              </p14:xfrm>
            </p:contentPart>
          </mc:Choice>
          <mc:Fallback xmlns="">
            <p:pic>
              <p:nvPicPr>
                <p:cNvPr id="23" name="Mürekkep 22">
                  <a:extLst>
                    <a:ext uri="{FF2B5EF4-FFF2-40B4-BE49-F238E27FC236}">
                      <a16:creationId xmlns:a16="http://schemas.microsoft.com/office/drawing/2014/main" id="{302F155D-8EBB-A63C-10F2-C2E110B7BA6A}"/>
                    </a:ext>
                  </a:extLst>
                </p:cNvPr>
                <p:cNvPicPr/>
                <p:nvPr/>
              </p:nvPicPr>
              <p:blipFill>
                <a:blip r:embed="rId34"/>
                <a:stretch>
                  <a:fillRect/>
                </a:stretch>
              </p:blipFill>
              <p:spPr>
                <a:xfrm>
                  <a:off x="9353040" y="2942951"/>
                  <a:ext cx="1011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Mürekkep 23">
                  <a:extLst>
                    <a:ext uri="{FF2B5EF4-FFF2-40B4-BE49-F238E27FC236}">
                      <a16:creationId xmlns:a16="http://schemas.microsoft.com/office/drawing/2014/main" id="{C6655AA4-2315-D5D4-AE05-8DFBF529834C}"/>
                    </a:ext>
                  </a:extLst>
                </p14:cNvPr>
                <p14:cNvContentPartPr/>
                <p14:nvPr/>
              </p14:nvContentPartPr>
              <p14:xfrm>
                <a:off x="9251160" y="2913431"/>
                <a:ext cx="21240" cy="3960"/>
              </p14:xfrm>
            </p:contentPart>
          </mc:Choice>
          <mc:Fallback xmlns="">
            <p:pic>
              <p:nvPicPr>
                <p:cNvPr id="24" name="Mürekkep 23">
                  <a:extLst>
                    <a:ext uri="{FF2B5EF4-FFF2-40B4-BE49-F238E27FC236}">
                      <a16:creationId xmlns:a16="http://schemas.microsoft.com/office/drawing/2014/main" id="{C6655AA4-2315-D5D4-AE05-8DFBF529834C}"/>
                    </a:ext>
                  </a:extLst>
                </p:cNvPr>
                <p:cNvPicPr/>
                <p:nvPr/>
              </p:nvPicPr>
              <p:blipFill>
                <a:blip r:embed="rId36"/>
                <a:stretch>
                  <a:fillRect/>
                </a:stretch>
              </p:blipFill>
              <p:spPr>
                <a:xfrm>
                  <a:off x="9245040" y="2907311"/>
                  <a:ext cx="3348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Mürekkep 24">
                  <a:extLst>
                    <a:ext uri="{FF2B5EF4-FFF2-40B4-BE49-F238E27FC236}">
                      <a16:creationId xmlns:a16="http://schemas.microsoft.com/office/drawing/2014/main" id="{8141EC83-037D-B324-8334-412F6F592273}"/>
                    </a:ext>
                  </a:extLst>
                </p14:cNvPr>
                <p14:cNvContentPartPr/>
                <p14:nvPr/>
              </p14:nvContentPartPr>
              <p14:xfrm>
                <a:off x="9440880" y="2904431"/>
                <a:ext cx="126360" cy="89640"/>
              </p14:xfrm>
            </p:contentPart>
          </mc:Choice>
          <mc:Fallback xmlns="">
            <p:pic>
              <p:nvPicPr>
                <p:cNvPr id="25" name="Mürekkep 24">
                  <a:extLst>
                    <a:ext uri="{FF2B5EF4-FFF2-40B4-BE49-F238E27FC236}">
                      <a16:creationId xmlns:a16="http://schemas.microsoft.com/office/drawing/2014/main" id="{8141EC83-037D-B324-8334-412F6F592273}"/>
                    </a:ext>
                  </a:extLst>
                </p:cNvPr>
                <p:cNvPicPr/>
                <p:nvPr/>
              </p:nvPicPr>
              <p:blipFill>
                <a:blip r:embed="rId38"/>
                <a:stretch>
                  <a:fillRect/>
                </a:stretch>
              </p:blipFill>
              <p:spPr>
                <a:xfrm>
                  <a:off x="9434760" y="2898311"/>
                  <a:ext cx="13860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Mürekkep 25">
                  <a:extLst>
                    <a:ext uri="{FF2B5EF4-FFF2-40B4-BE49-F238E27FC236}">
                      <a16:creationId xmlns:a16="http://schemas.microsoft.com/office/drawing/2014/main" id="{0A291FDE-5761-CDAC-9A35-C392033FED22}"/>
                    </a:ext>
                  </a:extLst>
                </p14:cNvPr>
                <p14:cNvContentPartPr/>
                <p14:nvPr/>
              </p14:nvContentPartPr>
              <p14:xfrm>
                <a:off x="9600000" y="2848631"/>
                <a:ext cx="97200" cy="110160"/>
              </p14:xfrm>
            </p:contentPart>
          </mc:Choice>
          <mc:Fallback xmlns="">
            <p:pic>
              <p:nvPicPr>
                <p:cNvPr id="26" name="Mürekkep 25">
                  <a:extLst>
                    <a:ext uri="{FF2B5EF4-FFF2-40B4-BE49-F238E27FC236}">
                      <a16:creationId xmlns:a16="http://schemas.microsoft.com/office/drawing/2014/main" id="{0A291FDE-5761-CDAC-9A35-C392033FED22}"/>
                    </a:ext>
                  </a:extLst>
                </p:cNvPr>
                <p:cNvPicPr/>
                <p:nvPr/>
              </p:nvPicPr>
              <p:blipFill>
                <a:blip r:embed="rId40"/>
                <a:stretch>
                  <a:fillRect/>
                </a:stretch>
              </p:blipFill>
              <p:spPr>
                <a:xfrm>
                  <a:off x="9593880" y="2842511"/>
                  <a:ext cx="10944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8" name="Mürekkep 27">
                  <a:extLst>
                    <a:ext uri="{FF2B5EF4-FFF2-40B4-BE49-F238E27FC236}">
                      <a16:creationId xmlns:a16="http://schemas.microsoft.com/office/drawing/2014/main" id="{98775161-979C-E301-DA7E-5F48102B2539}"/>
                    </a:ext>
                  </a:extLst>
                </p14:cNvPr>
                <p14:cNvContentPartPr/>
                <p14:nvPr/>
              </p14:nvContentPartPr>
              <p14:xfrm>
                <a:off x="8151360" y="2985071"/>
                <a:ext cx="283320" cy="200160"/>
              </p14:xfrm>
            </p:contentPart>
          </mc:Choice>
          <mc:Fallback xmlns="">
            <p:pic>
              <p:nvPicPr>
                <p:cNvPr id="28" name="Mürekkep 27">
                  <a:extLst>
                    <a:ext uri="{FF2B5EF4-FFF2-40B4-BE49-F238E27FC236}">
                      <a16:creationId xmlns:a16="http://schemas.microsoft.com/office/drawing/2014/main" id="{98775161-979C-E301-DA7E-5F48102B2539}"/>
                    </a:ext>
                  </a:extLst>
                </p:cNvPr>
                <p:cNvPicPr/>
                <p:nvPr/>
              </p:nvPicPr>
              <p:blipFill>
                <a:blip r:embed="rId42"/>
                <a:stretch>
                  <a:fillRect/>
                </a:stretch>
              </p:blipFill>
              <p:spPr>
                <a:xfrm>
                  <a:off x="8145240" y="2978951"/>
                  <a:ext cx="29556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9" name="Mürekkep 28">
                  <a:extLst>
                    <a:ext uri="{FF2B5EF4-FFF2-40B4-BE49-F238E27FC236}">
                      <a16:creationId xmlns:a16="http://schemas.microsoft.com/office/drawing/2014/main" id="{E701C439-6DCE-06F8-B0D6-7827486AA356}"/>
                    </a:ext>
                  </a:extLst>
                </p14:cNvPr>
                <p14:cNvContentPartPr/>
                <p14:nvPr/>
              </p14:nvContentPartPr>
              <p14:xfrm>
                <a:off x="8363760" y="2913431"/>
                <a:ext cx="245160" cy="210240"/>
              </p14:xfrm>
            </p:contentPart>
          </mc:Choice>
          <mc:Fallback xmlns="">
            <p:pic>
              <p:nvPicPr>
                <p:cNvPr id="29" name="Mürekkep 28">
                  <a:extLst>
                    <a:ext uri="{FF2B5EF4-FFF2-40B4-BE49-F238E27FC236}">
                      <a16:creationId xmlns:a16="http://schemas.microsoft.com/office/drawing/2014/main" id="{E701C439-6DCE-06F8-B0D6-7827486AA356}"/>
                    </a:ext>
                  </a:extLst>
                </p:cNvPr>
                <p:cNvPicPr/>
                <p:nvPr/>
              </p:nvPicPr>
              <p:blipFill>
                <a:blip r:embed="rId44"/>
                <a:stretch>
                  <a:fillRect/>
                </a:stretch>
              </p:blipFill>
              <p:spPr>
                <a:xfrm>
                  <a:off x="8357640" y="2907311"/>
                  <a:ext cx="2574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Mürekkep 29">
                  <a:extLst>
                    <a:ext uri="{FF2B5EF4-FFF2-40B4-BE49-F238E27FC236}">
                      <a16:creationId xmlns:a16="http://schemas.microsoft.com/office/drawing/2014/main" id="{759D04CB-C5EB-D338-5062-62BB261A7A03}"/>
                    </a:ext>
                  </a:extLst>
                </p14:cNvPr>
                <p14:cNvContentPartPr/>
                <p14:nvPr/>
              </p14:nvContentPartPr>
              <p14:xfrm>
                <a:off x="8622960" y="2947271"/>
                <a:ext cx="175320" cy="84600"/>
              </p14:xfrm>
            </p:contentPart>
          </mc:Choice>
          <mc:Fallback xmlns="">
            <p:pic>
              <p:nvPicPr>
                <p:cNvPr id="30" name="Mürekkep 29">
                  <a:extLst>
                    <a:ext uri="{FF2B5EF4-FFF2-40B4-BE49-F238E27FC236}">
                      <a16:creationId xmlns:a16="http://schemas.microsoft.com/office/drawing/2014/main" id="{759D04CB-C5EB-D338-5062-62BB261A7A03}"/>
                    </a:ext>
                  </a:extLst>
                </p:cNvPr>
                <p:cNvPicPr/>
                <p:nvPr/>
              </p:nvPicPr>
              <p:blipFill>
                <a:blip r:embed="rId46"/>
                <a:stretch>
                  <a:fillRect/>
                </a:stretch>
              </p:blipFill>
              <p:spPr>
                <a:xfrm>
                  <a:off x="8616840" y="2941151"/>
                  <a:ext cx="18756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Mürekkep 30">
                  <a:extLst>
                    <a:ext uri="{FF2B5EF4-FFF2-40B4-BE49-F238E27FC236}">
                      <a16:creationId xmlns:a16="http://schemas.microsoft.com/office/drawing/2014/main" id="{54A11407-92F2-6FE0-AADA-B7629EFE7BDB}"/>
                    </a:ext>
                  </a:extLst>
                </p14:cNvPr>
                <p14:cNvContentPartPr/>
                <p14:nvPr/>
              </p14:nvContentPartPr>
              <p14:xfrm>
                <a:off x="8781720" y="2877071"/>
                <a:ext cx="107280" cy="110520"/>
              </p14:xfrm>
            </p:contentPart>
          </mc:Choice>
          <mc:Fallback xmlns="">
            <p:pic>
              <p:nvPicPr>
                <p:cNvPr id="31" name="Mürekkep 30">
                  <a:extLst>
                    <a:ext uri="{FF2B5EF4-FFF2-40B4-BE49-F238E27FC236}">
                      <a16:creationId xmlns:a16="http://schemas.microsoft.com/office/drawing/2014/main" id="{54A11407-92F2-6FE0-AADA-B7629EFE7BDB}"/>
                    </a:ext>
                  </a:extLst>
                </p:cNvPr>
                <p:cNvPicPr/>
                <p:nvPr/>
              </p:nvPicPr>
              <p:blipFill>
                <a:blip r:embed="rId48"/>
                <a:stretch>
                  <a:fillRect/>
                </a:stretch>
              </p:blipFill>
              <p:spPr>
                <a:xfrm>
                  <a:off x="8775600" y="2870951"/>
                  <a:ext cx="11952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024" name="Mürekkep 1023">
                  <a:extLst>
                    <a:ext uri="{FF2B5EF4-FFF2-40B4-BE49-F238E27FC236}">
                      <a16:creationId xmlns:a16="http://schemas.microsoft.com/office/drawing/2014/main" id="{A68F8FB4-148B-6A21-C85A-5FAE21CF0F71}"/>
                    </a:ext>
                  </a:extLst>
                </p14:cNvPr>
                <p14:cNvContentPartPr/>
                <p14:nvPr/>
              </p14:nvContentPartPr>
              <p14:xfrm>
                <a:off x="8903400" y="2850431"/>
                <a:ext cx="84960" cy="105480"/>
              </p14:xfrm>
            </p:contentPart>
          </mc:Choice>
          <mc:Fallback xmlns="">
            <p:pic>
              <p:nvPicPr>
                <p:cNvPr id="1024" name="Mürekkep 1023">
                  <a:extLst>
                    <a:ext uri="{FF2B5EF4-FFF2-40B4-BE49-F238E27FC236}">
                      <a16:creationId xmlns:a16="http://schemas.microsoft.com/office/drawing/2014/main" id="{A68F8FB4-148B-6A21-C85A-5FAE21CF0F71}"/>
                    </a:ext>
                  </a:extLst>
                </p:cNvPr>
                <p:cNvPicPr/>
                <p:nvPr/>
              </p:nvPicPr>
              <p:blipFill>
                <a:blip r:embed="rId50"/>
                <a:stretch>
                  <a:fillRect/>
                </a:stretch>
              </p:blipFill>
              <p:spPr>
                <a:xfrm>
                  <a:off x="8897280" y="2844311"/>
                  <a:ext cx="972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025" name="Mürekkep 1024">
                  <a:extLst>
                    <a:ext uri="{FF2B5EF4-FFF2-40B4-BE49-F238E27FC236}">
                      <a16:creationId xmlns:a16="http://schemas.microsoft.com/office/drawing/2014/main" id="{7D47B291-92C0-72C7-0B04-F24B04B38078}"/>
                    </a:ext>
                  </a:extLst>
                </p14:cNvPr>
                <p14:cNvContentPartPr/>
                <p14:nvPr/>
              </p14:nvContentPartPr>
              <p14:xfrm>
                <a:off x="8991240" y="2823791"/>
                <a:ext cx="67320" cy="38880"/>
              </p14:xfrm>
            </p:contentPart>
          </mc:Choice>
          <mc:Fallback xmlns="">
            <p:pic>
              <p:nvPicPr>
                <p:cNvPr id="1025" name="Mürekkep 1024">
                  <a:extLst>
                    <a:ext uri="{FF2B5EF4-FFF2-40B4-BE49-F238E27FC236}">
                      <a16:creationId xmlns:a16="http://schemas.microsoft.com/office/drawing/2014/main" id="{7D47B291-92C0-72C7-0B04-F24B04B38078}"/>
                    </a:ext>
                  </a:extLst>
                </p:cNvPr>
                <p:cNvPicPr/>
                <p:nvPr/>
              </p:nvPicPr>
              <p:blipFill>
                <a:blip r:embed="rId52"/>
                <a:stretch>
                  <a:fillRect/>
                </a:stretch>
              </p:blipFill>
              <p:spPr>
                <a:xfrm>
                  <a:off x="8985120" y="2817671"/>
                  <a:ext cx="795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027" name="Mürekkep 1026">
                  <a:extLst>
                    <a:ext uri="{FF2B5EF4-FFF2-40B4-BE49-F238E27FC236}">
                      <a16:creationId xmlns:a16="http://schemas.microsoft.com/office/drawing/2014/main" id="{399A12CA-D403-EDFA-AE99-1284E9317724}"/>
                    </a:ext>
                  </a:extLst>
                </p14:cNvPr>
                <p14:cNvContentPartPr/>
                <p14:nvPr/>
              </p14:nvContentPartPr>
              <p14:xfrm>
                <a:off x="8910600" y="2761151"/>
                <a:ext cx="31680" cy="360"/>
              </p14:xfrm>
            </p:contentPart>
          </mc:Choice>
          <mc:Fallback xmlns="">
            <p:pic>
              <p:nvPicPr>
                <p:cNvPr id="1027" name="Mürekkep 1026">
                  <a:extLst>
                    <a:ext uri="{FF2B5EF4-FFF2-40B4-BE49-F238E27FC236}">
                      <a16:creationId xmlns:a16="http://schemas.microsoft.com/office/drawing/2014/main" id="{399A12CA-D403-EDFA-AE99-1284E9317724}"/>
                    </a:ext>
                  </a:extLst>
                </p:cNvPr>
                <p:cNvPicPr/>
                <p:nvPr/>
              </p:nvPicPr>
              <p:blipFill>
                <a:blip r:embed="rId54"/>
                <a:stretch>
                  <a:fillRect/>
                </a:stretch>
              </p:blipFill>
              <p:spPr>
                <a:xfrm>
                  <a:off x="8904480" y="2755031"/>
                  <a:ext cx="439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29" name="Mürekkep 1028">
                  <a:extLst>
                    <a:ext uri="{FF2B5EF4-FFF2-40B4-BE49-F238E27FC236}">
                      <a16:creationId xmlns:a16="http://schemas.microsoft.com/office/drawing/2014/main" id="{5E8E42F8-E77C-968C-8B0A-528F7C89A617}"/>
                    </a:ext>
                  </a:extLst>
                </p14:cNvPr>
                <p14:cNvContentPartPr/>
                <p14:nvPr/>
              </p14:nvContentPartPr>
              <p14:xfrm>
                <a:off x="9063240" y="2743151"/>
                <a:ext cx="192240" cy="117360"/>
              </p14:xfrm>
            </p:contentPart>
          </mc:Choice>
          <mc:Fallback xmlns="">
            <p:pic>
              <p:nvPicPr>
                <p:cNvPr id="1029" name="Mürekkep 1028">
                  <a:extLst>
                    <a:ext uri="{FF2B5EF4-FFF2-40B4-BE49-F238E27FC236}">
                      <a16:creationId xmlns:a16="http://schemas.microsoft.com/office/drawing/2014/main" id="{5E8E42F8-E77C-968C-8B0A-528F7C89A617}"/>
                    </a:ext>
                  </a:extLst>
                </p:cNvPr>
                <p:cNvPicPr/>
                <p:nvPr/>
              </p:nvPicPr>
              <p:blipFill>
                <a:blip r:embed="rId56"/>
                <a:stretch>
                  <a:fillRect/>
                </a:stretch>
              </p:blipFill>
              <p:spPr>
                <a:xfrm>
                  <a:off x="9057120" y="2737031"/>
                  <a:ext cx="20448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031" name="Mürekkep 1030">
                  <a:extLst>
                    <a:ext uri="{FF2B5EF4-FFF2-40B4-BE49-F238E27FC236}">
                      <a16:creationId xmlns:a16="http://schemas.microsoft.com/office/drawing/2014/main" id="{5A9BD365-C7D4-3329-E926-98970573E2B6}"/>
                    </a:ext>
                  </a:extLst>
                </p14:cNvPr>
                <p14:cNvContentPartPr/>
                <p14:nvPr/>
              </p14:nvContentPartPr>
              <p14:xfrm>
                <a:off x="9224880" y="2627231"/>
                <a:ext cx="159840" cy="53640"/>
              </p14:xfrm>
            </p:contentPart>
          </mc:Choice>
          <mc:Fallback xmlns="">
            <p:pic>
              <p:nvPicPr>
                <p:cNvPr id="1031" name="Mürekkep 1030">
                  <a:extLst>
                    <a:ext uri="{FF2B5EF4-FFF2-40B4-BE49-F238E27FC236}">
                      <a16:creationId xmlns:a16="http://schemas.microsoft.com/office/drawing/2014/main" id="{5A9BD365-C7D4-3329-E926-98970573E2B6}"/>
                    </a:ext>
                  </a:extLst>
                </p:cNvPr>
                <p:cNvPicPr/>
                <p:nvPr/>
              </p:nvPicPr>
              <p:blipFill>
                <a:blip r:embed="rId58"/>
                <a:stretch>
                  <a:fillRect/>
                </a:stretch>
              </p:blipFill>
              <p:spPr>
                <a:xfrm>
                  <a:off x="9218760" y="2621111"/>
                  <a:ext cx="1720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32" name="Mürekkep 1031">
                  <a:extLst>
                    <a:ext uri="{FF2B5EF4-FFF2-40B4-BE49-F238E27FC236}">
                      <a16:creationId xmlns:a16="http://schemas.microsoft.com/office/drawing/2014/main" id="{97BE369F-21A8-93DD-2B6F-2CF330358BA0}"/>
                    </a:ext>
                  </a:extLst>
                </p14:cNvPr>
                <p14:cNvContentPartPr/>
                <p14:nvPr/>
              </p14:nvContentPartPr>
              <p14:xfrm>
                <a:off x="9161880" y="2375591"/>
                <a:ext cx="330840" cy="204840"/>
              </p14:xfrm>
            </p:contentPart>
          </mc:Choice>
          <mc:Fallback xmlns="">
            <p:pic>
              <p:nvPicPr>
                <p:cNvPr id="1032" name="Mürekkep 1031">
                  <a:extLst>
                    <a:ext uri="{FF2B5EF4-FFF2-40B4-BE49-F238E27FC236}">
                      <a16:creationId xmlns:a16="http://schemas.microsoft.com/office/drawing/2014/main" id="{97BE369F-21A8-93DD-2B6F-2CF330358BA0}"/>
                    </a:ext>
                  </a:extLst>
                </p:cNvPr>
                <p:cNvPicPr/>
                <p:nvPr/>
              </p:nvPicPr>
              <p:blipFill>
                <a:blip r:embed="rId60"/>
                <a:stretch>
                  <a:fillRect/>
                </a:stretch>
              </p:blipFill>
              <p:spPr>
                <a:xfrm>
                  <a:off x="9155760" y="2369471"/>
                  <a:ext cx="343080" cy="217080"/>
                </a:xfrm>
                <a:prstGeom prst="rect">
                  <a:avLst/>
                </a:prstGeom>
              </p:spPr>
            </p:pic>
          </mc:Fallback>
        </mc:AlternateContent>
      </p:grpSp>
    </p:spTree>
    <p:extLst>
      <p:ext uri="{BB962C8B-B14F-4D97-AF65-F5344CB8AC3E}">
        <p14:creationId xmlns:p14="http://schemas.microsoft.com/office/powerpoint/2010/main" val="93948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520692-27F1-BEE0-C26C-B306697256AE}"/>
              </a:ext>
            </a:extLst>
          </p:cNvPr>
          <p:cNvSpPr>
            <a:spLocks noGrp="1"/>
          </p:cNvSpPr>
          <p:nvPr>
            <p:ph type="title"/>
          </p:nvPr>
        </p:nvSpPr>
        <p:spPr/>
        <p:txBody>
          <a:bodyPr/>
          <a:lstStyle/>
          <a:p>
            <a:r>
              <a:rPr lang="tr-TR" dirty="0"/>
              <a:t>Alpha </a:t>
            </a:r>
            <a:r>
              <a:rPr lang="tr-TR" dirty="0" err="1"/>
              <a:t>hiperparametresini</a:t>
            </a:r>
            <a:r>
              <a:rPr lang="tr-TR" dirty="0"/>
              <a:t> biz seçiyoruz</a:t>
            </a:r>
          </a:p>
        </p:txBody>
      </p:sp>
      <p:sp>
        <p:nvSpPr>
          <p:cNvPr id="3" name="İçerik Yer Tutucusu 2">
            <a:extLst>
              <a:ext uri="{FF2B5EF4-FFF2-40B4-BE49-F238E27FC236}">
                <a16:creationId xmlns:a16="http://schemas.microsoft.com/office/drawing/2014/main" id="{112B06B8-8E1B-3442-2EF2-B2E3E01392BC}"/>
              </a:ext>
            </a:extLst>
          </p:cNvPr>
          <p:cNvSpPr>
            <a:spLocks noGrp="1"/>
          </p:cNvSpPr>
          <p:nvPr>
            <p:ph idx="1"/>
          </p:nvPr>
        </p:nvSpPr>
        <p:spPr/>
        <p:txBody>
          <a:bodyPr/>
          <a:lstStyle/>
          <a:p>
            <a:pPr marL="0" indent="0">
              <a:buNone/>
            </a:pPr>
            <a:r>
              <a:rPr lang="tr-TR" dirty="0"/>
              <a:t>Alpha(ya da Lambda) ’</a:t>
            </a:r>
            <a:r>
              <a:rPr lang="tr-TR" dirty="0" err="1"/>
              <a:t>yı</a:t>
            </a:r>
            <a:r>
              <a:rPr lang="tr-TR" dirty="0"/>
              <a:t> seçme yöntemimiz şu şekilde:</a:t>
            </a:r>
          </a:p>
          <a:p>
            <a:r>
              <a:rPr lang="tr-TR" dirty="0"/>
              <a:t>Alpha’nın 0 olduğu nokta, normal regresyonu verir</a:t>
            </a:r>
          </a:p>
          <a:p>
            <a:r>
              <a:rPr lang="tr-TR" dirty="0"/>
              <a:t>Alpha için belirli değerleri içeren bir grup seçilerek her bir değer için k </a:t>
            </a:r>
            <a:r>
              <a:rPr lang="tr-TR" dirty="0" err="1"/>
              <a:t>fold</a:t>
            </a:r>
            <a:r>
              <a:rPr lang="tr-TR" dirty="0"/>
              <a:t> </a:t>
            </a:r>
            <a:r>
              <a:rPr lang="tr-TR" dirty="0" err="1"/>
              <a:t>cross</a:t>
            </a:r>
            <a:r>
              <a:rPr lang="tr-TR" dirty="0"/>
              <a:t> </a:t>
            </a:r>
            <a:r>
              <a:rPr lang="tr-TR" dirty="0" err="1"/>
              <a:t>validation</a:t>
            </a:r>
            <a:r>
              <a:rPr lang="tr-TR" dirty="0"/>
              <a:t> yapılır.</a:t>
            </a:r>
          </a:p>
          <a:p>
            <a:r>
              <a:rPr lang="tr-TR" dirty="0"/>
              <a:t>K-</a:t>
            </a:r>
            <a:r>
              <a:rPr lang="tr-TR" dirty="0" err="1"/>
              <a:t>Fold</a:t>
            </a:r>
            <a:r>
              <a:rPr lang="tr-TR" dirty="0"/>
              <a:t> </a:t>
            </a:r>
            <a:r>
              <a:rPr lang="tr-TR" dirty="0" err="1"/>
              <a:t>cross</a:t>
            </a:r>
            <a:r>
              <a:rPr lang="tr-TR" dirty="0"/>
              <a:t> </a:t>
            </a:r>
            <a:r>
              <a:rPr lang="tr-TR" dirty="0" err="1"/>
              <a:t>validation</a:t>
            </a:r>
            <a:r>
              <a:rPr lang="tr-TR" dirty="0"/>
              <a:t> sonucunda,  en küçük </a:t>
            </a:r>
            <a:r>
              <a:rPr lang="tr-TR" dirty="0" err="1"/>
              <a:t>cross</a:t>
            </a:r>
            <a:r>
              <a:rPr lang="tr-TR" dirty="0"/>
              <a:t> </a:t>
            </a:r>
            <a:r>
              <a:rPr lang="tr-TR" dirty="0" err="1"/>
              <a:t>validation</a:t>
            </a:r>
            <a:r>
              <a:rPr lang="tr-TR" dirty="0"/>
              <a:t> değerini veren </a:t>
            </a:r>
            <a:r>
              <a:rPr lang="tr-TR" dirty="0" err="1"/>
              <a:t>alpha</a:t>
            </a:r>
            <a:r>
              <a:rPr lang="tr-TR" dirty="0"/>
              <a:t>, ayar parametresi olarak seçilerek regresyon modelinde kullanılır</a:t>
            </a:r>
          </a:p>
        </p:txBody>
      </p:sp>
    </p:spTree>
    <p:extLst>
      <p:ext uri="{BB962C8B-B14F-4D97-AF65-F5344CB8AC3E}">
        <p14:creationId xmlns:p14="http://schemas.microsoft.com/office/powerpoint/2010/main" val="228490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EE21E0-F14A-E7F9-0FEC-696412FFFBC4}"/>
              </a:ext>
            </a:extLst>
          </p:cNvPr>
          <p:cNvSpPr>
            <a:spLocks noGrp="1"/>
          </p:cNvSpPr>
          <p:nvPr>
            <p:ph type="title"/>
          </p:nvPr>
        </p:nvSpPr>
        <p:spPr/>
        <p:txBody>
          <a:bodyPr/>
          <a:lstStyle/>
          <a:p>
            <a:r>
              <a:rPr lang="tr-TR"/>
              <a:t>code</a:t>
            </a:r>
          </a:p>
        </p:txBody>
      </p:sp>
      <p:sp>
        <p:nvSpPr>
          <p:cNvPr id="3" name="İçerik Yer Tutucusu 2">
            <a:extLst>
              <a:ext uri="{FF2B5EF4-FFF2-40B4-BE49-F238E27FC236}">
                <a16:creationId xmlns:a16="http://schemas.microsoft.com/office/drawing/2014/main" id="{D8F811EB-CC28-CEA1-FF84-46959C0FCE88}"/>
              </a:ext>
            </a:extLst>
          </p:cNvPr>
          <p:cNvSpPr>
            <a:spLocks noGrp="1"/>
          </p:cNvSpPr>
          <p:nvPr>
            <p:ph idx="1"/>
          </p:nvPr>
        </p:nvSpPr>
        <p:spPr/>
        <p:txBody>
          <a:bodyPr/>
          <a:lstStyle/>
          <a:p>
            <a:r>
              <a:rPr lang="tr-TR" dirty="0"/>
              <a:t>*</a:t>
            </a:r>
            <a:r>
              <a:rPr lang="tr-TR" dirty="0" err="1"/>
              <a:t>Ridge</a:t>
            </a:r>
            <a:r>
              <a:rPr lang="tr-TR" dirty="0"/>
              <a:t> </a:t>
            </a:r>
            <a:r>
              <a:rPr lang="tr-TR" dirty="0" err="1"/>
              <a:t>Regression</a:t>
            </a:r>
            <a:r>
              <a:rPr lang="tr-TR" dirty="0"/>
              <a:t> </a:t>
            </a:r>
            <a:r>
              <a:rPr lang="tr-TR" dirty="0" err="1"/>
              <a:t>Noteboook</a:t>
            </a:r>
            <a:endParaRPr lang="tr-TR" dirty="0"/>
          </a:p>
        </p:txBody>
      </p:sp>
    </p:spTree>
    <p:extLst>
      <p:ext uri="{BB962C8B-B14F-4D97-AF65-F5344CB8AC3E}">
        <p14:creationId xmlns:p14="http://schemas.microsoft.com/office/powerpoint/2010/main" val="382245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5A1D05-5A45-F7FA-5CB4-25B7E87B4DB8}"/>
              </a:ext>
            </a:extLst>
          </p:cNvPr>
          <p:cNvSpPr>
            <a:spLocks noGrp="1"/>
          </p:cNvSpPr>
          <p:nvPr>
            <p:ph type="title"/>
          </p:nvPr>
        </p:nvSpPr>
        <p:spPr/>
        <p:txBody>
          <a:bodyPr/>
          <a:lstStyle/>
          <a:p>
            <a:r>
              <a:rPr lang="tr-TR" dirty="0"/>
              <a:t>ENCODING</a:t>
            </a:r>
          </a:p>
        </p:txBody>
      </p:sp>
      <p:pic>
        <p:nvPicPr>
          <p:cNvPr id="1026" name="Picture 2">
            <a:extLst>
              <a:ext uri="{FF2B5EF4-FFF2-40B4-BE49-F238E27FC236}">
                <a16:creationId xmlns:a16="http://schemas.microsoft.com/office/drawing/2014/main" id="{29A97A21-1308-AC21-FE74-9DA452B228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1325" y="2164556"/>
            <a:ext cx="654367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99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92A441-96EB-5DD3-7264-3C1B78AA8F76}"/>
              </a:ext>
            </a:extLst>
          </p:cNvPr>
          <p:cNvSpPr>
            <a:spLocks noGrp="1"/>
          </p:cNvSpPr>
          <p:nvPr>
            <p:ph type="title"/>
          </p:nvPr>
        </p:nvSpPr>
        <p:spPr/>
        <p:txBody>
          <a:bodyPr/>
          <a:lstStyle/>
          <a:p>
            <a:r>
              <a:rPr lang="tr-TR" dirty="0"/>
              <a:t>ONE HOT ENCODING</a:t>
            </a:r>
          </a:p>
        </p:txBody>
      </p:sp>
      <p:sp>
        <p:nvSpPr>
          <p:cNvPr id="3" name="İçerik Yer Tutucusu 2">
            <a:extLst>
              <a:ext uri="{FF2B5EF4-FFF2-40B4-BE49-F238E27FC236}">
                <a16:creationId xmlns:a16="http://schemas.microsoft.com/office/drawing/2014/main" id="{229A59AC-FD5E-E125-AAB0-3EE5019FCCB4}"/>
              </a:ext>
            </a:extLst>
          </p:cNvPr>
          <p:cNvSpPr>
            <a:spLocks noGrp="1"/>
          </p:cNvSpPr>
          <p:nvPr>
            <p:ph idx="1"/>
          </p:nvPr>
        </p:nvSpPr>
        <p:spPr/>
        <p:txBody>
          <a:bodyPr>
            <a:normAutofit fontScale="70000" lnSpcReduction="20000"/>
          </a:bodyPr>
          <a:lstStyle/>
          <a:p>
            <a:r>
              <a:rPr lang="tr-TR" dirty="0"/>
              <a:t>Veri bilimi proje geliştirmemiz sırasında karşılaştığımız gerçek hayattaki veri kümelerinin çoğu, karışık veri türünde sütunlara sahiptir. Bu veri kümeleri hem kategorik hem de sayısal sütunlardan oluşur. Ancak çeşitli Makine Öğrenimi modelleri kategorik verilerle çalışmaz ve bu verileri makine öğrenimi modeline sığdırmak için sayısal verilere dönüştürülmesi gerekir. Örneğin, bir veri kümesinin Erkek ve Kadın gibi kategorik öğelerin yer aldığı bir Cinsiyet sütununa sahip olduğunu varsayalım. Bu etiketlerin belirli bir tercih sırası yoktur ve ayrıca veriler dize etiketleri olduğundan makine öğrenimi modelleri, bunların içinde bir tür hiyerarşi olduğu şeklinde yanlış yorumlanmıştır.</a:t>
            </a:r>
          </a:p>
          <a:p>
            <a:r>
              <a:rPr lang="tr-TR" dirty="0"/>
              <a:t>Bu sorunu çözmeye yönelik bir yaklaşım, bu etiketlere sayısal bir değer atayacağımız etiket kodlaması olabilir, örneğin Erkek ve Kadın 0 ve 1 ile eşlenir. Ancak bu, Kadın parametresine daha yüksek tercih vermeye başlayacağından modelimize önyargı ekleyebilir. 1&gt;0 şeklindedir ancak ideal olarak her iki etiket de veri kümesinde eşit derecede önemlidir. Bu sorunla başa çıkmak için </a:t>
            </a:r>
            <a:r>
              <a:rPr lang="tr-TR" dirty="0" err="1"/>
              <a:t>One</a:t>
            </a:r>
            <a:r>
              <a:rPr lang="tr-TR" dirty="0"/>
              <a:t> Hot </a:t>
            </a:r>
            <a:r>
              <a:rPr lang="tr-TR" dirty="0" err="1"/>
              <a:t>Encoding</a:t>
            </a:r>
            <a:r>
              <a:rPr lang="tr-TR" dirty="0"/>
              <a:t> tekniğini kullanacağız.</a:t>
            </a:r>
          </a:p>
          <a:p>
            <a:r>
              <a:rPr lang="tr-TR" dirty="0" err="1"/>
              <a:t>One</a:t>
            </a:r>
            <a:r>
              <a:rPr lang="tr-TR" dirty="0"/>
              <a:t> Hot </a:t>
            </a:r>
            <a:r>
              <a:rPr lang="tr-TR" dirty="0" err="1"/>
              <a:t>Encoding</a:t>
            </a:r>
            <a:r>
              <a:rPr lang="tr-TR" dirty="0">
                <a:solidFill>
                  <a:srgbClr val="FF0000"/>
                </a:solidFill>
              </a:rPr>
              <a:t>, kategorik değişkenleri bir makine öğrenimi modelinde sayısal değerler olarak temsil etmek için kullandığımız bir tekniktir.</a:t>
            </a:r>
          </a:p>
        </p:txBody>
      </p:sp>
    </p:spTree>
    <p:extLst>
      <p:ext uri="{BB962C8B-B14F-4D97-AF65-F5344CB8AC3E}">
        <p14:creationId xmlns:p14="http://schemas.microsoft.com/office/powerpoint/2010/main" val="184393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EEFD70E-C850-66A7-469D-E47E3FD12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142" y="2262188"/>
            <a:ext cx="5858106" cy="3035953"/>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 18">
            <a:extLst>
              <a:ext uri="{FF2B5EF4-FFF2-40B4-BE49-F238E27FC236}">
                <a16:creationId xmlns:a16="http://schemas.microsoft.com/office/drawing/2014/main" id="{19C44B21-A255-50EA-FBC6-BC693A62D7B3}"/>
              </a:ext>
            </a:extLst>
          </p:cNvPr>
          <p:cNvGrpSpPr/>
          <p:nvPr/>
        </p:nvGrpSpPr>
        <p:grpSpPr>
          <a:xfrm>
            <a:off x="8794320" y="1977431"/>
            <a:ext cx="3081600" cy="616320"/>
            <a:chOff x="8794320" y="1977431"/>
            <a:chExt cx="3081600" cy="616320"/>
          </a:xfrm>
        </p:grpSpPr>
        <mc:AlternateContent xmlns:mc="http://schemas.openxmlformats.org/markup-compatibility/2006">
          <mc:Choice xmlns:p14="http://schemas.microsoft.com/office/powerpoint/2010/main" Requires="p14">
            <p:contentPart p14:bwMode="auto" r:id="rId3">
              <p14:nvContentPartPr>
                <p14:cNvPr id="4" name="Mürekkep 3">
                  <a:extLst>
                    <a:ext uri="{FF2B5EF4-FFF2-40B4-BE49-F238E27FC236}">
                      <a16:creationId xmlns:a16="http://schemas.microsoft.com/office/drawing/2014/main" id="{A7660256-9D4B-4C76-C0DE-39DAC4657C7C}"/>
                    </a:ext>
                  </a:extLst>
                </p14:cNvPr>
                <p14:cNvContentPartPr/>
                <p14:nvPr/>
              </p14:nvContentPartPr>
              <p14:xfrm>
                <a:off x="8794320" y="2400431"/>
                <a:ext cx="554400" cy="73800"/>
              </p14:xfrm>
            </p:contentPart>
          </mc:Choice>
          <mc:Fallback>
            <p:pic>
              <p:nvPicPr>
                <p:cNvPr id="4" name="Mürekkep 3">
                  <a:extLst>
                    <a:ext uri="{FF2B5EF4-FFF2-40B4-BE49-F238E27FC236}">
                      <a16:creationId xmlns:a16="http://schemas.microsoft.com/office/drawing/2014/main" id="{A7660256-9D4B-4C76-C0DE-39DAC4657C7C}"/>
                    </a:ext>
                  </a:extLst>
                </p:cNvPr>
                <p:cNvPicPr/>
                <p:nvPr/>
              </p:nvPicPr>
              <p:blipFill>
                <a:blip r:embed="rId4"/>
                <a:stretch>
                  <a:fillRect/>
                </a:stretch>
              </p:blipFill>
              <p:spPr>
                <a:xfrm>
                  <a:off x="8788200" y="2394311"/>
                  <a:ext cx="56664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Mürekkep 4">
                  <a:extLst>
                    <a:ext uri="{FF2B5EF4-FFF2-40B4-BE49-F238E27FC236}">
                      <a16:creationId xmlns:a16="http://schemas.microsoft.com/office/drawing/2014/main" id="{DEF65C50-376E-2772-10FC-5BA945EC3D98}"/>
                    </a:ext>
                  </a:extLst>
                </p14:cNvPr>
                <p14:cNvContentPartPr/>
                <p14:nvPr/>
              </p14:nvContentPartPr>
              <p14:xfrm>
                <a:off x="9310560" y="2321591"/>
                <a:ext cx="208800" cy="272160"/>
              </p14:xfrm>
            </p:contentPart>
          </mc:Choice>
          <mc:Fallback>
            <p:pic>
              <p:nvPicPr>
                <p:cNvPr id="5" name="Mürekkep 4">
                  <a:extLst>
                    <a:ext uri="{FF2B5EF4-FFF2-40B4-BE49-F238E27FC236}">
                      <a16:creationId xmlns:a16="http://schemas.microsoft.com/office/drawing/2014/main" id="{DEF65C50-376E-2772-10FC-5BA945EC3D98}"/>
                    </a:ext>
                  </a:extLst>
                </p:cNvPr>
                <p:cNvPicPr/>
                <p:nvPr/>
              </p:nvPicPr>
              <p:blipFill>
                <a:blip r:embed="rId6"/>
                <a:stretch>
                  <a:fillRect/>
                </a:stretch>
              </p:blipFill>
              <p:spPr>
                <a:xfrm>
                  <a:off x="9304440" y="2315471"/>
                  <a:ext cx="2210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Mürekkep 6">
                  <a:extLst>
                    <a:ext uri="{FF2B5EF4-FFF2-40B4-BE49-F238E27FC236}">
                      <a16:creationId xmlns:a16="http://schemas.microsoft.com/office/drawing/2014/main" id="{A9CA0C0C-02BC-C340-633E-0A864A3D6024}"/>
                    </a:ext>
                  </a:extLst>
                </p14:cNvPr>
                <p14:cNvContentPartPr/>
                <p14:nvPr/>
              </p14:nvContentPartPr>
              <p14:xfrm>
                <a:off x="9565080" y="2447231"/>
                <a:ext cx="163800" cy="100440"/>
              </p14:xfrm>
            </p:contentPart>
          </mc:Choice>
          <mc:Fallback>
            <p:pic>
              <p:nvPicPr>
                <p:cNvPr id="7" name="Mürekkep 6">
                  <a:extLst>
                    <a:ext uri="{FF2B5EF4-FFF2-40B4-BE49-F238E27FC236}">
                      <a16:creationId xmlns:a16="http://schemas.microsoft.com/office/drawing/2014/main" id="{A9CA0C0C-02BC-C340-633E-0A864A3D6024}"/>
                    </a:ext>
                  </a:extLst>
                </p:cNvPr>
                <p:cNvPicPr/>
                <p:nvPr/>
              </p:nvPicPr>
              <p:blipFill>
                <a:blip r:embed="rId8"/>
                <a:stretch>
                  <a:fillRect/>
                </a:stretch>
              </p:blipFill>
              <p:spPr>
                <a:xfrm>
                  <a:off x="9558960" y="2441111"/>
                  <a:ext cx="1760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Mürekkep 7">
                  <a:extLst>
                    <a:ext uri="{FF2B5EF4-FFF2-40B4-BE49-F238E27FC236}">
                      <a16:creationId xmlns:a16="http://schemas.microsoft.com/office/drawing/2014/main" id="{24F52A18-97AF-A25C-4903-22B7E9338375}"/>
                    </a:ext>
                  </a:extLst>
                </p14:cNvPr>
                <p14:cNvContentPartPr/>
                <p14:nvPr/>
              </p14:nvContentPartPr>
              <p14:xfrm>
                <a:off x="9841920" y="2399351"/>
                <a:ext cx="152640" cy="100440"/>
              </p14:xfrm>
            </p:contentPart>
          </mc:Choice>
          <mc:Fallback>
            <p:pic>
              <p:nvPicPr>
                <p:cNvPr id="8" name="Mürekkep 7">
                  <a:extLst>
                    <a:ext uri="{FF2B5EF4-FFF2-40B4-BE49-F238E27FC236}">
                      <a16:creationId xmlns:a16="http://schemas.microsoft.com/office/drawing/2014/main" id="{24F52A18-97AF-A25C-4903-22B7E9338375}"/>
                    </a:ext>
                  </a:extLst>
                </p:cNvPr>
                <p:cNvPicPr/>
                <p:nvPr/>
              </p:nvPicPr>
              <p:blipFill>
                <a:blip r:embed="rId10"/>
                <a:stretch>
                  <a:fillRect/>
                </a:stretch>
              </p:blipFill>
              <p:spPr>
                <a:xfrm>
                  <a:off x="9835800" y="2393231"/>
                  <a:ext cx="16488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Mürekkep 8">
                  <a:extLst>
                    <a:ext uri="{FF2B5EF4-FFF2-40B4-BE49-F238E27FC236}">
                      <a16:creationId xmlns:a16="http://schemas.microsoft.com/office/drawing/2014/main" id="{E921ECD6-3EC8-6B2D-B419-07FCC5A37C8A}"/>
                    </a:ext>
                  </a:extLst>
                </p14:cNvPr>
                <p14:cNvContentPartPr/>
                <p14:nvPr/>
              </p14:nvContentPartPr>
              <p14:xfrm>
                <a:off x="10096440" y="2336351"/>
                <a:ext cx="160560" cy="115560"/>
              </p14:xfrm>
            </p:contentPart>
          </mc:Choice>
          <mc:Fallback>
            <p:pic>
              <p:nvPicPr>
                <p:cNvPr id="9" name="Mürekkep 8">
                  <a:extLst>
                    <a:ext uri="{FF2B5EF4-FFF2-40B4-BE49-F238E27FC236}">
                      <a16:creationId xmlns:a16="http://schemas.microsoft.com/office/drawing/2014/main" id="{E921ECD6-3EC8-6B2D-B419-07FCC5A37C8A}"/>
                    </a:ext>
                  </a:extLst>
                </p:cNvPr>
                <p:cNvPicPr/>
                <p:nvPr/>
              </p:nvPicPr>
              <p:blipFill>
                <a:blip r:embed="rId12"/>
                <a:stretch>
                  <a:fillRect/>
                </a:stretch>
              </p:blipFill>
              <p:spPr>
                <a:xfrm>
                  <a:off x="10090320" y="2330231"/>
                  <a:ext cx="1728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Mürekkep 9">
                  <a:extLst>
                    <a:ext uri="{FF2B5EF4-FFF2-40B4-BE49-F238E27FC236}">
                      <a16:creationId xmlns:a16="http://schemas.microsoft.com/office/drawing/2014/main" id="{5051FB0E-89E6-EE66-E249-BAF480FBF2F0}"/>
                    </a:ext>
                  </a:extLst>
                </p14:cNvPr>
                <p14:cNvContentPartPr/>
                <p14:nvPr/>
              </p14:nvContentPartPr>
              <p14:xfrm>
                <a:off x="10300200" y="2266151"/>
                <a:ext cx="163800" cy="109800"/>
              </p14:xfrm>
            </p:contentPart>
          </mc:Choice>
          <mc:Fallback>
            <p:pic>
              <p:nvPicPr>
                <p:cNvPr id="10" name="Mürekkep 9">
                  <a:extLst>
                    <a:ext uri="{FF2B5EF4-FFF2-40B4-BE49-F238E27FC236}">
                      <a16:creationId xmlns:a16="http://schemas.microsoft.com/office/drawing/2014/main" id="{5051FB0E-89E6-EE66-E249-BAF480FBF2F0}"/>
                    </a:ext>
                  </a:extLst>
                </p:cNvPr>
                <p:cNvPicPr/>
                <p:nvPr/>
              </p:nvPicPr>
              <p:blipFill>
                <a:blip r:embed="rId14"/>
                <a:stretch>
                  <a:fillRect/>
                </a:stretch>
              </p:blipFill>
              <p:spPr>
                <a:xfrm>
                  <a:off x="10294080" y="2260031"/>
                  <a:ext cx="17604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Mürekkep 10">
                  <a:extLst>
                    <a:ext uri="{FF2B5EF4-FFF2-40B4-BE49-F238E27FC236}">
                      <a16:creationId xmlns:a16="http://schemas.microsoft.com/office/drawing/2014/main" id="{2FA7DC4E-FCBB-3016-6FC9-C5AE6E57D523}"/>
                    </a:ext>
                  </a:extLst>
                </p14:cNvPr>
                <p14:cNvContentPartPr/>
                <p14:nvPr/>
              </p14:nvContentPartPr>
              <p14:xfrm>
                <a:off x="10515120" y="2258951"/>
                <a:ext cx="98280" cy="100080"/>
              </p14:xfrm>
            </p:contentPart>
          </mc:Choice>
          <mc:Fallback>
            <p:pic>
              <p:nvPicPr>
                <p:cNvPr id="11" name="Mürekkep 10">
                  <a:extLst>
                    <a:ext uri="{FF2B5EF4-FFF2-40B4-BE49-F238E27FC236}">
                      <a16:creationId xmlns:a16="http://schemas.microsoft.com/office/drawing/2014/main" id="{2FA7DC4E-FCBB-3016-6FC9-C5AE6E57D523}"/>
                    </a:ext>
                  </a:extLst>
                </p:cNvPr>
                <p:cNvPicPr/>
                <p:nvPr/>
              </p:nvPicPr>
              <p:blipFill>
                <a:blip r:embed="rId16"/>
                <a:stretch>
                  <a:fillRect/>
                </a:stretch>
              </p:blipFill>
              <p:spPr>
                <a:xfrm>
                  <a:off x="10509000" y="2252831"/>
                  <a:ext cx="11052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Mürekkep 11">
                  <a:extLst>
                    <a:ext uri="{FF2B5EF4-FFF2-40B4-BE49-F238E27FC236}">
                      <a16:creationId xmlns:a16="http://schemas.microsoft.com/office/drawing/2014/main" id="{917232EC-1816-76C4-6197-0C4BC59DBB91}"/>
                    </a:ext>
                  </a:extLst>
                </p14:cNvPr>
                <p14:cNvContentPartPr/>
                <p14:nvPr/>
              </p14:nvContentPartPr>
              <p14:xfrm>
                <a:off x="10655520" y="2168951"/>
                <a:ext cx="145440" cy="164160"/>
              </p14:xfrm>
            </p:contentPart>
          </mc:Choice>
          <mc:Fallback>
            <p:pic>
              <p:nvPicPr>
                <p:cNvPr id="12" name="Mürekkep 11">
                  <a:extLst>
                    <a:ext uri="{FF2B5EF4-FFF2-40B4-BE49-F238E27FC236}">
                      <a16:creationId xmlns:a16="http://schemas.microsoft.com/office/drawing/2014/main" id="{917232EC-1816-76C4-6197-0C4BC59DBB91}"/>
                    </a:ext>
                  </a:extLst>
                </p:cNvPr>
                <p:cNvPicPr/>
                <p:nvPr/>
              </p:nvPicPr>
              <p:blipFill>
                <a:blip r:embed="rId18"/>
                <a:stretch>
                  <a:fillRect/>
                </a:stretch>
              </p:blipFill>
              <p:spPr>
                <a:xfrm>
                  <a:off x="10649400" y="2162831"/>
                  <a:ext cx="1576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Mürekkep 12">
                  <a:extLst>
                    <a:ext uri="{FF2B5EF4-FFF2-40B4-BE49-F238E27FC236}">
                      <a16:creationId xmlns:a16="http://schemas.microsoft.com/office/drawing/2014/main" id="{DCFE050D-70B9-0CE9-66D7-A3312FE701AB}"/>
                    </a:ext>
                  </a:extLst>
                </p14:cNvPr>
                <p14:cNvContentPartPr/>
                <p14:nvPr/>
              </p14:nvContentPartPr>
              <p14:xfrm>
                <a:off x="10839840" y="2151311"/>
                <a:ext cx="115560" cy="215280"/>
              </p14:xfrm>
            </p:contentPart>
          </mc:Choice>
          <mc:Fallback>
            <p:pic>
              <p:nvPicPr>
                <p:cNvPr id="13" name="Mürekkep 12">
                  <a:extLst>
                    <a:ext uri="{FF2B5EF4-FFF2-40B4-BE49-F238E27FC236}">
                      <a16:creationId xmlns:a16="http://schemas.microsoft.com/office/drawing/2014/main" id="{DCFE050D-70B9-0CE9-66D7-A3312FE701AB}"/>
                    </a:ext>
                  </a:extLst>
                </p:cNvPr>
                <p:cNvPicPr/>
                <p:nvPr/>
              </p:nvPicPr>
              <p:blipFill>
                <a:blip r:embed="rId20"/>
                <a:stretch>
                  <a:fillRect/>
                </a:stretch>
              </p:blipFill>
              <p:spPr>
                <a:xfrm>
                  <a:off x="10833720" y="2145191"/>
                  <a:ext cx="1278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Mürekkep 13">
                  <a:extLst>
                    <a:ext uri="{FF2B5EF4-FFF2-40B4-BE49-F238E27FC236}">
                      <a16:creationId xmlns:a16="http://schemas.microsoft.com/office/drawing/2014/main" id="{181CA6BD-E6D6-2F3E-2630-BDA02A432714}"/>
                    </a:ext>
                  </a:extLst>
                </p14:cNvPr>
                <p14:cNvContentPartPr/>
                <p14:nvPr/>
              </p14:nvContentPartPr>
              <p14:xfrm>
                <a:off x="10990320" y="2169311"/>
                <a:ext cx="183600" cy="207000"/>
              </p14:xfrm>
            </p:contentPart>
          </mc:Choice>
          <mc:Fallback>
            <p:pic>
              <p:nvPicPr>
                <p:cNvPr id="14" name="Mürekkep 13">
                  <a:extLst>
                    <a:ext uri="{FF2B5EF4-FFF2-40B4-BE49-F238E27FC236}">
                      <a16:creationId xmlns:a16="http://schemas.microsoft.com/office/drawing/2014/main" id="{181CA6BD-E6D6-2F3E-2630-BDA02A432714}"/>
                    </a:ext>
                  </a:extLst>
                </p:cNvPr>
                <p:cNvPicPr/>
                <p:nvPr/>
              </p:nvPicPr>
              <p:blipFill>
                <a:blip r:embed="rId22"/>
                <a:stretch>
                  <a:fillRect/>
                </a:stretch>
              </p:blipFill>
              <p:spPr>
                <a:xfrm>
                  <a:off x="10984200" y="2163191"/>
                  <a:ext cx="1958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Mürekkep 14">
                  <a:extLst>
                    <a:ext uri="{FF2B5EF4-FFF2-40B4-BE49-F238E27FC236}">
                      <a16:creationId xmlns:a16="http://schemas.microsoft.com/office/drawing/2014/main" id="{0CD0EFEA-2A48-0305-9EDC-A35A72329047}"/>
                    </a:ext>
                  </a:extLst>
                </p14:cNvPr>
                <p14:cNvContentPartPr/>
                <p14:nvPr/>
              </p14:nvContentPartPr>
              <p14:xfrm>
                <a:off x="11008320" y="2126111"/>
                <a:ext cx="59040" cy="88560"/>
              </p14:xfrm>
            </p:contentPart>
          </mc:Choice>
          <mc:Fallback>
            <p:pic>
              <p:nvPicPr>
                <p:cNvPr id="15" name="Mürekkep 14">
                  <a:extLst>
                    <a:ext uri="{FF2B5EF4-FFF2-40B4-BE49-F238E27FC236}">
                      <a16:creationId xmlns:a16="http://schemas.microsoft.com/office/drawing/2014/main" id="{0CD0EFEA-2A48-0305-9EDC-A35A72329047}"/>
                    </a:ext>
                  </a:extLst>
                </p:cNvPr>
                <p:cNvPicPr/>
                <p:nvPr/>
              </p:nvPicPr>
              <p:blipFill>
                <a:blip r:embed="rId24"/>
                <a:stretch>
                  <a:fillRect/>
                </a:stretch>
              </p:blipFill>
              <p:spPr>
                <a:xfrm>
                  <a:off x="11002200" y="2119991"/>
                  <a:ext cx="712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Mürekkep 15">
                  <a:extLst>
                    <a:ext uri="{FF2B5EF4-FFF2-40B4-BE49-F238E27FC236}">
                      <a16:creationId xmlns:a16="http://schemas.microsoft.com/office/drawing/2014/main" id="{BF12424C-16AB-9037-D246-EF295FAAA54C}"/>
                    </a:ext>
                  </a:extLst>
                </p14:cNvPr>
                <p14:cNvContentPartPr/>
                <p14:nvPr/>
              </p14:nvContentPartPr>
              <p14:xfrm>
                <a:off x="11232960" y="2123591"/>
                <a:ext cx="192960" cy="127800"/>
              </p14:xfrm>
            </p:contentPart>
          </mc:Choice>
          <mc:Fallback>
            <p:pic>
              <p:nvPicPr>
                <p:cNvPr id="16" name="Mürekkep 15">
                  <a:extLst>
                    <a:ext uri="{FF2B5EF4-FFF2-40B4-BE49-F238E27FC236}">
                      <a16:creationId xmlns:a16="http://schemas.microsoft.com/office/drawing/2014/main" id="{BF12424C-16AB-9037-D246-EF295FAAA54C}"/>
                    </a:ext>
                  </a:extLst>
                </p:cNvPr>
                <p:cNvPicPr/>
                <p:nvPr/>
              </p:nvPicPr>
              <p:blipFill>
                <a:blip r:embed="rId26"/>
                <a:stretch>
                  <a:fillRect/>
                </a:stretch>
              </p:blipFill>
              <p:spPr>
                <a:xfrm>
                  <a:off x="11226840" y="2117471"/>
                  <a:ext cx="20520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Mürekkep 16">
                  <a:extLst>
                    <a:ext uri="{FF2B5EF4-FFF2-40B4-BE49-F238E27FC236}">
                      <a16:creationId xmlns:a16="http://schemas.microsoft.com/office/drawing/2014/main" id="{F4201CFD-50E9-7F13-CE60-8D9A9DC7E473}"/>
                    </a:ext>
                  </a:extLst>
                </p14:cNvPr>
                <p14:cNvContentPartPr/>
                <p14:nvPr/>
              </p14:nvContentPartPr>
              <p14:xfrm>
                <a:off x="11393880" y="2038631"/>
                <a:ext cx="94320" cy="158760"/>
              </p14:xfrm>
            </p:contentPart>
          </mc:Choice>
          <mc:Fallback>
            <p:pic>
              <p:nvPicPr>
                <p:cNvPr id="17" name="Mürekkep 16">
                  <a:extLst>
                    <a:ext uri="{FF2B5EF4-FFF2-40B4-BE49-F238E27FC236}">
                      <a16:creationId xmlns:a16="http://schemas.microsoft.com/office/drawing/2014/main" id="{F4201CFD-50E9-7F13-CE60-8D9A9DC7E473}"/>
                    </a:ext>
                  </a:extLst>
                </p:cNvPr>
                <p:cNvPicPr/>
                <p:nvPr/>
              </p:nvPicPr>
              <p:blipFill>
                <a:blip r:embed="rId28"/>
                <a:stretch>
                  <a:fillRect/>
                </a:stretch>
              </p:blipFill>
              <p:spPr>
                <a:xfrm>
                  <a:off x="11387760" y="2032511"/>
                  <a:ext cx="10656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 name="Mürekkep 17">
                  <a:extLst>
                    <a:ext uri="{FF2B5EF4-FFF2-40B4-BE49-F238E27FC236}">
                      <a16:creationId xmlns:a16="http://schemas.microsoft.com/office/drawing/2014/main" id="{D344D413-E9CE-2880-1F5F-96BD6195C133}"/>
                    </a:ext>
                  </a:extLst>
                </p14:cNvPr>
                <p14:cNvContentPartPr/>
                <p14:nvPr/>
              </p14:nvContentPartPr>
              <p14:xfrm>
                <a:off x="11528520" y="1977431"/>
                <a:ext cx="347400" cy="215640"/>
              </p14:xfrm>
            </p:contentPart>
          </mc:Choice>
          <mc:Fallback>
            <p:pic>
              <p:nvPicPr>
                <p:cNvPr id="18" name="Mürekkep 17">
                  <a:extLst>
                    <a:ext uri="{FF2B5EF4-FFF2-40B4-BE49-F238E27FC236}">
                      <a16:creationId xmlns:a16="http://schemas.microsoft.com/office/drawing/2014/main" id="{D344D413-E9CE-2880-1F5F-96BD6195C133}"/>
                    </a:ext>
                  </a:extLst>
                </p:cNvPr>
                <p:cNvPicPr/>
                <p:nvPr/>
              </p:nvPicPr>
              <p:blipFill>
                <a:blip r:embed="rId30"/>
                <a:stretch>
                  <a:fillRect/>
                </a:stretch>
              </p:blipFill>
              <p:spPr>
                <a:xfrm>
                  <a:off x="11522400" y="1971311"/>
                  <a:ext cx="359640" cy="227880"/>
                </a:xfrm>
                <a:prstGeom prst="rect">
                  <a:avLst/>
                </a:prstGeom>
              </p:spPr>
            </p:pic>
          </mc:Fallback>
        </mc:AlternateContent>
      </p:grpSp>
    </p:spTree>
    <p:extLst>
      <p:ext uri="{BB962C8B-B14F-4D97-AF65-F5344CB8AC3E}">
        <p14:creationId xmlns:p14="http://schemas.microsoft.com/office/powerpoint/2010/main" val="342268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3118CF-CE38-A12A-7070-23A72DD62B97}"/>
              </a:ext>
            </a:extLst>
          </p:cNvPr>
          <p:cNvSpPr>
            <a:spLocks noGrp="1"/>
          </p:cNvSpPr>
          <p:nvPr>
            <p:ph type="title"/>
          </p:nvPr>
        </p:nvSpPr>
        <p:spPr/>
        <p:txBody>
          <a:bodyPr/>
          <a:lstStyle/>
          <a:p>
            <a:r>
              <a:rPr lang="tr-TR" dirty="0"/>
              <a:t>LABEL ENCODING</a:t>
            </a:r>
          </a:p>
        </p:txBody>
      </p:sp>
      <p:sp>
        <p:nvSpPr>
          <p:cNvPr id="3" name="İçerik Yer Tutucusu 2">
            <a:extLst>
              <a:ext uri="{FF2B5EF4-FFF2-40B4-BE49-F238E27FC236}">
                <a16:creationId xmlns:a16="http://schemas.microsoft.com/office/drawing/2014/main" id="{39828324-29B6-0F01-1DF9-DAF2325FBC26}"/>
              </a:ext>
            </a:extLst>
          </p:cNvPr>
          <p:cNvSpPr>
            <a:spLocks noGrp="1"/>
          </p:cNvSpPr>
          <p:nvPr>
            <p:ph idx="1"/>
          </p:nvPr>
        </p:nvSpPr>
        <p:spPr/>
        <p:txBody>
          <a:bodyPr/>
          <a:lstStyle/>
          <a:p>
            <a:r>
              <a:rPr lang="tr-TR" dirty="0"/>
              <a:t>Bu teknik yalnızca Sıralı kategoriler için kullanılacaktır. Sıralamalar kategorinin önemine göre verilmektedir. Aşağıdaki tablo, doktora derecesinin en yüksek derece olarak kabul edildiğini, dolayısıyla en yüksek etiketin ona verildiğini göstermektedir.</a:t>
            </a:r>
          </a:p>
        </p:txBody>
      </p:sp>
      <p:pic>
        <p:nvPicPr>
          <p:cNvPr id="3074" name="Picture 2">
            <a:extLst>
              <a:ext uri="{FF2B5EF4-FFF2-40B4-BE49-F238E27FC236}">
                <a16:creationId xmlns:a16="http://schemas.microsoft.com/office/drawing/2014/main" id="{B297EA1D-F5C0-CF91-C7C4-78774BBAA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9441" y="3429000"/>
            <a:ext cx="3629025"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892603"/>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161</TotalTime>
  <Words>496</Words>
  <Application>Microsoft Office PowerPoint</Application>
  <PresentationFormat>Geniş ekran</PresentationFormat>
  <Paragraphs>36</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Gill Sans MT</vt:lpstr>
      <vt:lpstr>source-serif-pro</vt:lpstr>
      <vt:lpstr>Galeri</vt:lpstr>
      <vt:lpstr>Supervısed learnıng</vt:lpstr>
      <vt:lpstr>Rıdge regressıon</vt:lpstr>
      <vt:lpstr>Amaç hata kareler toplamını minimize eden katsayıları bu katsayılara ceza uygulayarak bulmaktır.</vt:lpstr>
      <vt:lpstr>Alpha hiperparametresini biz seçiyoruz</vt:lpstr>
      <vt:lpstr>code</vt:lpstr>
      <vt:lpstr>ENCODING</vt:lpstr>
      <vt:lpstr>ONE HOT ENCODING</vt:lpstr>
      <vt:lpstr>PowerPoint Sunusu</vt:lpstr>
      <vt:lpstr>LABEL ENCODING</vt:lpstr>
      <vt:lpstr>Lasso regressıon (L2)</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Supervısed learnıng</dc:title>
  <dc:creator>Yusuf Matur</dc:creator>
  <cp:lastModifiedBy>Yusuf Matur</cp:lastModifiedBy>
  <cp:revision>7</cp:revision>
  <dcterms:created xsi:type="dcterms:W3CDTF">2024-01-27T23:24:41Z</dcterms:created>
  <dcterms:modified xsi:type="dcterms:W3CDTF">2024-01-28T08:10:21Z</dcterms:modified>
</cp:coreProperties>
</file>