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87" r:id="rId8"/>
    <p:sldId id="273" r:id="rId9"/>
    <p:sldId id="275" r:id="rId10"/>
    <p:sldId id="288" r:id="rId11"/>
    <p:sldId id="289" r:id="rId12"/>
    <p:sldId id="290" r:id="rId13"/>
    <p:sldId id="291" r:id="rId14"/>
    <p:sldId id="29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9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lists/" TargetMode="External"/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9394DD-047F-5E20-C99D-66577550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cap="none" dirty="0" err="1" smtClean="0"/>
              <a:t>More</a:t>
            </a:r>
            <a:r>
              <a:rPr lang="tr-TR" cap="none" dirty="0" smtClean="0"/>
              <a:t> Data </a:t>
            </a:r>
            <a:r>
              <a:rPr lang="tr-TR" cap="none" dirty="0" err="1" smtClean="0"/>
              <a:t>Types</a:t>
            </a:r>
            <a:endParaRPr lang="tr-TR" cap="none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1548EA-AA37-BB9A-4C80-FB9B0F45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149" y="934135"/>
            <a:ext cx="8637072" cy="977621"/>
          </a:xfrm>
        </p:spPr>
        <p:txBody>
          <a:bodyPr/>
          <a:lstStyle/>
          <a:p>
            <a:r>
              <a:rPr lang="tr-TR" cap="none" dirty="0"/>
              <a:t>Fundamentals of Python Programming </a:t>
            </a:r>
            <a:r>
              <a:rPr lang="tr-TR" cap="none" dirty="0" err="1"/>
              <a:t>Chapter</a:t>
            </a:r>
            <a:r>
              <a:rPr lang="tr-TR" cap="none" dirty="0"/>
              <a:t> </a:t>
            </a:r>
            <a:r>
              <a:rPr lang="tr-TR" cap="none" dirty="0" smtClean="0"/>
              <a:t>4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9130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in </a:t>
            </a:r>
            <a:r>
              <a:rPr lang="en-US" u="sng" dirty="0">
                <a:hlinkClick r:id="rId2"/>
              </a:rPr>
              <a:t>Python programming</a:t>
            </a:r>
            <a:r>
              <a:rPr lang="en-US" dirty="0"/>
              <a:t> is an unordered collection data type that is </a:t>
            </a:r>
            <a:r>
              <a:rPr lang="en-US" dirty="0" err="1"/>
              <a:t>iterable</a:t>
            </a:r>
            <a:r>
              <a:rPr lang="en-US" dirty="0"/>
              <a:t>, mutable and has no duplicate elements. The major advantage of using a set, as opposed to a </a:t>
            </a:r>
            <a:r>
              <a:rPr lang="en-US" u="sng" dirty="0">
                <a:hlinkClick r:id="rId3"/>
              </a:rPr>
              <a:t>list</a:t>
            </a:r>
            <a:r>
              <a:rPr lang="en-US" dirty="0"/>
              <a:t>, is that it has a highly optimized method for checking whether a specific element is contained in the </a:t>
            </a:r>
            <a:r>
              <a:rPr lang="en-US" dirty="0" smtClean="0"/>
              <a:t>set</a:t>
            </a:r>
            <a:endParaRPr lang="tr-TR" dirty="0" smtClean="0"/>
          </a:p>
          <a:p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cannot assign or change a value once the set is created. We can only add or delete items in the set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Since sets are unordered, we cannot access items using indexes as we do in </a:t>
            </a:r>
            <a:r>
              <a:rPr lang="en-US" dirty="0" smtClean="0"/>
              <a:t>lists.</a:t>
            </a:r>
            <a:r>
              <a:rPr lang="tr-TR" dirty="0" smtClean="0"/>
              <a:t> </a:t>
            </a:r>
            <a:r>
              <a:rPr lang="en-US" dirty="0" smtClean="0"/>
              <a:t>Python </a:t>
            </a:r>
            <a:r>
              <a:rPr lang="en-US" dirty="0"/>
              <a:t>sets cannot have a duplicate value and once it is created we cannot change its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630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Sets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ın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8" y="1924050"/>
            <a:ext cx="5589400" cy="39994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0" y="1924050"/>
            <a:ext cx="6715061" cy="39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dıctıonarıes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dictionary in </a:t>
            </a:r>
            <a:r>
              <a:rPr lang="en-US" b="1" u="sng" dirty="0">
                <a:hlinkClick r:id="rId2"/>
              </a:rPr>
              <a:t>Python</a:t>
            </a:r>
            <a:r>
              <a:rPr lang="en-US" dirty="0"/>
              <a:t> is a collection of key values, used to store data values like a map, which, unlike other data types holds </a:t>
            </a:r>
            <a:r>
              <a:rPr lang="en-US" b="1" dirty="0"/>
              <a:t>Key-value</a:t>
            </a:r>
            <a:r>
              <a:rPr lang="en-US" dirty="0"/>
              <a:t> only a single value as an element.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68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Dıctıonarıes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52476"/>
          <a:stretch/>
        </p:blipFill>
        <p:spPr>
          <a:xfrm>
            <a:off x="1840794" y="2015732"/>
            <a:ext cx="882484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Dıctıonarıes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6" y="1959211"/>
            <a:ext cx="8648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F6079C-E3C2-AA41-A27E-945EA37E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68A480-FBBB-CCBF-3B99-7DAACFD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https://www.geeksforgeeks.org/python-programming-language/#python-operators</a:t>
            </a:r>
          </a:p>
        </p:txBody>
      </p:sp>
    </p:spTree>
    <p:extLst>
      <p:ext uri="{BB962C8B-B14F-4D97-AF65-F5344CB8AC3E}">
        <p14:creationId xmlns:p14="http://schemas.microsoft.com/office/powerpoint/2010/main" val="38710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F486F-9053-070D-89FA-55FF1037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Chapter</a:t>
            </a:r>
            <a:r>
              <a:rPr lang="tr-TR" cap="none" dirty="0"/>
              <a:t> 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7D763-F19E-790D-CDFA-67E998A3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u="sng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Strings</a:t>
            </a:r>
            <a:endParaRPr lang="tr-TR" u="sng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/>
            <a:r>
              <a:rPr lang="tr-TR" b="0" i="0" u="sng" dirty="0" err="1" smtClean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Lists</a:t>
            </a:r>
            <a:endParaRPr lang="tr-TR" b="0" i="0" u="sng" dirty="0" smtClean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/>
            <a:r>
              <a:rPr lang="tr-TR" u="sng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Tuples</a:t>
            </a:r>
            <a:endParaRPr lang="tr-TR" u="sng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/>
            <a:r>
              <a:rPr lang="tr-TR" u="sng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Iterations</a:t>
            </a:r>
            <a:endParaRPr lang="en-US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4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6DE9F-D9BB-3B04-8E81-5AE9A9DD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052750" cy="1049235"/>
          </a:xfrm>
        </p:spPr>
        <p:txBody>
          <a:bodyPr/>
          <a:lstStyle/>
          <a:p>
            <a:r>
              <a:rPr lang="tr-TR" cap="none" dirty="0" err="1" smtClean="0"/>
              <a:t>Strings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5B0EA1-57BB-AE2C-97DF-DA86DB0C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2006768"/>
            <a:ext cx="4465795" cy="3450613"/>
          </a:xfrm>
        </p:spPr>
        <p:txBody>
          <a:bodyPr/>
          <a:lstStyle/>
          <a:p>
            <a:r>
              <a:rPr lang="en-US" dirty="0"/>
              <a:t>A string is a sequence of characters that can be a combination of letters, numbers, and special characters. It can be declared in python by using single quotes, double quotes, or even triple quotes</a:t>
            </a:r>
            <a:r>
              <a:rPr lang="en-US" dirty="0" smtClean="0"/>
              <a:t>.</a:t>
            </a:r>
            <a:r>
              <a:rPr lang="en-US" dirty="0"/>
              <a:t> Strings are immutable, i.e., they cannot be changed. Each element of the string can be accessed using indexing or slicing operations.</a:t>
            </a:r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34" y="2006768"/>
            <a:ext cx="5463320" cy="38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1EA37-F86C-701D-A1B2-7E9670FD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 smtClean="0"/>
              <a:t>Type</a:t>
            </a:r>
            <a:r>
              <a:rPr lang="tr-TR" cap="none" dirty="0" smtClean="0"/>
              <a:t> </a:t>
            </a:r>
            <a:r>
              <a:rPr lang="tr-TR" cap="none" dirty="0" err="1" smtClean="0"/>
              <a:t>Conversions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CB8A83-EDA2-6BA7-2278-8E9AB1D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convert</a:t>
            </a:r>
            <a:r>
              <a:rPr lang="tr-TR" sz="1800" dirty="0" smtClean="0"/>
              <a:t> </a:t>
            </a:r>
            <a:r>
              <a:rPr lang="tr-TR" sz="1800" dirty="0" err="1" smtClean="0"/>
              <a:t>int</a:t>
            </a:r>
            <a:r>
              <a:rPr lang="tr-TR" sz="1800" dirty="0" smtClean="0"/>
              <a:t>, </a:t>
            </a:r>
            <a:r>
              <a:rPr lang="tr-TR" sz="1800" dirty="0" err="1" smtClean="0"/>
              <a:t>float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string</a:t>
            </a:r>
            <a:r>
              <a:rPr lang="tr-TR" sz="1800" dirty="0" smtClean="0"/>
              <a:t> </a:t>
            </a:r>
            <a:r>
              <a:rPr lang="tr-TR" sz="1800" dirty="0" err="1" smtClean="0"/>
              <a:t>types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each</a:t>
            </a:r>
            <a:r>
              <a:rPr lang="tr-TR" sz="1800" dirty="0" smtClean="0"/>
              <a:t> </a:t>
            </a:r>
            <a:r>
              <a:rPr lang="tr-TR" sz="1800" dirty="0" err="1" smtClean="0"/>
              <a:t>other</a:t>
            </a:r>
            <a:r>
              <a:rPr lang="tr-TR" sz="1800" dirty="0" smtClean="0"/>
              <a:t>, </a:t>
            </a:r>
            <a:r>
              <a:rPr lang="tr-TR" sz="1800" dirty="0" err="1" smtClean="0"/>
              <a:t>we</a:t>
            </a:r>
            <a:r>
              <a:rPr lang="tr-TR" sz="1800" dirty="0" smtClean="0"/>
              <a:t> </a:t>
            </a:r>
            <a:r>
              <a:rPr lang="tr-TR" sz="1800" dirty="0" err="1" smtClean="0"/>
              <a:t>use</a:t>
            </a:r>
            <a:endParaRPr lang="tr-TR" sz="1800" dirty="0" smtClean="0"/>
          </a:p>
          <a:p>
            <a:r>
              <a:rPr lang="tr-TR" sz="1800" dirty="0" err="1"/>
              <a:t>f</a:t>
            </a:r>
            <a:r>
              <a:rPr lang="tr-TR" sz="1800" dirty="0" err="1" smtClean="0"/>
              <a:t>loat</a:t>
            </a:r>
            <a:r>
              <a:rPr lang="tr-TR" sz="1800" dirty="0" smtClean="0"/>
              <a:t>()</a:t>
            </a:r>
          </a:p>
          <a:p>
            <a:r>
              <a:rPr lang="tr-TR" sz="1800" dirty="0" err="1"/>
              <a:t>i</a:t>
            </a:r>
            <a:r>
              <a:rPr lang="tr-TR" sz="1800" dirty="0" err="1" smtClean="0"/>
              <a:t>nt</a:t>
            </a:r>
            <a:r>
              <a:rPr lang="tr-TR" sz="1800" dirty="0" smtClean="0"/>
              <a:t>()</a:t>
            </a:r>
          </a:p>
          <a:p>
            <a:r>
              <a:rPr lang="tr-TR" sz="1800" dirty="0" err="1"/>
              <a:t>s</a:t>
            </a:r>
            <a:r>
              <a:rPr lang="tr-TR" sz="1800" dirty="0" err="1" smtClean="0"/>
              <a:t>tr</a:t>
            </a:r>
            <a:r>
              <a:rPr lang="tr-TR" sz="1800" dirty="0" smtClean="0"/>
              <a:t>()</a:t>
            </a:r>
          </a:p>
          <a:p>
            <a:pPr marL="0" indent="0">
              <a:buNone/>
            </a:pPr>
            <a:r>
              <a:rPr lang="tr-TR" sz="1800" dirty="0" err="1" smtClean="0"/>
              <a:t>Methods</a:t>
            </a: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sz="1800" dirty="0" err="1" smtClean="0"/>
              <a:t>Note</a:t>
            </a:r>
            <a:r>
              <a:rPr lang="tr-TR" sz="1800" dirty="0" smtClean="0"/>
              <a:t> </a:t>
            </a:r>
            <a:r>
              <a:rPr lang="tr-TR" sz="1800" dirty="0" err="1" smtClean="0"/>
              <a:t>that</a:t>
            </a:r>
            <a:r>
              <a:rPr lang="tr-TR" sz="1800" dirty="0" smtClean="0"/>
              <a:t> in </a:t>
            </a:r>
            <a:r>
              <a:rPr lang="tr-TR" sz="1800" dirty="0" err="1" smtClean="0"/>
              <a:t>order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convert</a:t>
            </a:r>
            <a:r>
              <a:rPr lang="tr-TR" sz="1800" dirty="0" smtClean="0"/>
              <a:t> </a:t>
            </a:r>
            <a:r>
              <a:rPr lang="tr-TR" sz="1800" dirty="0" err="1" smtClean="0"/>
              <a:t>one</a:t>
            </a:r>
            <a:r>
              <a:rPr lang="tr-TR" sz="1800" dirty="0" smtClean="0"/>
              <a:t> </a:t>
            </a:r>
            <a:r>
              <a:rPr lang="tr-TR" sz="1800" dirty="0" err="1" smtClean="0"/>
              <a:t>type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another</a:t>
            </a:r>
            <a:r>
              <a:rPr lang="tr-TR" sz="1800" dirty="0" smtClean="0"/>
              <a:t>, </a:t>
            </a:r>
            <a:r>
              <a:rPr lang="tr-TR" sz="1800" dirty="0" err="1" smtClean="0"/>
              <a:t>variable</a:t>
            </a:r>
            <a:r>
              <a:rPr lang="tr-TR" sz="1800" dirty="0" smtClean="0"/>
              <a:t> </a:t>
            </a:r>
            <a:r>
              <a:rPr lang="tr-TR" sz="1800" dirty="0" err="1" smtClean="0"/>
              <a:t>must</a:t>
            </a:r>
            <a:r>
              <a:rPr lang="tr-TR" sz="1800" dirty="0" smtClean="0"/>
              <a:t> be </a:t>
            </a:r>
            <a:r>
              <a:rPr lang="tr-TR" sz="1800" dirty="0" err="1" smtClean="0"/>
              <a:t>compatible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converted</a:t>
            </a:r>
            <a:r>
              <a:rPr lang="tr-TR" sz="1800" dirty="0" smtClean="0"/>
              <a:t> </a:t>
            </a:r>
            <a:r>
              <a:rPr lang="tr-TR" sz="1800" dirty="0" err="1" smtClean="0"/>
              <a:t>type</a:t>
            </a:r>
            <a:r>
              <a:rPr lang="tr-TR" sz="1800" dirty="0" smtClean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0821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şlık 1">
            <a:extLst>
              <a:ext uri="{FF2B5EF4-FFF2-40B4-BE49-F238E27FC236}">
                <a16:creationId xmlns:a16="http://schemas.microsoft.com/office/drawing/2014/main" id="{53D105B8-12A3-C222-E809-CFBD3A7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50" y="742998"/>
            <a:ext cx="6795950" cy="1049235"/>
          </a:xfrm>
        </p:spPr>
        <p:txBody>
          <a:bodyPr/>
          <a:lstStyle/>
          <a:p>
            <a:r>
              <a:rPr lang="tr-TR" cap="none" dirty="0" err="1" smtClean="0"/>
              <a:t>Type</a:t>
            </a:r>
            <a:r>
              <a:rPr lang="tr-TR" cap="none" dirty="0" smtClean="0"/>
              <a:t> </a:t>
            </a:r>
            <a:r>
              <a:rPr lang="tr-TR" cap="none" dirty="0" err="1" smtClean="0"/>
              <a:t>Conversions</a:t>
            </a:r>
            <a:r>
              <a:rPr lang="tr-TR" cap="none" dirty="0" smtClean="0"/>
              <a:t> in </a:t>
            </a:r>
            <a:r>
              <a:rPr lang="tr-TR" cap="none" dirty="0" err="1" smtClean="0"/>
              <a:t>Code</a:t>
            </a:r>
            <a:endParaRPr lang="tr-TR" cap="none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06" y="1922584"/>
            <a:ext cx="6038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6DE9F-D9BB-3B04-8E81-5AE9A9DD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39" y="795554"/>
            <a:ext cx="4778890" cy="1049235"/>
          </a:xfrm>
        </p:spPr>
        <p:txBody>
          <a:bodyPr/>
          <a:lstStyle/>
          <a:p>
            <a:r>
              <a:rPr lang="tr-TR" cap="none" dirty="0" err="1" smtClean="0"/>
              <a:t>Lists</a:t>
            </a:r>
            <a:endParaRPr lang="tr-TR" cap="none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ED7506CF-D137-EA59-6168-2BB6F542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79" y="2077278"/>
            <a:ext cx="5137479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sequenced data types.  In Python, an empty list is created using list() function. They are just like the arrays declared in other languages. </a:t>
            </a:r>
            <a:endParaRPr lang="tr-TR" dirty="0" smtClean="0"/>
          </a:p>
          <a:p>
            <a:r>
              <a:rPr lang="en-US" dirty="0" smtClean="0"/>
              <a:t>But </a:t>
            </a:r>
            <a:r>
              <a:rPr lang="en-US" dirty="0"/>
              <a:t>the most powerful thing is that list need not be always homogeneous. A single list can contain strings, integers, as well as other objects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Lists are mutable, i.e., they can be altered once declared.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elements of list can be accessed using indexing and slicing operations.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652" y="870439"/>
            <a:ext cx="52673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LİST 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9" y="2015732"/>
            <a:ext cx="11715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B797B8-455F-CA88-F59E-62FDBFA1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cap="none" dirty="0" err="1" smtClean="0"/>
              <a:t>List</a:t>
            </a:r>
            <a:r>
              <a:rPr lang="tr-TR" sz="3600" cap="none" dirty="0" smtClean="0"/>
              <a:t> </a:t>
            </a:r>
            <a:r>
              <a:rPr lang="tr-TR" sz="3600" cap="none" dirty="0" err="1" smtClean="0"/>
              <a:t>Methods</a:t>
            </a:r>
            <a:r>
              <a:rPr lang="tr-TR" sz="3600" cap="none" dirty="0" smtClean="0"/>
              <a:t> in </a:t>
            </a:r>
            <a:r>
              <a:rPr lang="tr-TR" sz="3600" cap="none" dirty="0" err="1" smtClean="0"/>
              <a:t>Code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23" y="1954578"/>
            <a:ext cx="5665345" cy="439531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68" y="1954578"/>
            <a:ext cx="5978679" cy="35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şlık 1">
            <a:extLst>
              <a:ext uri="{FF2B5EF4-FFF2-40B4-BE49-F238E27FC236}">
                <a16:creationId xmlns:a16="http://schemas.microsoft.com/office/drawing/2014/main" id="{53D105B8-12A3-C222-E809-CFBD3A7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50" y="742998"/>
            <a:ext cx="6795950" cy="1049235"/>
          </a:xfrm>
        </p:spPr>
        <p:txBody>
          <a:bodyPr/>
          <a:lstStyle/>
          <a:p>
            <a:r>
              <a:rPr lang="tr-TR" cap="none" dirty="0" err="1" smtClean="0"/>
              <a:t>Tuples</a:t>
            </a:r>
            <a:endParaRPr lang="tr-TR" cap="none" dirty="0"/>
          </a:p>
        </p:txBody>
      </p:sp>
      <p:sp>
        <p:nvSpPr>
          <p:cNvPr id="2" name="Dikdörtgen 1"/>
          <p:cNvSpPr/>
          <p:nvPr/>
        </p:nvSpPr>
        <p:spPr>
          <a:xfrm>
            <a:off x="1518137" y="2002359"/>
            <a:ext cx="947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A tuple is a sequence of immutable Python objects. Tuples are just like lists with the exception that tuples cannot be changed once declared. Tuples are usually faster than lists.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40" y="3096291"/>
            <a:ext cx="5522805" cy="20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09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</TotalTime>
  <Words>432</Words>
  <Application>Microsoft Office PowerPoint</Application>
  <PresentationFormat>Geniş ekran</PresentationFormat>
  <Paragraphs>37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Bodoni MT</vt:lpstr>
      <vt:lpstr>Gill Sans MT</vt:lpstr>
      <vt:lpstr>Nunito</vt:lpstr>
      <vt:lpstr>Verdana</vt:lpstr>
      <vt:lpstr>Galeri</vt:lpstr>
      <vt:lpstr>More Data Types</vt:lpstr>
      <vt:lpstr>Chapter Content</vt:lpstr>
      <vt:lpstr>Strings</vt:lpstr>
      <vt:lpstr>Type Conversions</vt:lpstr>
      <vt:lpstr>Type Conversions in Code</vt:lpstr>
      <vt:lpstr>Lists</vt:lpstr>
      <vt:lpstr>LİST METHODS</vt:lpstr>
      <vt:lpstr>List Methods in Code</vt:lpstr>
      <vt:lpstr>Tuples</vt:lpstr>
      <vt:lpstr>Sets</vt:lpstr>
      <vt:lpstr>Sets ın code</vt:lpstr>
      <vt:lpstr>dıctıonarıes</vt:lpstr>
      <vt:lpstr>Dıctıonarıes ın code</vt:lpstr>
      <vt:lpstr>Dıctıonarıes ın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Indtroductıon To Python Programmıng</dc:title>
  <dc:creator>Yusuf Matur</dc:creator>
  <cp:lastModifiedBy>user</cp:lastModifiedBy>
  <cp:revision>21</cp:revision>
  <dcterms:created xsi:type="dcterms:W3CDTF">2023-11-25T20:31:28Z</dcterms:created>
  <dcterms:modified xsi:type="dcterms:W3CDTF">2023-12-01T12:31:22Z</dcterms:modified>
</cp:coreProperties>
</file>