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7054850"/>
  <p:notesSz cx="12192000" cy="705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87003"/>
            <a:ext cx="10363200" cy="1481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950716"/>
            <a:ext cx="8534400" cy="1763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22615"/>
            <a:ext cx="5303520" cy="4656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22615"/>
            <a:ext cx="5303520" cy="4656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137" y="1401571"/>
            <a:ext cx="913172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622615"/>
            <a:ext cx="10972800" cy="4656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561010"/>
            <a:ext cx="3901440" cy="352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561010"/>
            <a:ext cx="2804160" cy="352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561010"/>
            <a:ext cx="2804160" cy="352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529458" y="179565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9834" y="19834"/>
                </a:moveTo>
                <a:lnTo>
                  <a:pt x="0" y="19834"/>
                </a:lnTo>
                <a:lnTo>
                  <a:pt x="0" y="0"/>
                </a:lnTo>
                <a:lnTo>
                  <a:pt x="1413" y="0"/>
                </a:lnTo>
                <a:lnTo>
                  <a:pt x="1413" y="18420"/>
                </a:lnTo>
                <a:lnTo>
                  <a:pt x="19834" y="18420"/>
                </a:lnTo>
                <a:lnTo>
                  <a:pt x="19834" y="19834"/>
                </a:lnTo>
                <a:close/>
              </a:path>
              <a:path w="20320" h="20319">
                <a:moveTo>
                  <a:pt x="18410" y="16996"/>
                </a:moveTo>
                <a:lnTo>
                  <a:pt x="14159" y="16996"/>
                </a:lnTo>
                <a:lnTo>
                  <a:pt x="14159" y="1413"/>
                </a:lnTo>
                <a:lnTo>
                  <a:pt x="18410" y="1413"/>
                </a:lnTo>
                <a:lnTo>
                  <a:pt x="18410" y="2827"/>
                </a:lnTo>
                <a:lnTo>
                  <a:pt x="15582" y="2827"/>
                </a:lnTo>
                <a:lnTo>
                  <a:pt x="15582" y="15582"/>
                </a:lnTo>
                <a:lnTo>
                  <a:pt x="18410" y="15582"/>
                </a:lnTo>
                <a:lnTo>
                  <a:pt x="18410" y="16996"/>
                </a:lnTo>
                <a:close/>
              </a:path>
              <a:path w="20320" h="20319">
                <a:moveTo>
                  <a:pt x="18410" y="15582"/>
                </a:moveTo>
                <a:lnTo>
                  <a:pt x="16996" y="15582"/>
                </a:lnTo>
                <a:lnTo>
                  <a:pt x="16996" y="2827"/>
                </a:lnTo>
                <a:lnTo>
                  <a:pt x="18410" y="2827"/>
                </a:lnTo>
                <a:lnTo>
                  <a:pt x="18410" y="15582"/>
                </a:lnTo>
                <a:close/>
              </a:path>
              <a:path w="20320" h="20319">
                <a:moveTo>
                  <a:pt x="7079" y="16996"/>
                </a:moveTo>
                <a:lnTo>
                  <a:pt x="2827" y="16996"/>
                </a:lnTo>
                <a:lnTo>
                  <a:pt x="2827" y="4251"/>
                </a:lnTo>
                <a:lnTo>
                  <a:pt x="7079" y="4251"/>
                </a:lnTo>
                <a:lnTo>
                  <a:pt x="7079" y="5665"/>
                </a:lnTo>
                <a:lnTo>
                  <a:pt x="4241" y="5665"/>
                </a:lnTo>
                <a:lnTo>
                  <a:pt x="4241" y="15582"/>
                </a:lnTo>
                <a:lnTo>
                  <a:pt x="7079" y="15582"/>
                </a:lnTo>
                <a:lnTo>
                  <a:pt x="7079" y="16996"/>
                </a:lnTo>
                <a:close/>
              </a:path>
              <a:path w="20320" h="20319">
                <a:moveTo>
                  <a:pt x="7079" y="15582"/>
                </a:moveTo>
                <a:lnTo>
                  <a:pt x="5665" y="15582"/>
                </a:lnTo>
                <a:lnTo>
                  <a:pt x="5665" y="5665"/>
                </a:lnTo>
                <a:lnTo>
                  <a:pt x="7079" y="5665"/>
                </a:lnTo>
                <a:lnTo>
                  <a:pt x="7079" y="15582"/>
                </a:lnTo>
                <a:close/>
              </a:path>
              <a:path w="20320" h="20319">
                <a:moveTo>
                  <a:pt x="12745" y="16996"/>
                </a:moveTo>
                <a:lnTo>
                  <a:pt x="8493" y="16996"/>
                </a:lnTo>
                <a:lnTo>
                  <a:pt x="8493" y="7079"/>
                </a:lnTo>
                <a:lnTo>
                  <a:pt x="12745" y="7079"/>
                </a:lnTo>
                <a:lnTo>
                  <a:pt x="12745" y="8503"/>
                </a:lnTo>
                <a:lnTo>
                  <a:pt x="9917" y="8503"/>
                </a:lnTo>
                <a:lnTo>
                  <a:pt x="9917" y="15582"/>
                </a:lnTo>
                <a:lnTo>
                  <a:pt x="12745" y="15582"/>
                </a:lnTo>
                <a:lnTo>
                  <a:pt x="12745" y="16996"/>
                </a:lnTo>
                <a:close/>
              </a:path>
              <a:path w="20320" h="20319">
                <a:moveTo>
                  <a:pt x="12745" y="15582"/>
                </a:moveTo>
                <a:lnTo>
                  <a:pt x="11331" y="15582"/>
                </a:lnTo>
                <a:lnTo>
                  <a:pt x="11331" y="8503"/>
                </a:lnTo>
                <a:lnTo>
                  <a:pt x="12745" y="8503"/>
                </a:lnTo>
                <a:lnTo>
                  <a:pt x="12745" y="155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81733" y="216713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9834" y="19834"/>
                </a:moveTo>
                <a:lnTo>
                  <a:pt x="0" y="19834"/>
                </a:lnTo>
                <a:lnTo>
                  <a:pt x="0" y="0"/>
                </a:lnTo>
                <a:lnTo>
                  <a:pt x="1413" y="0"/>
                </a:lnTo>
                <a:lnTo>
                  <a:pt x="1413" y="18420"/>
                </a:lnTo>
                <a:lnTo>
                  <a:pt x="19834" y="18420"/>
                </a:lnTo>
                <a:lnTo>
                  <a:pt x="19834" y="19834"/>
                </a:lnTo>
                <a:close/>
              </a:path>
              <a:path w="20320" h="20319">
                <a:moveTo>
                  <a:pt x="18410" y="16996"/>
                </a:moveTo>
                <a:lnTo>
                  <a:pt x="14159" y="16996"/>
                </a:lnTo>
                <a:lnTo>
                  <a:pt x="14159" y="1413"/>
                </a:lnTo>
                <a:lnTo>
                  <a:pt x="18410" y="1413"/>
                </a:lnTo>
                <a:lnTo>
                  <a:pt x="18410" y="2827"/>
                </a:lnTo>
                <a:lnTo>
                  <a:pt x="15582" y="2827"/>
                </a:lnTo>
                <a:lnTo>
                  <a:pt x="15582" y="15582"/>
                </a:lnTo>
                <a:lnTo>
                  <a:pt x="18410" y="15582"/>
                </a:lnTo>
                <a:lnTo>
                  <a:pt x="18410" y="16996"/>
                </a:lnTo>
                <a:close/>
              </a:path>
              <a:path w="20320" h="20319">
                <a:moveTo>
                  <a:pt x="18410" y="15582"/>
                </a:moveTo>
                <a:lnTo>
                  <a:pt x="16996" y="15582"/>
                </a:lnTo>
                <a:lnTo>
                  <a:pt x="16996" y="2827"/>
                </a:lnTo>
                <a:lnTo>
                  <a:pt x="18410" y="2827"/>
                </a:lnTo>
                <a:lnTo>
                  <a:pt x="18410" y="15582"/>
                </a:lnTo>
                <a:close/>
              </a:path>
              <a:path w="20320" h="20319">
                <a:moveTo>
                  <a:pt x="7079" y="16996"/>
                </a:moveTo>
                <a:lnTo>
                  <a:pt x="2827" y="16996"/>
                </a:lnTo>
                <a:lnTo>
                  <a:pt x="2827" y="4251"/>
                </a:lnTo>
                <a:lnTo>
                  <a:pt x="7079" y="4251"/>
                </a:lnTo>
                <a:lnTo>
                  <a:pt x="7079" y="5665"/>
                </a:lnTo>
                <a:lnTo>
                  <a:pt x="4241" y="5665"/>
                </a:lnTo>
                <a:lnTo>
                  <a:pt x="4241" y="15582"/>
                </a:lnTo>
                <a:lnTo>
                  <a:pt x="7079" y="15582"/>
                </a:lnTo>
                <a:lnTo>
                  <a:pt x="7079" y="16996"/>
                </a:lnTo>
                <a:close/>
              </a:path>
              <a:path w="20320" h="20319">
                <a:moveTo>
                  <a:pt x="7079" y="15582"/>
                </a:moveTo>
                <a:lnTo>
                  <a:pt x="5665" y="15582"/>
                </a:lnTo>
                <a:lnTo>
                  <a:pt x="5665" y="5665"/>
                </a:lnTo>
                <a:lnTo>
                  <a:pt x="7079" y="5665"/>
                </a:lnTo>
                <a:lnTo>
                  <a:pt x="7079" y="15582"/>
                </a:lnTo>
                <a:close/>
              </a:path>
              <a:path w="20320" h="20319">
                <a:moveTo>
                  <a:pt x="12745" y="16996"/>
                </a:moveTo>
                <a:lnTo>
                  <a:pt x="8493" y="16996"/>
                </a:lnTo>
                <a:lnTo>
                  <a:pt x="8493" y="7079"/>
                </a:lnTo>
                <a:lnTo>
                  <a:pt x="12745" y="7079"/>
                </a:lnTo>
                <a:lnTo>
                  <a:pt x="12745" y="8503"/>
                </a:lnTo>
                <a:lnTo>
                  <a:pt x="9917" y="8503"/>
                </a:lnTo>
                <a:lnTo>
                  <a:pt x="9917" y="15582"/>
                </a:lnTo>
                <a:lnTo>
                  <a:pt x="12745" y="15582"/>
                </a:lnTo>
                <a:lnTo>
                  <a:pt x="12745" y="16996"/>
                </a:lnTo>
                <a:close/>
              </a:path>
              <a:path w="20320" h="20319">
                <a:moveTo>
                  <a:pt x="12745" y="15582"/>
                </a:moveTo>
                <a:lnTo>
                  <a:pt x="11331" y="15582"/>
                </a:lnTo>
                <a:lnTo>
                  <a:pt x="11331" y="8503"/>
                </a:lnTo>
                <a:lnTo>
                  <a:pt x="12745" y="8503"/>
                </a:lnTo>
                <a:lnTo>
                  <a:pt x="12745" y="155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688" y="1401790"/>
            <a:ext cx="141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5" dirty="0">
                <a:solidFill>
                  <a:srgbClr val="252423"/>
                </a:solidFill>
                <a:latin typeface="Trebuchet MS"/>
                <a:cs typeface="Trebuchet MS"/>
              </a:rPr>
              <a:t>3,96</a:t>
            </a:r>
            <a:r>
              <a:rPr sz="3600" spc="-2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252423"/>
                </a:solidFill>
                <a:latin typeface="Trebuchet MS"/>
                <a:cs typeface="Trebuchet MS"/>
              </a:rPr>
              <a:t>Mil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4960" y="2371788"/>
            <a:ext cx="434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211" y="3749152"/>
            <a:ext cx="272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9866" y="3749152"/>
            <a:ext cx="272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025" y="2989794"/>
            <a:ext cx="293370" cy="734060"/>
          </a:xfrm>
          <a:custGeom>
            <a:avLst/>
            <a:gdLst/>
            <a:ahLst/>
            <a:cxnLst/>
            <a:rect l="l" t="t" r="r" b="b"/>
            <a:pathLst>
              <a:path w="293369" h="734060">
                <a:moveTo>
                  <a:pt x="293296" y="733838"/>
                </a:moveTo>
                <a:lnTo>
                  <a:pt x="0" y="733838"/>
                </a:lnTo>
                <a:lnTo>
                  <a:pt x="0" y="0"/>
                </a:lnTo>
                <a:lnTo>
                  <a:pt x="293296" y="0"/>
                </a:lnTo>
                <a:lnTo>
                  <a:pt x="293296" y="7338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8091" y="2948225"/>
            <a:ext cx="293370" cy="775970"/>
          </a:xfrm>
          <a:custGeom>
            <a:avLst/>
            <a:gdLst/>
            <a:ahLst/>
            <a:cxnLst/>
            <a:rect l="l" t="t" r="r" b="b"/>
            <a:pathLst>
              <a:path w="293369" h="775970">
                <a:moveTo>
                  <a:pt x="0" y="0"/>
                </a:moveTo>
                <a:lnTo>
                  <a:pt x="293296" y="0"/>
                </a:lnTo>
                <a:lnTo>
                  <a:pt x="293296" y="775407"/>
                </a:lnTo>
                <a:lnTo>
                  <a:pt x="0" y="77540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0325" y="2785992"/>
            <a:ext cx="3721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226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2215" y="2744423"/>
            <a:ext cx="3721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239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3712" y="2281237"/>
            <a:ext cx="6076950" cy="1847850"/>
          </a:xfrm>
          <a:custGeom>
            <a:avLst/>
            <a:gdLst/>
            <a:ahLst/>
            <a:cxnLst/>
            <a:rect l="l" t="t" r="r" b="b"/>
            <a:pathLst>
              <a:path w="6076950" h="1847850">
                <a:moveTo>
                  <a:pt x="0" y="1566862"/>
                </a:moveTo>
                <a:lnTo>
                  <a:pt x="0" y="280987"/>
                </a:lnTo>
                <a:lnTo>
                  <a:pt x="84" y="274089"/>
                </a:lnTo>
                <a:lnTo>
                  <a:pt x="4136" y="232951"/>
                </a:lnTo>
                <a:lnTo>
                  <a:pt x="14182" y="192844"/>
                </a:lnTo>
                <a:lnTo>
                  <a:pt x="30001" y="154654"/>
                </a:lnTo>
                <a:lnTo>
                  <a:pt x="51257" y="119190"/>
                </a:lnTo>
                <a:lnTo>
                  <a:pt x="77481" y="87236"/>
                </a:lnTo>
                <a:lnTo>
                  <a:pt x="108116" y="59470"/>
                </a:lnTo>
                <a:lnTo>
                  <a:pt x="142487" y="36504"/>
                </a:lnTo>
                <a:lnTo>
                  <a:pt x="179863" y="18827"/>
                </a:lnTo>
                <a:lnTo>
                  <a:pt x="219420" y="6827"/>
                </a:lnTo>
                <a:lnTo>
                  <a:pt x="260318" y="761"/>
                </a:lnTo>
                <a:lnTo>
                  <a:pt x="280987" y="0"/>
                </a:lnTo>
                <a:lnTo>
                  <a:pt x="5795962" y="0"/>
                </a:lnTo>
                <a:lnTo>
                  <a:pt x="5837191" y="3041"/>
                </a:lnTo>
                <a:lnTo>
                  <a:pt x="5877527" y="12099"/>
                </a:lnTo>
                <a:lnTo>
                  <a:pt x="5916099" y="26977"/>
                </a:lnTo>
                <a:lnTo>
                  <a:pt x="5952069" y="47354"/>
                </a:lnTo>
                <a:lnTo>
                  <a:pt x="5984661" y="72789"/>
                </a:lnTo>
                <a:lnTo>
                  <a:pt x="6013167" y="102730"/>
                </a:lnTo>
                <a:lnTo>
                  <a:pt x="6036972" y="136530"/>
                </a:lnTo>
                <a:lnTo>
                  <a:pt x="6055560" y="173458"/>
                </a:lnTo>
                <a:lnTo>
                  <a:pt x="6068528" y="212713"/>
                </a:lnTo>
                <a:lnTo>
                  <a:pt x="6075596" y="253445"/>
                </a:lnTo>
                <a:lnTo>
                  <a:pt x="6076949" y="280987"/>
                </a:lnTo>
                <a:lnTo>
                  <a:pt x="6076949" y="1566862"/>
                </a:lnTo>
                <a:lnTo>
                  <a:pt x="6073907" y="1608091"/>
                </a:lnTo>
                <a:lnTo>
                  <a:pt x="6064849" y="1648428"/>
                </a:lnTo>
                <a:lnTo>
                  <a:pt x="6049971" y="1687000"/>
                </a:lnTo>
                <a:lnTo>
                  <a:pt x="6029594" y="1722970"/>
                </a:lnTo>
                <a:lnTo>
                  <a:pt x="6004159" y="1755562"/>
                </a:lnTo>
                <a:lnTo>
                  <a:pt x="5974218" y="1784068"/>
                </a:lnTo>
                <a:lnTo>
                  <a:pt x="5940418" y="1807873"/>
                </a:lnTo>
                <a:lnTo>
                  <a:pt x="5903490" y="1826460"/>
                </a:lnTo>
                <a:lnTo>
                  <a:pt x="5864236" y="1839429"/>
                </a:lnTo>
                <a:lnTo>
                  <a:pt x="5823503" y="1846496"/>
                </a:lnTo>
                <a:lnTo>
                  <a:pt x="5795962" y="1847849"/>
                </a:lnTo>
                <a:lnTo>
                  <a:pt x="280987" y="1847849"/>
                </a:lnTo>
                <a:lnTo>
                  <a:pt x="239758" y="1844808"/>
                </a:lnTo>
                <a:lnTo>
                  <a:pt x="199421" y="1835750"/>
                </a:lnTo>
                <a:lnTo>
                  <a:pt x="160849" y="1820872"/>
                </a:lnTo>
                <a:lnTo>
                  <a:pt x="124879" y="1800494"/>
                </a:lnTo>
                <a:lnTo>
                  <a:pt x="92287" y="1775060"/>
                </a:lnTo>
                <a:lnTo>
                  <a:pt x="63781" y="1745119"/>
                </a:lnTo>
                <a:lnTo>
                  <a:pt x="39976" y="1711318"/>
                </a:lnTo>
                <a:lnTo>
                  <a:pt x="21388" y="1674391"/>
                </a:lnTo>
                <a:lnTo>
                  <a:pt x="8420" y="1635136"/>
                </a:lnTo>
                <a:lnTo>
                  <a:pt x="1353" y="1594404"/>
                </a:lnTo>
                <a:lnTo>
                  <a:pt x="0" y="1566862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13771" y="2333688"/>
            <a:ext cx="536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ens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7320" y="3796774"/>
            <a:ext cx="1765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0426" y="3796774"/>
            <a:ext cx="1758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fev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0400" y="3796774"/>
            <a:ext cx="222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019" y="3796774"/>
            <a:ext cx="1905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abr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2415" y="3796774"/>
            <a:ext cx="2101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9026" y="3796774"/>
            <a:ext cx="1828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0519" y="3796774"/>
            <a:ext cx="146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7323" y="3796774"/>
            <a:ext cx="2184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ago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3030" y="3796774"/>
            <a:ext cx="1727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set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04333" y="3796774"/>
            <a:ext cx="1962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out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9319" y="3796774"/>
            <a:ext cx="212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6136" y="3796774"/>
            <a:ext cx="2044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dez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022" y="2900223"/>
            <a:ext cx="5268595" cy="871219"/>
            <a:chOff x="3357022" y="2900223"/>
            <a:chExt cx="5268595" cy="871219"/>
          </a:xfrm>
        </p:grpSpPr>
        <p:sp>
          <p:nvSpPr>
            <p:cNvPr id="25" name="object 25"/>
            <p:cNvSpPr/>
            <p:nvPr/>
          </p:nvSpPr>
          <p:spPr>
            <a:xfrm>
              <a:off x="3357016" y="2900235"/>
              <a:ext cx="5268595" cy="871219"/>
            </a:xfrm>
            <a:custGeom>
              <a:avLst/>
              <a:gdLst/>
              <a:ahLst/>
              <a:cxnLst/>
              <a:rect l="l" t="t" r="r" b="b"/>
              <a:pathLst>
                <a:path w="5268595" h="871220">
                  <a:moveTo>
                    <a:pt x="175044" y="762711"/>
                  </a:moveTo>
                  <a:lnTo>
                    <a:pt x="0" y="762711"/>
                  </a:lnTo>
                  <a:lnTo>
                    <a:pt x="0" y="871029"/>
                  </a:lnTo>
                  <a:lnTo>
                    <a:pt x="175044" y="871029"/>
                  </a:lnTo>
                  <a:lnTo>
                    <a:pt x="175044" y="762711"/>
                  </a:lnTo>
                  <a:close/>
                </a:path>
                <a:path w="5268595" h="871220">
                  <a:moveTo>
                    <a:pt x="638048" y="640638"/>
                  </a:moveTo>
                  <a:lnTo>
                    <a:pt x="462991" y="640638"/>
                  </a:lnTo>
                  <a:lnTo>
                    <a:pt x="462991" y="871029"/>
                  </a:lnTo>
                  <a:lnTo>
                    <a:pt x="638048" y="871029"/>
                  </a:lnTo>
                  <a:lnTo>
                    <a:pt x="638048" y="640638"/>
                  </a:lnTo>
                  <a:close/>
                </a:path>
                <a:path w="5268595" h="871220">
                  <a:moveTo>
                    <a:pt x="1101039" y="527100"/>
                  </a:moveTo>
                  <a:lnTo>
                    <a:pt x="925982" y="527100"/>
                  </a:lnTo>
                  <a:lnTo>
                    <a:pt x="925982" y="871029"/>
                  </a:lnTo>
                  <a:lnTo>
                    <a:pt x="1101039" y="871029"/>
                  </a:lnTo>
                  <a:lnTo>
                    <a:pt x="1101039" y="527100"/>
                  </a:lnTo>
                  <a:close/>
                </a:path>
                <a:path w="5268595" h="871220">
                  <a:moveTo>
                    <a:pt x="1564030" y="545503"/>
                  </a:moveTo>
                  <a:lnTo>
                    <a:pt x="1388986" y="545503"/>
                  </a:lnTo>
                  <a:lnTo>
                    <a:pt x="1388986" y="871029"/>
                  </a:lnTo>
                  <a:lnTo>
                    <a:pt x="1564030" y="871029"/>
                  </a:lnTo>
                  <a:lnTo>
                    <a:pt x="1564030" y="545503"/>
                  </a:lnTo>
                  <a:close/>
                </a:path>
                <a:path w="5268595" h="871220">
                  <a:moveTo>
                    <a:pt x="2027021" y="372999"/>
                  </a:moveTo>
                  <a:lnTo>
                    <a:pt x="1851977" y="372999"/>
                  </a:lnTo>
                  <a:lnTo>
                    <a:pt x="1851977" y="871029"/>
                  </a:lnTo>
                  <a:lnTo>
                    <a:pt x="2027021" y="871029"/>
                  </a:lnTo>
                  <a:lnTo>
                    <a:pt x="2027021" y="372999"/>
                  </a:lnTo>
                  <a:close/>
                </a:path>
                <a:path w="5268595" h="871220">
                  <a:moveTo>
                    <a:pt x="2490025" y="409841"/>
                  </a:moveTo>
                  <a:lnTo>
                    <a:pt x="2314968" y="409841"/>
                  </a:lnTo>
                  <a:lnTo>
                    <a:pt x="2314968" y="871029"/>
                  </a:lnTo>
                  <a:lnTo>
                    <a:pt x="2490025" y="871029"/>
                  </a:lnTo>
                  <a:lnTo>
                    <a:pt x="2490025" y="409841"/>
                  </a:lnTo>
                  <a:close/>
                </a:path>
                <a:path w="5268595" h="871220">
                  <a:moveTo>
                    <a:pt x="2953016" y="364020"/>
                  </a:moveTo>
                  <a:lnTo>
                    <a:pt x="2777960" y="364020"/>
                  </a:lnTo>
                  <a:lnTo>
                    <a:pt x="2777960" y="871029"/>
                  </a:lnTo>
                  <a:lnTo>
                    <a:pt x="2953016" y="871029"/>
                  </a:lnTo>
                  <a:lnTo>
                    <a:pt x="2953016" y="364020"/>
                  </a:lnTo>
                  <a:close/>
                </a:path>
                <a:path w="5268595" h="871220">
                  <a:moveTo>
                    <a:pt x="3416008" y="389001"/>
                  </a:moveTo>
                  <a:lnTo>
                    <a:pt x="3240963" y="389001"/>
                  </a:lnTo>
                  <a:lnTo>
                    <a:pt x="3240963" y="871029"/>
                  </a:lnTo>
                  <a:lnTo>
                    <a:pt x="3416008" y="871029"/>
                  </a:lnTo>
                  <a:lnTo>
                    <a:pt x="3416008" y="389001"/>
                  </a:lnTo>
                  <a:close/>
                </a:path>
                <a:path w="5268595" h="871220">
                  <a:moveTo>
                    <a:pt x="3878999" y="322630"/>
                  </a:moveTo>
                  <a:lnTo>
                    <a:pt x="3703955" y="322630"/>
                  </a:lnTo>
                  <a:lnTo>
                    <a:pt x="3703955" y="871029"/>
                  </a:lnTo>
                  <a:lnTo>
                    <a:pt x="3878999" y="871029"/>
                  </a:lnTo>
                  <a:lnTo>
                    <a:pt x="3878999" y="322630"/>
                  </a:lnTo>
                  <a:close/>
                </a:path>
                <a:path w="5268595" h="871220">
                  <a:moveTo>
                    <a:pt x="4341990" y="218630"/>
                  </a:moveTo>
                  <a:lnTo>
                    <a:pt x="4166946" y="218630"/>
                  </a:lnTo>
                  <a:lnTo>
                    <a:pt x="4166946" y="871029"/>
                  </a:lnTo>
                  <a:lnTo>
                    <a:pt x="4341990" y="871029"/>
                  </a:lnTo>
                  <a:lnTo>
                    <a:pt x="4341990" y="218630"/>
                  </a:lnTo>
                  <a:close/>
                </a:path>
                <a:path w="5268595" h="871220">
                  <a:moveTo>
                    <a:pt x="4804994" y="0"/>
                  </a:moveTo>
                  <a:lnTo>
                    <a:pt x="4629937" y="0"/>
                  </a:lnTo>
                  <a:lnTo>
                    <a:pt x="4629937" y="871029"/>
                  </a:lnTo>
                  <a:lnTo>
                    <a:pt x="4804994" y="871029"/>
                  </a:lnTo>
                  <a:lnTo>
                    <a:pt x="4804994" y="0"/>
                  </a:lnTo>
                  <a:close/>
                </a:path>
                <a:path w="5268595" h="871220">
                  <a:moveTo>
                    <a:pt x="5267985" y="186944"/>
                  </a:moveTo>
                  <a:lnTo>
                    <a:pt x="5092928" y="186944"/>
                  </a:lnTo>
                  <a:lnTo>
                    <a:pt x="5092928" y="871029"/>
                  </a:lnTo>
                  <a:lnTo>
                    <a:pt x="5267985" y="871029"/>
                  </a:lnTo>
                  <a:lnTo>
                    <a:pt x="5267985" y="18694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2060" y="2953245"/>
              <a:ext cx="3416300" cy="818515"/>
            </a:xfrm>
            <a:custGeom>
              <a:avLst/>
              <a:gdLst/>
              <a:ahLst/>
              <a:cxnLst/>
              <a:rect l="l" t="t" r="r" b="b"/>
              <a:pathLst>
                <a:path w="3416300" h="818514">
                  <a:moveTo>
                    <a:pt x="175056" y="43319"/>
                  </a:moveTo>
                  <a:lnTo>
                    <a:pt x="0" y="43319"/>
                  </a:lnTo>
                  <a:lnTo>
                    <a:pt x="0" y="818019"/>
                  </a:lnTo>
                  <a:lnTo>
                    <a:pt x="175056" y="818019"/>
                  </a:lnTo>
                  <a:lnTo>
                    <a:pt x="175056" y="43319"/>
                  </a:lnTo>
                  <a:close/>
                </a:path>
                <a:path w="3416300" h="818514">
                  <a:moveTo>
                    <a:pt x="638048" y="129959"/>
                  </a:moveTo>
                  <a:lnTo>
                    <a:pt x="463003" y="129959"/>
                  </a:lnTo>
                  <a:lnTo>
                    <a:pt x="463003" y="818019"/>
                  </a:lnTo>
                  <a:lnTo>
                    <a:pt x="638048" y="818019"/>
                  </a:lnTo>
                  <a:lnTo>
                    <a:pt x="638048" y="129959"/>
                  </a:lnTo>
                  <a:close/>
                </a:path>
                <a:path w="3416300" h="818514">
                  <a:moveTo>
                    <a:pt x="1101039" y="33147"/>
                  </a:moveTo>
                  <a:lnTo>
                    <a:pt x="925995" y="33147"/>
                  </a:lnTo>
                  <a:lnTo>
                    <a:pt x="925995" y="818019"/>
                  </a:lnTo>
                  <a:lnTo>
                    <a:pt x="1101039" y="818019"/>
                  </a:lnTo>
                  <a:lnTo>
                    <a:pt x="1101039" y="33147"/>
                  </a:lnTo>
                  <a:close/>
                </a:path>
                <a:path w="3416300" h="818514">
                  <a:moveTo>
                    <a:pt x="1564043" y="14503"/>
                  </a:moveTo>
                  <a:lnTo>
                    <a:pt x="1388986" y="14503"/>
                  </a:lnTo>
                  <a:lnTo>
                    <a:pt x="1388986" y="818019"/>
                  </a:lnTo>
                  <a:lnTo>
                    <a:pt x="1564043" y="818019"/>
                  </a:lnTo>
                  <a:lnTo>
                    <a:pt x="1564043" y="14503"/>
                  </a:lnTo>
                  <a:close/>
                </a:path>
                <a:path w="3416300" h="818514">
                  <a:moveTo>
                    <a:pt x="2027034" y="0"/>
                  </a:moveTo>
                  <a:lnTo>
                    <a:pt x="1851977" y="0"/>
                  </a:lnTo>
                  <a:lnTo>
                    <a:pt x="1851977" y="818019"/>
                  </a:lnTo>
                  <a:lnTo>
                    <a:pt x="2027034" y="818019"/>
                  </a:lnTo>
                  <a:lnTo>
                    <a:pt x="2027034" y="0"/>
                  </a:lnTo>
                  <a:close/>
                </a:path>
                <a:path w="3416300" h="818514">
                  <a:moveTo>
                    <a:pt x="2490025" y="90716"/>
                  </a:moveTo>
                  <a:lnTo>
                    <a:pt x="2314981" y="90716"/>
                  </a:lnTo>
                  <a:lnTo>
                    <a:pt x="2314981" y="818019"/>
                  </a:lnTo>
                  <a:lnTo>
                    <a:pt x="2490025" y="818019"/>
                  </a:lnTo>
                  <a:lnTo>
                    <a:pt x="2490025" y="90716"/>
                  </a:lnTo>
                  <a:close/>
                </a:path>
                <a:path w="3416300" h="818514">
                  <a:moveTo>
                    <a:pt x="2953016" y="87249"/>
                  </a:moveTo>
                  <a:lnTo>
                    <a:pt x="2777972" y="87249"/>
                  </a:lnTo>
                  <a:lnTo>
                    <a:pt x="2777972" y="818019"/>
                  </a:lnTo>
                  <a:lnTo>
                    <a:pt x="2953016" y="818019"/>
                  </a:lnTo>
                  <a:lnTo>
                    <a:pt x="2953016" y="87249"/>
                  </a:lnTo>
                  <a:close/>
                </a:path>
                <a:path w="3416300" h="818514">
                  <a:moveTo>
                    <a:pt x="3416008" y="109359"/>
                  </a:moveTo>
                  <a:lnTo>
                    <a:pt x="3240963" y="109359"/>
                  </a:lnTo>
                  <a:lnTo>
                    <a:pt x="3240963" y="818019"/>
                  </a:lnTo>
                  <a:lnTo>
                    <a:pt x="3416008" y="818019"/>
                  </a:lnTo>
                  <a:lnTo>
                    <a:pt x="3416008" y="10935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61851" y="3188087"/>
            <a:ext cx="177800" cy="41148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5803" y="2686209"/>
            <a:ext cx="177800" cy="4730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22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28797" y="2664058"/>
            <a:ext cx="177800" cy="4730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26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91792" y="2664058"/>
            <a:ext cx="177800" cy="4730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34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54787" y="2664058"/>
            <a:ext cx="177800" cy="4730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27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6901" y="2664058"/>
            <a:ext cx="177800" cy="4730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31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4845" y="2664058"/>
            <a:ext cx="353060" cy="81343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352425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27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7839" y="2664058"/>
            <a:ext cx="353060" cy="69977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14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23876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31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0834" y="2664058"/>
            <a:ext cx="353060" cy="71818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13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257175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13827" y="2664058"/>
            <a:ext cx="353060" cy="54546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8509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6821" y="2664058"/>
            <a:ext cx="815975" cy="58229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29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Segoe UI"/>
              <a:cs typeface="Segoe UI"/>
            </a:endParaRPr>
          </a:p>
          <a:p>
            <a:pPr marL="58419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29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02810" y="2664058"/>
            <a:ext cx="353060" cy="5619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  <a:p>
            <a:pPr marL="100965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R$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28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45789" y="3826362"/>
            <a:ext cx="2567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530" algn="l"/>
                <a:tab pos="838835" algn="l"/>
                <a:tab pos="1202690" algn="l"/>
                <a:tab pos="1607820" algn="l"/>
                <a:tab pos="1997075" algn="l"/>
                <a:tab pos="2380615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dom	seg	ter	qua	qui	sex	sáb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18963" y="3313410"/>
            <a:ext cx="304165" cy="487680"/>
          </a:xfrm>
          <a:custGeom>
            <a:avLst/>
            <a:gdLst/>
            <a:ahLst/>
            <a:cxnLst/>
            <a:rect l="l" t="t" r="r" b="b"/>
            <a:pathLst>
              <a:path w="304165" h="487679">
                <a:moveTo>
                  <a:pt x="303832" y="487618"/>
                </a:moveTo>
                <a:lnTo>
                  <a:pt x="0" y="487618"/>
                </a:lnTo>
                <a:lnTo>
                  <a:pt x="0" y="0"/>
                </a:lnTo>
                <a:lnTo>
                  <a:pt x="303832" y="0"/>
                </a:lnTo>
                <a:lnTo>
                  <a:pt x="303832" y="48761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08747" y="3071286"/>
            <a:ext cx="304165" cy="730250"/>
          </a:xfrm>
          <a:custGeom>
            <a:avLst/>
            <a:gdLst/>
            <a:ahLst/>
            <a:cxnLst/>
            <a:rect l="l" t="t" r="r" b="b"/>
            <a:pathLst>
              <a:path w="304165" h="730250">
                <a:moveTo>
                  <a:pt x="303832" y="729742"/>
                </a:moveTo>
                <a:lnTo>
                  <a:pt x="0" y="729742"/>
                </a:lnTo>
                <a:lnTo>
                  <a:pt x="0" y="0"/>
                </a:lnTo>
                <a:lnTo>
                  <a:pt x="303832" y="0"/>
                </a:lnTo>
                <a:lnTo>
                  <a:pt x="303832" y="72974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98532" y="2805490"/>
            <a:ext cx="304165" cy="995680"/>
          </a:xfrm>
          <a:custGeom>
            <a:avLst/>
            <a:gdLst/>
            <a:ahLst/>
            <a:cxnLst/>
            <a:rect l="l" t="t" r="r" b="b"/>
            <a:pathLst>
              <a:path w="304165" h="995679">
                <a:moveTo>
                  <a:pt x="303832" y="995538"/>
                </a:moveTo>
                <a:lnTo>
                  <a:pt x="0" y="995538"/>
                </a:lnTo>
                <a:lnTo>
                  <a:pt x="0" y="0"/>
                </a:lnTo>
                <a:lnTo>
                  <a:pt x="303832" y="0"/>
                </a:lnTo>
                <a:lnTo>
                  <a:pt x="303832" y="9955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88317" y="2982589"/>
            <a:ext cx="304165" cy="818515"/>
          </a:xfrm>
          <a:custGeom>
            <a:avLst/>
            <a:gdLst/>
            <a:ahLst/>
            <a:cxnLst/>
            <a:rect l="l" t="t" r="r" b="b"/>
            <a:pathLst>
              <a:path w="304165" h="818514">
                <a:moveTo>
                  <a:pt x="303832" y="818439"/>
                </a:moveTo>
                <a:lnTo>
                  <a:pt x="0" y="818439"/>
                </a:lnTo>
                <a:lnTo>
                  <a:pt x="0" y="0"/>
                </a:lnTo>
                <a:lnTo>
                  <a:pt x="303832" y="0"/>
                </a:lnTo>
                <a:lnTo>
                  <a:pt x="303832" y="81843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78101" y="2983884"/>
            <a:ext cx="304165" cy="817244"/>
          </a:xfrm>
          <a:custGeom>
            <a:avLst/>
            <a:gdLst/>
            <a:ahLst/>
            <a:cxnLst/>
            <a:rect l="l" t="t" r="r" b="b"/>
            <a:pathLst>
              <a:path w="304165" h="817245">
                <a:moveTo>
                  <a:pt x="303832" y="817144"/>
                </a:moveTo>
                <a:lnTo>
                  <a:pt x="0" y="817144"/>
                </a:lnTo>
                <a:lnTo>
                  <a:pt x="0" y="0"/>
                </a:lnTo>
                <a:lnTo>
                  <a:pt x="303832" y="0"/>
                </a:lnTo>
                <a:lnTo>
                  <a:pt x="303832" y="81714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67886" y="3014981"/>
            <a:ext cx="304165" cy="786130"/>
          </a:xfrm>
          <a:custGeom>
            <a:avLst/>
            <a:gdLst/>
            <a:ahLst/>
            <a:cxnLst/>
            <a:rect l="l" t="t" r="r" b="b"/>
            <a:pathLst>
              <a:path w="304165" h="786129">
                <a:moveTo>
                  <a:pt x="303832" y="786047"/>
                </a:moveTo>
                <a:lnTo>
                  <a:pt x="0" y="786047"/>
                </a:lnTo>
                <a:lnTo>
                  <a:pt x="0" y="0"/>
                </a:lnTo>
                <a:lnTo>
                  <a:pt x="303832" y="0"/>
                </a:lnTo>
                <a:lnTo>
                  <a:pt x="303832" y="786047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57670" y="3144791"/>
            <a:ext cx="304165" cy="656590"/>
          </a:xfrm>
          <a:custGeom>
            <a:avLst/>
            <a:gdLst/>
            <a:ahLst/>
            <a:cxnLst/>
            <a:rect l="l" t="t" r="r" b="b"/>
            <a:pathLst>
              <a:path w="304165" h="656589">
                <a:moveTo>
                  <a:pt x="303832" y="656237"/>
                </a:moveTo>
                <a:lnTo>
                  <a:pt x="0" y="656237"/>
                </a:lnTo>
                <a:lnTo>
                  <a:pt x="0" y="0"/>
                </a:lnTo>
                <a:lnTo>
                  <a:pt x="303832" y="0"/>
                </a:lnTo>
                <a:lnTo>
                  <a:pt x="303832" y="656237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315722" y="3110542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43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05506" y="2868418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64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83365" y="1407763"/>
            <a:ext cx="1864995" cy="1357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204" dirty="0">
                <a:solidFill>
                  <a:srgbClr val="252423"/>
                </a:solidFill>
                <a:latin typeface="Trebuchet MS"/>
                <a:cs typeface="Trebuchet MS"/>
              </a:rPr>
              <a:t>117,20</a:t>
            </a:r>
            <a:r>
              <a:rPr sz="3550" spc="-2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3550" spc="-114" dirty="0">
                <a:solidFill>
                  <a:srgbClr val="252423"/>
                </a:solidFill>
                <a:latin typeface="Trebuchet MS"/>
                <a:cs typeface="Trebuchet MS"/>
              </a:rPr>
              <a:t>Mil</a:t>
            </a:r>
            <a:endParaRPr sz="3550">
              <a:latin typeface="Trebuchet MS"/>
              <a:cs typeface="Trebuchet MS"/>
            </a:endParaRPr>
          </a:p>
          <a:p>
            <a:pPr marL="250190">
              <a:lnSpc>
                <a:spcPct val="100000"/>
              </a:lnSpc>
              <a:spcBef>
                <a:spcPts val="2250"/>
              </a:spcBef>
            </a:pP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Semanal</a:t>
            </a:r>
            <a:endParaRPr sz="1400">
              <a:latin typeface="Trebuchet MS"/>
              <a:cs typeface="Trebuchet MS"/>
            </a:endParaRPr>
          </a:p>
          <a:p>
            <a:pPr marL="24130">
              <a:lnSpc>
                <a:spcPct val="100000"/>
              </a:lnSpc>
              <a:spcBef>
                <a:spcPts val="118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87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485076" y="2781016"/>
            <a:ext cx="700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72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  </a:t>
            </a:r>
            <a:r>
              <a:rPr sz="900" spc="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72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64644" y="2812113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69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54429" y="2941923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58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530137" y="140157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464</a:t>
            </a:r>
            <a:r>
              <a:rPr spc="-254" dirty="0"/>
              <a:t> </a:t>
            </a:r>
            <a:r>
              <a:rPr spc="-150" dirty="0"/>
              <a:t>Mi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101665" y="4540970"/>
            <a:ext cx="207010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 algn="r">
              <a:lnSpc>
                <a:spcPct val="1437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SP  </a:t>
            </a:r>
            <a:r>
              <a:rPr sz="900" spc="10" dirty="0">
                <a:solidFill>
                  <a:srgbClr val="605D5C"/>
                </a:solidFill>
                <a:latin typeface="Segoe UI"/>
                <a:cs typeface="Segoe UI"/>
              </a:rPr>
              <a:t>RJ 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MG  RS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BA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SC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GO  DF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PE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81276" y="4809683"/>
            <a:ext cx="751205" cy="152400"/>
          </a:xfrm>
          <a:custGeom>
            <a:avLst/>
            <a:gdLst/>
            <a:ahLst/>
            <a:cxnLst/>
            <a:rect l="l" t="t" r="r" b="b"/>
            <a:pathLst>
              <a:path w="751205" h="152400">
                <a:moveTo>
                  <a:pt x="750862" y="152122"/>
                </a:moveTo>
                <a:lnTo>
                  <a:pt x="0" y="152122"/>
                </a:lnTo>
                <a:lnTo>
                  <a:pt x="0" y="0"/>
                </a:lnTo>
                <a:lnTo>
                  <a:pt x="750862" y="0"/>
                </a:lnTo>
                <a:lnTo>
                  <a:pt x="750862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81276" y="5006771"/>
            <a:ext cx="613410" cy="152400"/>
          </a:xfrm>
          <a:custGeom>
            <a:avLst/>
            <a:gdLst/>
            <a:ahLst/>
            <a:cxnLst/>
            <a:rect l="l" t="t" r="r" b="b"/>
            <a:pathLst>
              <a:path w="613410" h="152400">
                <a:moveTo>
                  <a:pt x="613338" y="152122"/>
                </a:moveTo>
                <a:lnTo>
                  <a:pt x="0" y="152122"/>
                </a:lnTo>
                <a:lnTo>
                  <a:pt x="0" y="0"/>
                </a:lnTo>
                <a:lnTo>
                  <a:pt x="613338" y="0"/>
                </a:lnTo>
                <a:lnTo>
                  <a:pt x="613338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1276" y="5203859"/>
            <a:ext cx="301625" cy="152400"/>
          </a:xfrm>
          <a:custGeom>
            <a:avLst/>
            <a:gdLst/>
            <a:ahLst/>
            <a:cxnLst/>
            <a:rect l="l" t="t" r="r" b="b"/>
            <a:pathLst>
              <a:path w="301625" h="152400">
                <a:moveTo>
                  <a:pt x="301527" y="152122"/>
                </a:moveTo>
                <a:lnTo>
                  <a:pt x="0" y="152122"/>
                </a:lnTo>
                <a:lnTo>
                  <a:pt x="0" y="0"/>
                </a:lnTo>
                <a:lnTo>
                  <a:pt x="301527" y="0"/>
                </a:lnTo>
                <a:lnTo>
                  <a:pt x="301527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1276" y="5400947"/>
            <a:ext cx="268605" cy="152400"/>
          </a:xfrm>
          <a:custGeom>
            <a:avLst/>
            <a:gdLst/>
            <a:ahLst/>
            <a:cxnLst/>
            <a:rect l="l" t="t" r="r" b="b"/>
            <a:pathLst>
              <a:path w="268605" h="152400">
                <a:moveTo>
                  <a:pt x="268425" y="152122"/>
                </a:moveTo>
                <a:lnTo>
                  <a:pt x="0" y="152122"/>
                </a:lnTo>
                <a:lnTo>
                  <a:pt x="0" y="0"/>
                </a:lnTo>
                <a:lnTo>
                  <a:pt x="268425" y="0"/>
                </a:lnTo>
                <a:lnTo>
                  <a:pt x="268425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1276" y="5598035"/>
            <a:ext cx="207010" cy="152400"/>
          </a:xfrm>
          <a:custGeom>
            <a:avLst/>
            <a:gdLst/>
            <a:ahLst/>
            <a:cxnLst/>
            <a:rect l="l" t="t" r="r" b="b"/>
            <a:pathLst>
              <a:path w="207009" h="152400">
                <a:moveTo>
                  <a:pt x="206800" y="152122"/>
                </a:moveTo>
                <a:lnTo>
                  <a:pt x="0" y="152122"/>
                </a:lnTo>
                <a:lnTo>
                  <a:pt x="0" y="0"/>
                </a:lnTo>
                <a:lnTo>
                  <a:pt x="206800" y="0"/>
                </a:lnTo>
                <a:lnTo>
                  <a:pt x="206800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1276" y="5795122"/>
            <a:ext cx="200025" cy="152400"/>
          </a:xfrm>
          <a:custGeom>
            <a:avLst/>
            <a:gdLst/>
            <a:ahLst/>
            <a:cxnLst/>
            <a:rect l="l" t="t" r="r" b="b"/>
            <a:pathLst>
              <a:path w="200025" h="152400">
                <a:moveTo>
                  <a:pt x="199844" y="152122"/>
                </a:moveTo>
                <a:lnTo>
                  <a:pt x="0" y="152122"/>
                </a:lnTo>
                <a:lnTo>
                  <a:pt x="0" y="0"/>
                </a:lnTo>
                <a:lnTo>
                  <a:pt x="199844" y="0"/>
                </a:lnTo>
                <a:lnTo>
                  <a:pt x="199844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81276" y="5992210"/>
            <a:ext cx="118745" cy="152400"/>
          </a:xfrm>
          <a:custGeom>
            <a:avLst/>
            <a:gdLst/>
            <a:ahLst/>
            <a:cxnLst/>
            <a:rect l="l" t="t" r="r" b="b"/>
            <a:pathLst>
              <a:path w="118744" h="152400">
                <a:moveTo>
                  <a:pt x="118487" y="152122"/>
                </a:moveTo>
                <a:lnTo>
                  <a:pt x="0" y="152122"/>
                </a:lnTo>
                <a:lnTo>
                  <a:pt x="0" y="0"/>
                </a:lnTo>
                <a:lnTo>
                  <a:pt x="118487" y="0"/>
                </a:lnTo>
                <a:lnTo>
                  <a:pt x="118487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1276" y="6189298"/>
            <a:ext cx="116205" cy="152400"/>
          </a:xfrm>
          <a:custGeom>
            <a:avLst/>
            <a:gdLst/>
            <a:ahLst/>
            <a:cxnLst/>
            <a:rect l="l" t="t" r="r" b="b"/>
            <a:pathLst>
              <a:path w="116205" h="152400">
                <a:moveTo>
                  <a:pt x="115897" y="152122"/>
                </a:moveTo>
                <a:lnTo>
                  <a:pt x="0" y="152122"/>
                </a:lnTo>
                <a:lnTo>
                  <a:pt x="0" y="0"/>
                </a:lnTo>
                <a:lnTo>
                  <a:pt x="115897" y="0"/>
                </a:lnTo>
                <a:lnTo>
                  <a:pt x="115897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81276" y="6583474"/>
            <a:ext cx="101600" cy="152400"/>
          </a:xfrm>
          <a:custGeom>
            <a:avLst/>
            <a:gdLst/>
            <a:ahLst/>
            <a:cxnLst/>
            <a:rect l="l" t="t" r="r" b="b"/>
            <a:pathLst>
              <a:path w="101600" h="152400">
                <a:moveTo>
                  <a:pt x="101345" y="152122"/>
                </a:moveTo>
                <a:lnTo>
                  <a:pt x="0" y="152122"/>
                </a:lnTo>
                <a:lnTo>
                  <a:pt x="0" y="0"/>
                </a:lnTo>
                <a:lnTo>
                  <a:pt x="101345" y="0"/>
                </a:lnTo>
                <a:lnTo>
                  <a:pt x="101345" y="15212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81276" y="4612595"/>
            <a:ext cx="2078989" cy="152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4604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179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95678" y="4812195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65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58154" y="5009283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53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13241" y="5146194"/>
            <a:ext cx="343535" cy="4197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26 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23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46161" y="5540369"/>
            <a:ext cx="415925" cy="12084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18 Mi</a:t>
            </a:r>
            <a:endParaRPr sz="900">
              <a:latin typeface="Segoe UI"/>
              <a:cs typeface="Segoe UI"/>
            </a:endParaRPr>
          </a:p>
          <a:p>
            <a:pPr marL="111125">
              <a:lnSpc>
                <a:spcPct val="100000"/>
              </a:lnSpc>
              <a:spcBef>
                <a:spcPts val="47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 Mi</a:t>
            </a:r>
            <a:endParaRPr sz="900">
              <a:latin typeface="Segoe UI"/>
              <a:cs typeface="Segoe UI"/>
            </a:endParaRPr>
          </a:p>
          <a:p>
            <a:pPr marL="29209">
              <a:lnSpc>
                <a:spcPct val="100000"/>
              </a:lnSpc>
              <a:spcBef>
                <a:spcPts val="4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 Mi</a:t>
            </a:r>
            <a:endParaRPr sz="900">
              <a:latin typeface="Segoe UI"/>
              <a:cs typeface="Segoe UI"/>
            </a:endParaRPr>
          </a:p>
          <a:p>
            <a:pPr marL="26670">
              <a:lnSpc>
                <a:spcPct val="100000"/>
              </a:lnSpc>
              <a:spcBef>
                <a:spcPts val="4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 Mi</a:t>
            </a:r>
            <a:endParaRPr sz="900">
              <a:latin typeface="Segoe UI"/>
              <a:cs typeface="Segoe UI"/>
            </a:endParaRPr>
          </a:p>
          <a:p>
            <a:pPr marL="17145">
              <a:lnSpc>
                <a:spcPct val="100000"/>
              </a:lnSpc>
              <a:spcBef>
                <a:spcPts val="47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 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 Mi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00468" y="4528995"/>
            <a:ext cx="86360" cy="2291080"/>
            <a:chOff x="3900468" y="4528995"/>
            <a:chExt cx="86360" cy="2291080"/>
          </a:xfrm>
        </p:grpSpPr>
        <p:sp>
          <p:nvSpPr>
            <p:cNvPr id="70" name="object 70"/>
            <p:cNvSpPr/>
            <p:nvPr/>
          </p:nvSpPr>
          <p:spPr>
            <a:xfrm>
              <a:off x="3905233" y="4533760"/>
              <a:ext cx="76835" cy="2286635"/>
            </a:xfrm>
            <a:custGeom>
              <a:avLst/>
              <a:gdLst/>
              <a:ahLst/>
              <a:cxnLst/>
              <a:rect l="l" t="t" r="r" b="b"/>
              <a:pathLst>
                <a:path w="76835" h="2286634">
                  <a:moveTo>
                    <a:pt x="43174" y="2286218"/>
                  </a:moveTo>
                  <a:lnTo>
                    <a:pt x="33064" y="2286218"/>
                  </a:lnTo>
                  <a:lnTo>
                    <a:pt x="28202" y="2285253"/>
                  </a:lnTo>
                  <a:lnTo>
                    <a:pt x="967" y="2258082"/>
                  </a:lnTo>
                  <a:lnTo>
                    <a:pt x="0" y="2253231"/>
                  </a:lnTo>
                  <a:lnTo>
                    <a:pt x="0" y="32987"/>
                  </a:lnTo>
                  <a:lnTo>
                    <a:pt x="28202" y="964"/>
                  </a:lnTo>
                  <a:lnTo>
                    <a:pt x="33064" y="0"/>
                  </a:lnTo>
                  <a:lnTo>
                    <a:pt x="38119" y="0"/>
                  </a:lnTo>
                  <a:lnTo>
                    <a:pt x="43174" y="0"/>
                  </a:lnTo>
                  <a:lnTo>
                    <a:pt x="75271" y="28136"/>
                  </a:lnTo>
                  <a:lnTo>
                    <a:pt x="76239" y="32987"/>
                  </a:lnTo>
                  <a:lnTo>
                    <a:pt x="76239" y="2253231"/>
                  </a:lnTo>
                  <a:lnTo>
                    <a:pt x="48037" y="2285253"/>
                  </a:lnTo>
                  <a:lnTo>
                    <a:pt x="43174" y="2286218"/>
                  </a:lnTo>
                  <a:close/>
                </a:path>
              </a:pathLst>
            </a:custGeom>
            <a:solidFill>
              <a:srgbClr val="E1E1E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05233" y="4533760"/>
              <a:ext cx="76835" cy="926465"/>
            </a:xfrm>
            <a:custGeom>
              <a:avLst/>
              <a:gdLst/>
              <a:ahLst/>
              <a:cxnLst/>
              <a:rect l="l" t="t" r="r" b="b"/>
              <a:pathLst>
                <a:path w="76835" h="926464">
                  <a:moveTo>
                    <a:pt x="43174" y="926386"/>
                  </a:moveTo>
                  <a:lnTo>
                    <a:pt x="33064" y="926386"/>
                  </a:lnTo>
                  <a:lnTo>
                    <a:pt x="28202" y="925421"/>
                  </a:lnTo>
                  <a:lnTo>
                    <a:pt x="967" y="898249"/>
                  </a:lnTo>
                  <a:lnTo>
                    <a:pt x="0" y="893398"/>
                  </a:lnTo>
                  <a:lnTo>
                    <a:pt x="0" y="32987"/>
                  </a:lnTo>
                  <a:lnTo>
                    <a:pt x="28202" y="964"/>
                  </a:lnTo>
                  <a:lnTo>
                    <a:pt x="33064" y="0"/>
                  </a:lnTo>
                  <a:lnTo>
                    <a:pt x="38119" y="0"/>
                  </a:lnTo>
                  <a:lnTo>
                    <a:pt x="43174" y="0"/>
                  </a:lnTo>
                  <a:lnTo>
                    <a:pt x="75271" y="28136"/>
                  </a:lnTo>
                  <a:lnTo>
                    <a:pt x="76239" y="32987"/>
                  </a:lnTo>
                  <a:lnTo>
                    <a:pt x="76239" y="893398"/>
                  </a:lnTo>
                  <a:lnTo>
                    <a:pt x="48037" y="925421"/>
                  </a:lnTo>
                  <a:lnTo>
                    <a:pt x="43174" y="926386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05233" y="4533760"/>
              <a:ext cx="76835" cy="926465"/>
            </a:xfrm>
            <a:custGeom>
              <a:avLst/>
              <a:gdLst/>
              <a:ahLst/>
              <a:cxnLst/>
              <a:rect l="l" t="t" r="r" b="b"/>
              <a:pathLst>
                <a:path w="76835" h="926464">
                  <a:moveTo>
                    <a:pt x="38119" y="0"/>
                  </a:moveTo>
                  <a:lnTo>
                    <a:pt x="43174" y="0"/>
                  </a:lnTo>
                  <a:lnTo>
                    <a:pt x="48037" y="964"/>
                  </a:lnTo>
                  <a:lnTo>
                    <a:pt x="73337" y="23476"/>
                  </a:lnTo>
                  <a:lnTo>
                    <a:pt x="75271" y="28136"/>
                  </a:lnTo>
                  <a:lnTo>
                    <a:pt x="76239" y="32987"/>
                  </a:lnTo>
                  <a:lnTo>
                    <a:pt x="76239" y="38030"/>
                  </a:lnTo>
                  <a:lnTo>
                    <a:pt x="76239" y="888355"/>
                  </a:lnTo>
                  <a:lnTo>
                    <a:pt x="57377" y="921561"/>
                  </a:lnTo>
                  <a:lnTo>
                    <a:pt x="52707" y="923491"/>
                  </a:lnTo>
                  <a:lnTo>
                    <a:pt x="48037" y="925421"/>
                  </a:lnTo>
                  <a:lnTo>
                    <a:pt x="43174" y="926386"/>
                  </a:lnTo>
                  <a:lnTo>
                    <a:pt x="38119" y="926386"/>
                  </a:lnTo>
                  <a:lnTo>
                    <a:pt x="33064" y="926386"/>
                  </a:lnTo>
                  <a:lnTo>
                    <a:pt x="28202" y="925421"/>
                  </a:lnTo>
                  <a:lnTo>
                    <a:pt x="23531" y="923491"/>
                  </a:lnTo>
                  <a:lnTo>
                    <a:pt x="18861" y="921561"/>
                  </a:lnTo>
                  <a:lnTo>
                    <a:pt x="0" y="893398"/>
                  </a:lnTo>
                  <a:lnTo>
                    <a:pt x="0" y="888355"/>
                  </a:lnTo>
                  <a:lnTo>
                    <a:pt x="0" y="38030"/>
                  </a:lnTo>
                  <a:lnTo>
                    <a:pt x="0" y="32987"/>
                  </a:lnTo>
                  <a:lnTo>
                    <a:pt x="967" y="28136"/>
                  </a:lnTo>
                  <a:lnTo>
                    <a:pt x="2901" y="23476"/>
                  </a:lnTo>
                  <a:lnTo>
                    <a:pt x="4836" y="18817"/>
                  </a:lnTo>
                  <a:lnTo>
                    <a:pt x="7590" y="14704"/>
                  </a:lnTo>
                  <a:lnTo>
                    <a:pt x="11164" y="11138"/>
                  </a:lnTo>
                  <a:lnTo>
                    <a:pt x="14739" y="7572"/>
                  </a:lnTo>
                  <a:lnTo>
                    <a:pt x="18861" y="4824"/>
                  </a:lnTo>
                  <a:lnTo>
                    <a:pt x="23531" y="2894"/>
                  </a:lnTo>
                  <a:lnTo>
                    <a:pt x="28202" y="964"/>
                  </a:lnTo>
                  <a:lnTo>
                    <a:pt x="33064" y="0"/>
                  </a:lnTo>
                  <a:lnTo>
                    <a:pt x="38119" y="0"/>
                  </a:lnTo>
                  <a:close/>
                </a:path>
              </a:pathLst>
            </a:custGeom>
            <a:ln w="95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30700" y="4622831"/>
            <a:ext cx="5670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Categoria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88024" y="4622831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2017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88150" y="4622831"/>
            <a:ext cx="299720" cy="27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2018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805"/>
              </a:lnSpc>
            </a:pPr>
            <a:r>
              <a:rPr sz="700" spc="-150" dirty="0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78750" y="4622831"/>
            <a:ext cx="7232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Crescimento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743562" y="4886325"/>
            <a:ext cx="9525" cy="904875"/>
          </a:xfrm>
          <a:custGeom>
            <a:avLst/>
            <a:gdLst/>
            <a:ahLst/>
            <a:cxnLst/>
            <a:rect l="l" t="t" r="r" b="b"/>
            <a:pathLst>
              <a:path w="9525" h="904875">
                <a:moveTo>
                  <a:pt x="9525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542925"/>
                </a:lnTo>
                <a:lnTo>
                  <a:pt x="0" y="723900"/>
                </a:lnTo>
                <a:lnTo>
                  <a:pt x="0" y="904875"/>
                </a:lnTo>
                <a:lnTo>
                  <a:pt x="9525" y="904875"/>
                </a:lnTo>
                <a:lnTo>
                  <a:pt x="9525" y="723900"/>
                </a:lnTo>
                <a:lnTo>
                  <a:pt x="9525" y="542925"/>
                </a:lnTo>
                <a:lnTo>
                  <a:pt x="9525" y="361950"/>
                </a:lnTo>
                <a:lnTo>
                  <a:pt x="9525" y="180975"/>
                </a:lnTo>
                <a:lnTo>
                  <a:pt x="9525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330700" y="5613431"/>
            <a:ext cx="10687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relogios_presentes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95775" y="5791199"/>
            <a:ext cx="1457325" cy="180975"/>
            <a:chOff x="4295775" y="5791199"/>
            <a:chExt cx="1457325" cy="180975"/>
          </a:xfrm>
        </p:grpSpPr>
        <p:sp>
          <p:nvSpPr>
            <p:cNvPr id="80" name="object 80"/>
            <p:cNvSpPr/>
            <p:nvPr/>
          </p:nvSpPr>
          <p:spPr>
            <a:xfrm>
              <a:off x="4295775" y="5791199"/>
              <a:ext cx="1457325" cy="180975"/>
            </a:xfrm>
            <a:custGeom>
              <a:avLst/>
              <a:gdLst/>
              <a:ahLst/>
              <a:cxnLst/>
              <a:rect l="l" t="t" r="r" b="b"/>
              <a:pathLst>
                <a:path w="1457325" h="180975">
                  <a:moveTo>
                    <a:pt x="14573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457324" y="0"/>
                  </a:lnTo>
                  <a:lnTo>
                    <a:pt x="1457324" y="1809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43574" y="5791199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95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8097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330700" y="5794406"/>
            <a:ext cx="1249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utilidades_domesticas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295775" y="5972174"/>
            <a:ext cx="1457325" cy="180975"/>
            <a:chOff x="4295775" y="5972174"/>
            <a:chExt cx="1457325" cy="180975"/>
          </a:xfrm>
        </p:grpSpPr>
        <p:sp>
          <p:nvSpPr>
            <p:cNvPr id="84" name="object 84"/>
            <p:cNvSpPr/>
            <p:nvPr/>
          </p:nvSpPr>
          <p:spPr>
            <a:xfrm>
              <a:off x="4295775" y="5972174"/>
              <a:ext cx="1457325" cy="180975"/>
            </a:xfrm>
            <a:custGeom>
              <a:avLst/>
              <a:gdLst/>
              <a:ahLst/>
              <a:cxnLst/>
              <a:rect l="l" t="t" r="r" b="b"/>
              <a:pathLst>
                <a:path w="1457325" h="180975">
                  <a:moveTo>
                    <a:pt x="14573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457324" y="0"/>
                  </a:lnTo>
                  <a:lnTo>
                    <a:pt x="1457324" y="18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43574" y="5972174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95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8097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330700" y="5975381"/>
            <a:ext cx="672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automotivo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295775" y="6153149"/>
            <a:ext cx="1457325" cy="180975"/>
            <a:chOff x="4295775" y="6153149"/>
            <a:chExt cx="1457325" cy="180975"/>
          </a:xfrm>
        </p:grpSpPr>
        <p:sp>
          <p:nvSpPr>
            <p:cNvPr id="88" name="object 88"/>
            <p:cNvSpPr/>
            <p:nvPr/>
          </p:nvSpPr>
          <p:spPr>
            <a:xfrm>
              <a:off x="4295775" y="6153149"/>
              <a:ext cx="1457325" cy="180975"/>
            </a:xfrm>
            <a:custGeom>
              <a:avLst/>
              <a:gdLst/>
              <a:ahLst/>
              <a:cxnLst/>
              <a:rect l="l" t="t" r="r" b="b"/>
              <a:pathLst>
                <a:path w="1457325" h="180975">
                  <a:moveTo>
                    <a:pt x="14573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457324" y="0"/>
                  </a:lnTo>
                  <a:lnTo>
                    <a:pt x="1457324" y="1809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43574" y="6153149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95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8097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330700" y="6156356"/>
            <a:ext cx="564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cool_stuff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743574" y="6334124"/>
            <a:ext cx="9525" cy="180975"/>
          </a:xfrm>
          <a:custGeom>
            <a:avLst/>
            <a:gdLst/>
            <a:ahLst/>
            <a:cxnLst/>
            <a:rect l="l" t="t" r="r" b="b"/>
            <a:pathLst>
              <a:path w="9525" h="180975">
                <a:moveTo>
                  <a:pt x="9524" y="180974"/>
                </a:moveTo>
                <a:lnTo>
                  <a:pt x="0" y="180974"/>
                </a:lnTo>
                <a:lnTo>
                  <a:pt x="0" y="0"/>
                </a:lnTo>
                <a:lnTo>
                  <a:pt x="9524" y="0"/>
                </a:lnTo>
                <a:lnTo>
                  <a:pt x="9524" y="18097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330700" y="6337331"/>
            <a:ext cx="10547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moveis_decoracao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295775" y="6515100"/>
            <a:ext cx="1457325" cy="47625"/>
            <a:chOff x="4295775" y="6515100"/>
            <a:chExt cx="1457325" cy="47625"/>
          </a:xfrm>
        </p:grpSpPr>
        <p:sp>
          <p:nvSpPr>
            <p:cNvPr id="94" name="object 94"/>
            <p:cNvSpPr/>
            <p:nvPr/>
          </p:nvSpPr>
          <p:spPr>
            <a:xfrm>
              <a:off x="4295775" y="6515100"/>
              <a:ext cx="1457325" cy="47625"/>
            </a:xfrm>
            <a:custGeom>
              <a:avLst/>
              <a:gdLst/>
              <a:ahLst/>
              <a:cxnLst/>
              <a:rect l="l" t="t" r="r" b="b"/>
              <a:pathLst>
                <a:path w="1457325" h="47625">
                  <a:moveTo>
                    <a:pt x="0" y="47624"/>
                  </a:moveTo>
                  <a:lnTo>
                    <a:pt x="0" y="0"/>
                  </a:lnTo>
                  <a:lnTo>
                    <a:pt x="1457324" y="0"/>
                  </a:lnTo>
                  <a:lnTo>
                    <a:pt x="1457324" y="47624"/>
                  </a:lnTo>
                  <a:lnTo>
                    <a:pt x="0" y="4762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743574" y="6515100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>
                  <a:moveTo>
                    <a:pt x="9524" y="47624"/>
                  </a:moveTo>
                  <a:lnTo>
                    <a:pt x="0" y="4762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476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933727" y="5613431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17.494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53099" y="5791199"/>
            <a:ext cx="1000125" cy="180975"/>
          </a:xfrm>
          <a:custGeom>
            <a:avLst/>
            <a:gdLst/>
            <a:ahLst/>
            <a:cxnLst/>
            <a:rect l="l" t="t" r="r" b="b"/>
            <a:pathLst>
              <a:path w="1000125" h="180975">
                <a:moveTo>
                  <a:pt x="100012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000124" y="0"/>
                </a:lnTo>
                <a:lnTo>
                  <a:pt x="1000124" y="180974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002188" y="5794406"/>
            <a:ext cx="7162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8.015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753099" y="5972174"/>
            <a:ext cx="1000125" cy="180975"/>
          </a:xfrm>
          <a:custGeom>
            <a:avLst/>
            <a:gdLst/>
            <a:ahLst/>
            <a:cxnLst/>
            <a:rect l="l" t="t" r="r" b="b"/>
            <a:pathLst>
              <a:path w="1000125" h="180975">
                <a:moveTo>
                  <a:pt x="100012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000124" y="0"/>
                </a:lnTo>
                <a:lnTo>
                  <a:pt x="1000124" y="180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002188" y="5975381"/>
            <a:ext cx="7162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9.200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753099" y="6153149"/>
            <a:ext cx="1000125" cy="180975"/>
          </a:xfrm>
          <a:custGeom>
            <a:avLst/>
            <a:gdLst/>
            <a:ahLst/>
            <a:cxnLst/>
            <a:rect l="l" t="t" r="r" b="b"/>
            <a:pathLst>
              <a:path w="1000125" h="180975">
                <a:moveTo>
                  <a:pt x="100012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000124" y="0"/>
                </a:lnTo>
                <a:lnTo>
                  <a:pt x="1000124" y="180974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933727" y="6156356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18.143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933727" y="6337331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10.038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753100" y="6515100"/>
            <a:ext cx="1000125" cy="47625"/>
          </a:xfrm>
          <a:custGeom>
            <a:avLst/>
            <a:gdLst/>
            <a:ahLst/>
            <a:cxnLst/>
            <a:rect l="l" t="t" r="r" b="b"/>
            <a:pathLst>
              <a:path w="1000125" h="47625">
                <a:moveTo>
                  <a:pt x="0" y="0"/>
                </a:moveTo>
                <a:lnTo>
                  <a:pt x="1000124" y="0"/>
                </a:lnTo>
                <a:lnTo>
                  <a:pt x="1000124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924327" y="5613431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13.349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53225" y="5791199"/>
            <a:ext cx="990600" cy="180975"/>
          </a:xfrm>
          <a:custGeom>
            <a:avLst/>
            <a:gdLst/>
            <a:ahLst/>
            <a:cxnLst/>
            <a:rect l="l" t="t" r="r" b="b"/>
            <a:pathLst>
              <a:path w="990600" h="180975">
                <a:moveTo>
                  <a:pt x="990599" y="180974"/>
                </a:moveTo>
                <a:lnTo>
                  <a:pt x="0" y="180974"/>
                </a:lnTo>
                <a:lnTo>
                  <a:pt x="0" y="0"/>
                </a:lnTo>
                <a:lnTo>
                  <a:pt x="990599" y="0"/>
                </a:lnTo>
                <a:lnTo>
                  <a:pt x="990599" y="180974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924327" y="5794406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12.849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753225" y="5972174"/>
            <a:ext cx="990600" cy="180975"/>
          </a:xfrm>
          <a:custGeom>
            <a:avLst/>
            <a:gdLst/>
            <a:ahLst/>
            <a:cxnLst/>
            <a:rect l="l" t="t" r="r" b="b"/>
            <a:pathLst>
              <a:path w="990600" h="180975">
                <a:moveTo>
                  <a:pt x="990599" y="180974"/>
                </a:moveTo>
                <a:lnTo>
                  <a:pt x="0" y="180974"/>
                </a:lnTo>
                <a:lnTo>
                  <a:pt x="0" y="0"/>
                </a:lnTo>
                <a:lnTo>
                  <a:pt x="990599" y="0"/>
                </a:lnTo>
                <a:lnTo>
                  <a:pt x="990599" y="180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924327" y="5975381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12.177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753225" y="6153149"/>
            <a:ext cx="990600" cy="180975"/>
          </a:xfrm>
          <a:custGeom>
            <a:avLst/>
            <a:gdLst/>
            <a:ahLst/>
            <a:cxnLst/>
            <a:rect l="l" t="t" r="r" b="b"/>
            <a:pathLst>
              <a:path w="990600" h="180975">
                <a:moveTo>
                  <a:pt x="990599" y="180974"/>
                </a:moveTo>
                <a:lnTo>
                  <a:pt x="0" y="180974"/>
                </a:lnTo>
                <a:lnTo>
                  <a:pt x="0" y="0"/>
                </a:lnTo>
                <a:lnTo>
                  <a:pt x="990599" y="0"/>
                </a:lnTo>
                <a:lnTo>
                  <a:pt x="990599" y="180974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924327" y="6156356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11.742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992788" y="6337331"/>
            <a:ext cx="7162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9.285</a:t>
            </a:r>
            <a:r>
              <a:rPr sz="1000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4295775" y="4881562"/>
          <a:ext cx="4303394" cy="72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73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beleza_saude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19.429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31.875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64,06%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informatica_acessorios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18.037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18.376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1,88%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cama_mesa_banho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15.024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16.046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6,81%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esporte_lazer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13.446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R$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13.490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0,33%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4" name="object 114"/>
          <p:cNvGrpSpPr/>
          <p:nvPr/>
        </p:nvGrpSpPr>
        <p:grpSpPr>
          <a:xfrm>
            <a:off x="6753225" y="4895849"/>
            <a:ext cx="1200150" cy="1666875"/>
            <a:chOff x="6753225" y="4895849"/>
            <a:chExt cx="1200150" cy="1666875"/>
          </a:xfrm>
        </p:grpSpPr>
        <p:sp>
          <p:nvSpPr>
            <p:cNvPr id="115" name="object 115"/>
            <p:cNvSpPr/>
            <p:nvPr/>
          </p:nvSpPr>
          <p:spPr>
            <a:xfrm>
              <a:off x="6753225" y="6515099"/>
              <a:ext cx="990600" cy="47625"/>
            </a:xfrm>
            <a:custGeom>
              <a:avLst/>
              <a:gdLst/>
              <a:ahLst/>
              <a:cxnLst/>
              <a:rect l="l" t="t" r="r" b="b"/>
              <a:pathLst>
                <a:path w="990600" h="47625">
                  <a:moveTo>
                    <a:pt x="0" y="0"/>
                  </a:moveTo>
                  <a:lnTo>
                    <a:pt x="990599" y="0"/>
                  </a:lnTo>
                  <a:lnTo>
                    <a:pt x="990599" y="47625"/>
                  </a:lnTo>
                  <a:lnTo>
                    <a:pt x="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1449" y="4895849"/>
              <a:ext cx="161924" cy="16192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1449" y="5076824"/>
              <a:ext cx="151804" cy="15180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1449" y="5257799"/>
              <a:ext cx="151804" cy="15180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1449" y="5438774"/>
              <a:ext cx="151804" cy="151804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3696" y="5621996"/>
            <a:ext cx="157431" cy="157431"/>
          </a:xfrm>
          <a:prstGeom prst="rect">
            <a:avLst/>
          </a:prstGeom>
        </p:spPr>
      </p:pic>
      <p:sp>
        <p:nvSpPr>
          <p:cNvPr id="121" name="object 121"/>
          <p:cNvSpPr txBox="1"/>
          <p:nvPr/>
        </p:nvSpPr>
        <p:spPr>
          <a:xfrm>
            <a:off x="8084889" y="5613431"/>
            <a:ext cx="4819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-23,69%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743824" y="5791199"/>
            <a:ext cx="857250" cy="180975"/>
            <a:chOff x="7743824" y="5791199"/>
            <a:chExt cx="857250" cy="180975"/>
          </a:xfrm>
        </p:grpSpPr>
        <p:sp>
          <p:nvSpPr>
            <p:cNvPr id="123" name="object 123"/>
            <p:cNvSpPr/>
            <p:nvPr/>
          </p:nvSpPr>
          <p:spPr>
            <a:xfrm>
              <a:off x="7743824" y="5791199"/>
              <a:ext cx="857250" cy="180975"/>
            </a:xfrm>
            <a:custGeom>
              <a:avLst/>
              <a:gdLst/>
              <a:ahLst/>
              <a:cxnLst/>
              <a:rect l="l" t="t" r="r" b="b"/>
              <a:pathLst>
                <a:path w="857250" h="180975">
                  <a:moveTo>
                    <a:pt x="85724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1809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1449" y="5800724"/>
              <a:ext cx="161924" cy="161924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>
            <a:off x="8135639" y="5794406"/>
            <a:ext cx="431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60,30%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743824" y="5972174"/>
            <a:ext cx="857250" cy="180975"/>
            <a:chOff x="7743824" y="5972174"/>
            <a:chExt cx="857250" cy="180975"/>
          </a:xfrm>
        </p:grpSpPr>
        <p:sp>
          <p:nvSpPr>
            <p:cNvPr id="127" name="object 127"/>
            <p:cNvSpPr/>
            <p:nvPr/>
          </p:nvSpPr>
          <p:spPr>
            <a:xfrm>
              <a:off x="7743824" y="5972174"/>
              <a:ext cx="857250" cy="180975"/>
            </a:xfrm>
            <a:custGeom>
              <a:avLst/>
              <a:gdLst/>
              <a:ahLst/>
              <a:cxnLst/>
              <a:rect l="l" t="t" r="r" b="b"/>
              <a:pathLst>
                <a:path w="857250" h="180975">
                  <a:moveTo>
                    <a:pt x="85724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18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1449" y="5981699"/>
              <a:ext cx="161924" cy="161924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8135639" y="5975381"/>
            <a:ext cx="431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32,36%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7743824" y="6153149"/>
            <a:ext cx="857250" cy="180975"/>
            <a:chOff x="7743824" y="6153149"/>
            <a:chExt cx="857250" cy="180975"/>
          </a:xfrm>
        </p:grpSpPr>
        <p:sp>
          <p:nvSpPr>
            <p:cNvPr id="131" name="object 131"/>
            <p:cNvSpPr/>
            <p:nvPr/>
          </p:nvSpPr>
          <p:spPr>
            <a:xfrm>
              <a:off x="7743824" y="6153149"/>
              <a:ext cx="857250" cy="180975"/>
            </a:xfrm>
            <a:custGeom>
              <a:avLst/>
              <a:gdLst/>
              <a:ahLst/>
              <a:cxnLst/>
              <a:rect l="l" t="t" r="r" b="b"/>
              <a:pathLst>
                <a:path w="857250" h="180975">
                  <a:moveTo>
                    <a:pt x="85724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180974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3696" y="6164921"/>
              <a:ext cx="157431" cy="157431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8084889" y="6156356"/>
            <a:ext cx="4819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-35,28%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34" name="object 1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3696" y="6345896"/>
            <a:ext cx="157431" cy="157431"/>
          </a:xfrm>
          <a:prstGeom prst="rect">
            <a:avLst/>
          </a:prstGeom>
        </p:spPr>
      </p:pic>
      <p:sp>
        <p:nvSpPr>
          <p:cNvPr id="135" name="object 135"/>
          <p:cNvSpPr txBox="1"/>
          <p:nvPr/>
        </p:nvSpPr>
        <p:spPr>
          <a:xfrm>
            <a:off x="8153350" y="6337331"/>
            <a:ext cx="4133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-7,50%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5743574" y="6515100"/>
            <a:ext cx="2857500" cy="228600"/>
            <a:chOff x="5743574" y="6515100"/>
            <a:chExt cx="2857500" cy="228600"/>
          </a:xfrm>
        </p:grpSpPr>
        <p:sp>
          <p:nvSpPr>
            <p:cNvPr id="137" name="object 137"/>
            <p:cNvSpPr/>
            <p:nvPr/>
          </p:nvSpPr>
          <p:spPr>
            <a:xfrm>
              <a:off x="7743825" y="6515100"/>
              <a:ext cx="857250" cy="47625"/>
            </a:xfrm>
            <a:custGeom>
              <a:avLst/>
              <a:gdLst/>
              <a:ahLst/>
              <a:cxnLst/>
              <a:rect l="l" t="t" r="r" b="b"/>
              <a:pathLst>
                <a:path w="857250" h="47625">
                  <a:moveTo>
                    <a:pt x="0" y="0"/>
                  </a:moveTo>
                  <a:lnTo>
                    <a:pt x="857249" y="0"/>
                  </a:lnTo>
                  <a:lnTo>
                    <a:pt x="857249" y="47625"/>
                  </a:lnTo>
                  <a:lnTo>
                    <a:pt x="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43717" y="6534030"/>
              <a:ext cx="57785" cy="29209"/>
            </a:xfrm>
            <a:custGeom>
              <a:avLst/>
              <a:gdLst/>
              <a:ahLst/>
              <a:cxnLst/>
              <a:rect l="l" t="t" r="r" b="b"/>
              <a:pathLst>
                <a:path w="57784" h="29209">
                  <a:moveTo>
                    <a:pt x="0" y="28694"/>
                  </a:moveTo>
                  <a:lnTo>
                    <a:pt x="28694" y="0"/>
                  </a:lnTo>
                  <a:lnTo>
                    <a:pt x="57389" y="28694"/>
                  </a:lnTo>
                  <a:lnTo>
                    <a:pt x="0" y="28694"/>
                  </a:lnTo>
                  <a:close/>
                </a:path>
              </a:pathLst>
            </a:custGeom>
            <a:solidFill>
              <a:srgbClr val="F68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36558" y="652687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14310" y="35853"/>
                  </a:moveTo>
                  <a:lnTo>
                    <a:pt x="0" y="35853"/>
                  </a:lnTo>
                  <a:lnTo>
                    <a:pt x="35853" y="0"/>
                  </a:lnTo>
                  <a:lnTo>
                    <a:pt x="50163" y="14310"/>
                  </a:lnTo>
                  <a:lnTo>
                    <a:pt x="35853" y="14310"/>
                  </a:lnTo>
                  <a:lnTo>
                    <a:pt x="14310" y="35853"/>
                  </a:lnTo>
                  <a:close/>
                </a:path>
                <a:path w="71754" h="36195">
                  <a:moveTo>
                    <a:pt x="71706" y="35853"/>
                  </a:moveTo>
                  <a:lnTo>
                    <a:pt x="57396" y="35853"/>
                  </a:lnTo>
                  <a:lnTo>
                    <a:pt x="35853" y="14310"/>
                  </a:lnTo>
                  <a:lnTo>
                    <a:pt x="50163" y="14310"/>
                  </a:lnTo>
                  <a:lnTo>
                    <a:pt x="71706" y="35853"/>
                  </a:lnTo>
                  <a:close/>
                </a:path>
              </a:pathLst>
            </a:custGeom>
            <a:solidFill>
              <a:srgbClr val="F14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43574" y="6562725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95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8097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4330700" y="6565931"/>
            <a:ext cx="320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otal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800675" y="6565931"/>
            <a:ext cx="918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b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225.757</a:t>
            </a:r>
            <a:r>
              <a:rPr sz="10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791275" y="6565931"/>
            <a:ext cx="918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R$</a:t>
            </a:r>
            <a:r>
              <a:rPr sz="1000" b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238.545</a:t>
            </a:r>
            <a:r>
              <a:rPr sz="1000" b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Mil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8177162" y="6565931"/>
            <a:ext cx="389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5,66%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8858249" y="4619624"/>
            <a:ext cx="85725" cy="2038350"/>
            <a:chOff x="8858249" y="4619624"/>
            <a:chExt cx="85725" cy="2038350"/>
          </a:xfrm>
        </p:grpSpPr>
        <p:sp>
          <p:nvSpPr>
            <p:cNvPr id="146" name="object 146"/>
            <p:cNvSpPr/>
            <p:nvPr/>
          </p:nvSpPr>
          <p:spPr>
            <a:xfrm>
              <a:off x="8858249" y="5057774"/>
              <a:ext cx="85725" cy="1600200"/>
            </a:xfrm>
            <a:custGeom>
              <a:avLst/>
              <a:gdLst/>
              <a:ahLst/>
              <a:cxnLst/>
              <a:rect l="l" t="t" r="r" b="b"/>
              <a:pathLst>
                <a:path w="85725" h="1600200">
                  <a:moveTo>
                    <a:pt x="0" y="1600199"/>
                  </a:moveTo>
                  <a:lnTo>
                    <a:pt x="85724" y="1600199"/>
                  </a:lnTo>
                  <a:lnTo>
                    <a:pt x="85724" y="0"/>
                  </a:lnTo>
                  <a:lnTo>
                    <a:pt x="0" y="0"/>
                  </a:lnTo>
                  <a:lnTo>
                    <a:pt x="0" y="16001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874322" y="65073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16073"/>
                  </a:moveTo>
                  <a:lnTo>
                    <a:pt x="0" y="0"/>
                  </a:lnTo>
                  <a:lnTo>
                    <a:pt x="26789" y="37504"/>
                  </a:lnTo>
                  <a:lnTo>
                    <a:pt x="53578" y="0"/>
                  </a:lnTo>
                  <a:lnTo>
                    <a:pt x="53578" y="16073"/>
                  </a:lnTo>
                  <a:lnTo>
                    <a:pt x="26789" y="53578"/>
                  </a:lnTo>
                  <a:lnTo>
                    <a:pt x="0" y="1607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858249" y="4619624"/>
              <a:ext cx="85725" cy="257175"/>
            </a:xfrm>
            <a:custGeom>
              <a:avLst/>
              <a:gdLst/>
              <a:ahLst/>
              <a:cxnLst/>
              <a:rect l="l" t="t" r="r" b="b"/>
              <a:pathLst>
                <a:path w="85725" h="257175">
                  <a:moveTo>
                    <a:pt x="0" y="257174"/>
                  </a:moveTo>
                  <a:lnTo>
                    <a:pt x="85724" y="257174"/>
                  </a:lnTo>
                  <a:lnTo>
                    <a:pt x="85724" y="0"/>
                  </a:lnTo>
                  <a:lnTo>
                    <a:pt x="0" y="0"/>
                  </a:lnTo>
                  <a:lnTo>
                    <a:pt x="0" y="2571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874322" y="471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78" y="37504"/>
                  </a:moveTo>
                  <a:lnTo>
                    <a:pt x="53578" y="53578"/>
                  </a:lnTo>
                  <a:lnTo>
                    <a:pt x="26789" y="16073"/>
                  </a:lnTo>
                  <a:lnTo>
                    <a:pt x="0" y="53578"/>
                  </a:lnTo>
                  <a:lnTo>
                    <a:pt x="0" y="37504"/>
                  </a:lnTo>
                  <a:lnTo>
                    <a:pt x="26789" y="0"/>
                  </a:lnTo>
                  <a:lnTo>
                    <a:pt x="53578" y="3750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858249" y="4876799"/>
              <a:ext cx="85725" cy="180975"/>
            </a:xfrm>
            <a:custGeom>
              <a:avLst/>
              <a:gdLst/>
              <a:ahLst/>
              <a:cxnLst/>
              <a:rect l="l" t="t" r="r" b="b"/>
              <a:pathLst>
                <a:path w="85725" h="180975">
                  <a:moveTo>
                    <a:pt x="8572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85724" y="0"/>
                  </a:lnTo>
                  <a:lnTo>
                    <a:pt x="85724" y="180974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2727337" y="5053250"/>
            <a:ext cx="1042035" cy="1557655"/>
            <a:chOff x="2727337" y="5053250"/>
            <a:chExt cx="1042035" cy="1557655"/>
          </a:xfrm>
        </p:grpSpPr>
        <p:sp>
          <p:nvSpPr>
            <p:cNvPr id="152" name="object 152"/>
            <p:cNvSpPr/>
            <p:nvPr/>
          </p:nvSpPr>
          <p:spPr>
            <a:xfrm>
              <a:off x="2727337" y="5053250"/>
              <a:ext cx="208279" cy="1557655"/>
            </a:xfrm>
            <a:custGeom>
              <a:avLst/>
              <a:gdLst/>
              <a:ahLst/>
              <a:cxnLst/>
              <a:rect l="l" t="t" r="r" b="b"/>
              <a:pathLst>
                <a:path w="208280" h="1557654">
                  <a:moveTo>
                    <a:pt x="208282" y="1557198"/>
                  </a:moveTo>
                  <a:lnTo>
                    <a:pt x="0" y="1557198"/>
                  </a:lnTo>
                  <a:lnTo>
                    <a:pt x="0" y="0"/>
                  </a:lnTo>
                  <a:lnTo>
                    <a:pt x="208282" y="0"/>
                  </a:lnTo>
                  <a:lnTo>
                    <a:pt x="208282" y="1557198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35619" y="6272244"/>
              <a:ext cx="208279" cy="338455"/>
            </a:xfrm>
            <a:custGeom>
              <a:avLst/>
              <a:gdLst/>
              <a:ahLst/>
              <a:cxnLst/>
              <a:rect l="l" t="t" r="r" b="b"/>
              <a:pathLst>
                <a:path w="208280" h="338454">
                  <a:moveTo>
                    <a:pt x="208282" y="338205"/>
                  </a:moveTo>
                  <a:lnTo>
                    <a:pt x="0" y="338205"/>
                  </a:lnTo>
                  <a:lnTo>
                    <a:pt x="0" y="0"/>
                  </a:lnTo>
                  <a:lnTo>
                    <a:pt x="208282" y="0"/>
                  </a:lnTo>
                  <a:lnTo>
                    <a:pt x="208282" y="338205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143901" y="6344060"/>
              <a:ext cx="208279" cy="266700"/>
            </a:xfrm>
            <a:custGeom>
              <a:avLst/>
              <a:gdLst/>
              <a:ahLst/>
              <a:cxnLst/>
              <a:rect l="l" t="t" r="r" b="b"/>
              <a:pathLst>
                <a:path w="208279" h="266700">
                  <a:moveTo>
                    <a:pt x="208282" y="266388"/>
                  </a:moveTo>
                  <a:lnTo>
                    <a:pt x="0" y="266388"/>
                  </a:lnTo>
                  <a:lnTo>
                    <a:pt x="0" y="0"/>
                  </a:lnTo>
                  <a:lnTo>
                    <a:pt x="208282" y="0"/>
                  </a:lnTo>
                  <a:lnTo>
                    <a:pt x="208282" y="266388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52184" y="6457545"/>
              <a:ext cx="208279" cy="153035"/>
            </a:xfrm>
            <a:custGeom>
              <a:avLst/>
              <a:gdLst/>
              <a:ahLst/>
              <a:cxnLst/>
              <a:rect l="l" t="t" r="r" b="b"/>
              <a:pathLst>
                <a:path w="208279" h="153034">
                  <a:moveTo>
                    <a:pt x="208282" y="152903"/>
                  </a:moveTo>
                  <a:lnTo>
                    <a:pt x="0" y="152903"/>
                  </a:lnTo>
                  <a:lnTo>
                    <a:pt x="0" y="0"/>
                  </a:lnTo>
                  <a:lnTo>
                    <a:pt x="208282" y="0"/>
                  </a:lnTo>
                  <a:lnTo>
                    <a:pt x="208282" y="152903"/>
                  </a:lnTo>
                  <a:close/>
                </a:path>
              </a:pathLst>
            </a:custGeom>
            <a:solidFill>
              <a:srgbClr val="A0A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60466" y="6551268"/>
              <a:ext cx="208279" cy="59690"/>
            </a:xfrm>
            <a:custGeom>
              <a:avLst/>
              <a:gdLst/>
              <a:ahLst/>
              <a:cxnLst/>
              <a:rect l="l" t="t" r="r" b="b"/>
              <a:pathLst>
                <a:path w="208279" h="59690">
                  <a:moveTo>
                    <a:pt x="208282" y="59180"/>
                  </a:moveTo>
                  <a:lnTo>
                    <a:pt x="0" y="59180"/>
                  </a:lnTo>
                  <a:lnTo>
                    <a:pt x="0" y="0"/>
                  </a:lnTo>
                  <a:lnTo>
                    <a:pt x="208282" y="0"/>
                  </a:lnTo>
                  <a:lnTo>
                    <a:pt x="208282" y="59180"/>
                  </a:lnTo>
                  <a:close/>
                </a:path>
              </a:pathLst>
            </a:custGeom>
            <a:solidFill>
              <a:srgbClr val="F0E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748773" y="5116786"/>
            <a:ext cx="177800" cy="3905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65,60%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957055" y="5818354"/>
            <a:ext cx="802640" cy="66992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14,25%</a:t>
            </a:r>
            <a:endParaRPr sz="900">
              <a:latin typeface="Segoe UI"/>
              <a:cs typeface="Segoe UI"/>
            </a:endParaRPr>
          </a:p>
          <a:p>
            <a:pPr marL="21971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11,22%</a:t>
            </a:r>
            <a:endParaRPr sz="900">
              <a:latin typeface="Segoe UI"/>
              <a:cs typeface="Segoe UI"/>
            </a:endParaRPr>
          </a:p>
          <a:p>
            <a:pPr marL="106045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6,44%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2,49%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9991369" y="5059513"/>
            <a:ext cx="1237615" cy="1225550"/>
            <a:chOff x="9991369" y="5059513"/>
            <a:chExt cx="1237615" cy="1225550"/>
          </a:xfrm>
        </p:grpSpPr>
        <p:sp>
          <p:nvSpPr>
            <p:cNvPr id="160" name="object 160"/>
            <p:cNvSpPr/>
            <p:nvPr/>
          </p:nvSpPr>
          <p:spPr>
            <a:xfrm>
              <a:off x="10060038" y="5116585"/>
              <a:ext cx="1168400" cy="1168400"/>
            </a:xfrm>
            <a:custGeom>
              <a:avLst/>
              <a:gdLst/>
              <a:ahLst/>
              <a:cxnLst/>
              <a:rect l="l" t="t" r="r" b="b"/>
              <a:pathLst>
                <a:path w="1168400" h="1168400">
                  <a:moveTo>
                    <a:pt x="592183" y="1168321"/>
                  </a:moveTo>
                  <a:lnTo>
                    <a:pt x="548354" y="1167276"/>
                  </a:lnTo>
                  <a:lnTo>
                    <a:pt x="504727" y="1162947"/>
                  </a:lnTo>
                  <a:lnTo>
                    <a:pt x="461539" y="1155357"/>
                  </a:lnTo>
                  <a:lnTo>
                    <a:pt x="419042" y="1144549"/>
                  </a:lnTo>
                  <a:lnTo>
                    <a:pt x="377484" y="1130587"/>
                  </a:lnTo>
                  <a:lnTo>
                    <a:pt x="337089" y="1113548"/>
                  </a:lnTo>
                  <a:lnTo>
                    <a:pt x="298078" y="1093524"/>
                  </a:lnTo>
                  <a:lnTo>
                    <a:pt x="260680" y="1070630"/>
                  </a:lnTo>
                  <a:lnTo>
                    <a:pt x="225111" y="1045000"/>
                  </a:lnTo>
                  <a:lnTo>
                    <a:pt x="191564" y="1016776"/>
                  </a:lnTo>
                  <a:lnTo>
                    <a:pt x="160222" y="986109"/>
                  </a:lnTo>
                  <a:lnTo>
                    <a:pt x="131268" y="953178"/>
                  </a:lnTo>
                  <a:lnTo>
                    <a:pt x="104872" y="918175"/>
                  </a:lnTo>
                  <a:lnTo>
                    <a:pt x="81175" y="881291"/>
                  </a:lnTo>
                  <a:lnTo>
                    <a:pt x="60306" y="842726"/>
                  </a:lnTo>
                  <a:lnTo>
                    <a:pt x="42389" y="802705"/>
                  </a:lnTo>
                  <a:lnTo>
                    <a:pt x="27528" y="761460"/>
                  </a:lnTo>
                  <a:lnTo>
                    <a:pt x="15801" y="719218"/>
                  </a:lnTo>
                  <a:lnTo>
                    <a:pt x="7273" y="676206"/>
                  </a:lnTo>
                  <a:lnTo>
                    <a:pt x="1996" y="632676"/>
                  </a:lnTo>
                  <a:lnTo>
                    <a:pt x="0" y="588882"/>
                  </a:lnTo>
                  <a:lnTo>
                    <a:pt x="65" y="574259"/>
                  </a:lnTo>
                  <a:lnTo>
                    <a:pt x="496" y="559652"/>
                  </a:lnTo>
                  <a:lnTo>
                    <a:pt x="1292" y="545061"/>
                  </a:lnTo>
                  <a:lnTo>
                    <a:pt x="2454" y="530485"/>
                  </a:lnTo>
                  <a:lnTo>
                    <a:pt x="281685" y="556262"/>
                  </a:lnTo>
                  <a:lnTo>
                    <a:pt x="280667" y="571429"/>
                  </a:lnTo>
                  <a:lnTo>
                    <a:pt x="280409" y="586628"/>
                  </a:lnTo>
                  <a:lnTo>
                    <a:pt x="284191" y="632037"/>
                  </a:lnTo>
                  <a:lnTo>
                    <a:pt x="294723" y="676369"/>
                  </a:lnTo>
                  <a:lnTo>
                    <a:pt x="311768" y="718628"/>
                  </a:lnTo>
                  <a:lnTo>
                    <a:pt x="334942" y="757861"/>
                  </a:lnTo>
                  <a:lnTo>
                    <a:pt x="363724" y="793187"/>
                  </a:lnTo>
                  <a:lnTo>
                    <a:pt x="397466" y="823810"/>
                  </a:lnTo>
                  <a:lnTo>
                    <a:pt x="435410" y="849042"/>
                  </a:lnTo>
                  <a:lnTo>
                    <a:pt x="476700" y="868315"/>
                  </a:lnTo>
                  <a:lnTo>
                    <a:pt x="520409" y="881196"/>
                  </a:lnTo>
                  <a:lnTo>
                    <a:pt x="565553" y="887393"/>
                  </a:lnTo>
                  <a:lnTo>
                    <a:pt x="580745" y="887946"/>
                  </a:lnTo>
                  <a:lnTo>
                    <a:pt x="595945" y="887737"/>
                  </a:lnTo>
                  <a:lnTo>
                    <a:pt x="641218" y="882564"/>
                  </a:lnTo>
                  <a:lnTo>
                    <a:pt x="685207" y="870677"/>
                  </a:lnTo>
                  <a:lnTo>
                    <a:pt x="726924" y="852344"/>
                  </a:lnTo>
                  <a:lnTo>
                    <a:pt x="765429" y="827977"/>
                  </a:lnTo>
                  <a:lnTo>
                    <a:pt x="799856" y="798126"/>
                  </a:lnTo>
                  <a:lnTo>
                    <a:pt x="829430" y="763461"/>
                  </a:lnTo>
                  <a:lnTo>
                    <a:pt x="853488" y="724763"/>
                  </a:lnTo>
                  <a:lnTo>
                    <a:pt x="871485" y="682901"/>
                  </a:lnTo>
                  <a:lnTo>
                    <a:pt x="883019" y="638819"/>
                  </a:lnTo>
                  <a:lnTo>
                    <a:pt x="887828" y="593508"/>
                  </a:lnTo>
                  <a:lnTo>
                    <a:pt x="887915" y="578306"/>
                  </a:lnTo>
                  <a:lnTo>
                    <a:pt x="887240" y="563120"/>
                  </a:lnTo>
                  <a:lnTo>
                    <a:pt x="880680" y="518029"/>
                  </a:lnTo>
                  <a:lnTo>
                    <a:pt x="867448" y="474426"/>
                  </a:lnTo>
                  <a:lnTo>
                    <a:pt x="847844" y="433293"/>
                  </a:lnTo>
                  <a:lnTo>
                    <a:pt x="822306" y="395555"/>
                  </a:lnTo>
                  <a:lnTo>
                    <a:pt x="791412" y="362060"/>
                  </a:lnTo>
                  <a:lnTo>
                    <a:pt x="755855" y="333564"/>
                  </a:lnTo>
                  <a:lnTo>
                    <a:pt x="716436" y="310707"/>
                  </a:lnTo>
                  <a:lnTo>
                    <a:pt x="674041" y="294002"/>
                  </a:lnTo>
                  <a:lnTo>
                    <a:pt x="629624" y="283827"/>
                  </a:lnTo>
                  <a:lnTo>
                    <a:pt x="584185" y="280410"/>
                  </a:lnTo>
                  <a:lnTo>
                    <a:pt x="584185" y="0"/>
                  </a:lnTo>
                  <a:lnTo>
                    <a:pt x="627995" y="1644"/>
                  </a:lnTo>
                  <a:lnTo>
                    <a:pt x="671568" y="6571"/>
                  </a:lnTo>
                  <a:lnTo>
                    <a:pt x="714648" y="14752"/>
                  </a:lnTo>
                  <a:lnTo>
                    <a:pt x="756984" y="26139"/>
                  </a:lnTo>
                  <a:lnTo>
                    <a:pt x="798348" y="40669"/>
                  </a:lnTo>
                  <a:lnTo>
                    <a:pt x="838513" y="58263"/>
                  </a:lnTo>
                  <a:lnTo>
                    <a:pt x="877246" y="78820"/>
                  </a:lnTo>
                  <a:lnTo>
                    <a:pt x="914320" y="102220"/>
                  </a:lnTo>
                  <a:lnTo>
                    <a:pt x="949535" y="128333"/>
                  </a:lnTo>
                  <a:lnTo>
                    <a:pt x="982699" y="157020"/>
                  </a:lnTo>
                  <a:lnTo>
                    <a:pt x="1013617" y="188114"/>
                  </a:lnTo>
                  <a:lnTo>
                    <a:pt x="1042111" y="221432"/>
                  </a:lnTo>
                  <a:lnTo>
                    <a:pt x="1068026" y="256793"/>
                  </a:lnTo>
                  <a:lnTo>
                    <a:pt x="1091221" y="294005"/>
                  </a:lnTo>
                  <a:lnTo>
                    <a:pt x="1111558" y="332853"/>
                  </a:lnTo>
                  <a:lnTo>
                    <a:pt x="1128922" y="373108"/>
                  </a:lnTo>
                  <a:lnTo>
                    <a:pt x="1143218" y="414551"/>
                  </a:lnTo>
                  <a:lnTo>
                    <a:pt x="1154367" y="456959"/>
                  </a:lnTo>
                  <a:lnTo>
                    <a:pt x="1162304" y="500084"/>
                  </a:lnTo>
                  <a:lnTo>
                    <a:pt x="1166983" y="543673"/>
                  </a:lnTo>
                  <a:lnTo>
                    <a:pt x="1168381" y="587491"/>
                  </a:lnTo>
                  <a:lnTo>
                    <a:pt x="1168115" y="602111"/>
                  </a:lnTo>
                  <a:lnTo>
                    <a:pt x="1165127" y="645849"/>
                  </a:lnTo>
                  <a:lnTo>
                    <a:pt x="1158865" y="689248"/>
                  </a:lnTo>
                  <a:lnTo>
                    <a:pt x="1149366" y="732056"/>
                  </a:lnTo>
                  <a:lnTo>
                    <a:pt x="1136685" y="774022"/>
                  </a:lnTo>
                  <a:lnTo>
                    <a:pt x="1120893" y="814919"/>
                  </a:lnTo>
                  <a:lnTo>
                    <a:pt x="1102074" y="854525"/>
                  </a:lnTo>
                  <a:lnTo>
                    <a:pt x="1080338" y="892607"/>
                  </a:lnTo>
                  <a:lnTo>
                    <a:pt x="1055811" y="928944"/>
                  </a:lnTo>
                  <a:lnTo>
                    <a:pt x="1028629" y="963341"/>
                  </a:lnTo>
                  <a:lnTo>
                    <a:pt x="998937" y="995608"/>
                  </a:lnTo>
                  <a:lnTo>
                    <a:pt x="966908" y="1025557"/>
                  </a:lnTo>
                  <a:lnTo>
                    <a:pt x="932731" y="1053014"/>
                  </a:lnTo>
                  <a:lnTo>
                    <a:pt x="896590" y="1077831"/>
                  </a:lnTo>
                  <a:lnTo>
                    <a:pt x="858683" y="1099873"/>
                  </a:lnTo>
                  <a:lnTo>
                    <a:pt x="819228" y="1119009"/>
                  </a:lnTo>
                  <a:lnTo>
                    <a:pt x="778459" y="1135128"/>
                  </a:lnTo>
                  <a:lnTo>
                    <a:pt x="736595" y="1148145"/>
                  </a:lnTo>
                  <a:lnTo>
                    <a:pt x="693864" y="1157988"/>
                  </a:lnTo>
                  <a:lnTo>
                    <a:pt x="650514" y="1164598"/>
                  </a:lnTo>
                  <a:lnTo>
                    <a:pt x="606801" y="1167938"/>
                  </a:lnTo>
                  <a:lnTo>
                    <a:pt x="592183" y="1168321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062493" y="5166549"/>
              <a:ext cx="459105" cy="506730"/>
            </a:xfrm>
            <a:custGeom>
              <a:avLst/>
              <a:gdLst/>
              <a:ahLst/>
              <a:cxnLst/>
              <a:rect l="l" t="t" r="r" b="b"/>
              <a:pathLst>
                <a:path w="459104" h="506729">
                  <a:moveTo>
                    <a:pt x="279230" y="506298"/>
                  </a:moveTo>
                  <a:lnTo>
                    <a:pt x="0" y="480521"/>
                  </a:lnTo>
                  <a:lnTo>
                    <a:pt x="2103" y="461235"/>
                  </a:lnTo>
                  <a:lnTo>
                    <a:pt x="4842" y="442050"/>
                  </a:lnTo>
                  <a:lnTo>
                    <a:pt x="12229" y="403987"/>
                  </a:lnTo>
                  <a:lnTo>
                    <a:pt x="22121" y="366496"/>
                  </a:lnTo>
                  <a:lnTo>
                    <a:pt x="34482" y="329745"/>
                  </a:lnTo>
                  <a:lnTo>
                    <a:pt x="49250" y="293894"/>
                  </a:lnTo>
                  <a:lnTo>
                    <a:pt x="66367" y="259103"/>
                  </a:lnTo>
                  <a:lnTo>
                    <a:pt x="85752" y="225522"/>
                  </a:lnTo>
                  <a:lnTo>
                    <a:pt x="107324" y="193303"/>
                  </a:lnTo>
                  <a:lnTo>
                    <a:pt x="130983" y="162584"/>
                  </a:lnTo>
                  <a:lnTo>
                    <a:pt x="156631" y="133504"/>
                  </a:lnTo>
                  <a:lnTo>
                    <a:pt x="184149" y="106187"/>
                  </a:lnTo>
                  <a:lnTo>
                    <a:pt x="213420" y="80758"/>
                  </a:lnTo>
                  <a:lnTo>
                    <a:pt x="244312" y="57325"/>
                  </a:lnTo>
                  <a:lnTo>
                    <a:pt x="276692" y="35994"/>
                  </a:lnTo>
                  <a:lnTo>
                    <a:pt x="310414" y="16856"/>
                  </a:lnTo>
                  <a:lnTo>
                    <a:pt x="345333" y="0"/>
                  </a:lnTo>
                  <a:lnTo>
                    <a:pt x="458804" y="256427"/>
                  </a:lnTo>
                  <a:lnTo>
                    <a:pt x="449647" y="260661"/>
                  </a:lnTo>
                  <a:lnTo>
                    <a:pt x="440646" y="265192"/>
                  </a:lnTo>
                  <a:lnTo>
                    <a:pt x="406273" y="286236"/>
                  </a:lnTo>
                  <a:lnTo>
                    <a:pt x="374988" y="311645"/>
                  </a:lnTo>
                  <a:lnTo>
                    <a:pt x="347342" y="340971"/>
                  </a:lnTo>
                  <a:lnTo>
                    <a:pt x="323821" y="373699"/>
                  </a:lnTo>
                  <a:lnTo>
                    <a:pt x="304841" y="409252"/>
                  </a:lnTo>
                  <a:lnTo>
                    <a:pt x="290733" y="447005"/>
                  </a:lnTo>
                  <a:lnTo>
                    <a:pt x="281748" y="486293"/>
                  </a:lnTo>
                  <a:lnTo>
                    <a:pt x="280324" y="496269"/>
                  </a:lnTo>
                  <a:lnTo>
                    <a:pt x="279230" y="506298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407827" y="5118790"/>
              <a:ext cx="210185" cy="304800"/>
            </a:xfrm>
            <a:custGeom>
              <a:avLst/>
              <a:gdLst/>
              <a:ahLst/>
              <a:cxnLst/>
              <a:rect l="l" t="t" r="r" b="b"/>
              <a:pathLst>
                <a:path w="210184" h="304800">
                  <a:moveTo>
                    <a:pt x="113470" y="304186"/>
                  </a:moveTo>
                  <a:lnTo>
                    <a:pt x="0" y="47758"/>
                  </a:lnTo>
                  <a:lnTo>
                    <a:pt x="44931" y="30027"/>
                  </a:lnTo>
                  <a:lnTo>
                    <a:pt x="90856" y="16157"/>
                  </a:lnTo>
                  <a:lnTo>
                    <a:pt x="137773" y="6148"/>
                  </a:lnTo>
                  <a:lnTo>
                    <a:pt x="185684" y="0"/>
                  </a:lnTo>
                  <a:lnTo>
                    <a:pt x="210026" y="279351"/>
                  </a:lnTo>
                  <a:lnTo>
                    <a:pt x="185113" y="282548"/>
                  </a:lnTo>
                  <a:lnTo>
                    <a:pt x="160715" y="287753"/>
                  </a:lnTo>
                  <a:lnTo>
                    <a:pt x="136835" y="294966"/>
                  </a:lnTo>
                  <a:lnTo>
                    <a:pt x="113470" y="304186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593511" y="5116585"/>
              <a:ext cx="50800" cy="281940"/>
            </a:xfrm>
            <a:custGeom>
              <a:avLst/>
              <a:gdLst/>
              <a:ahLst/>
              <a:cxnLst/>
              <a:rect l="l" t="t" r="r" b="b"/>
              <a:pathLst>
                <a:path w="50800" h="281939">
                  <a:moveTo>
                    <a:pt x="24341" y="281556"/>
                  </a:moveTo>
                  <a:lnTo>
                    <a:pt x="0" y="2205"/>
                  </a:lnTo>
                  <a:lnTo>
                    <a:pt x="12660" y="1240"/>
                  </a:lnTo>
                  <a:lnTo>
                    <a:pt x="25332" y="551"/>
                  </a:lnTo>
                  <a:lnTo>
                    <a:pt x="38016" y="137"/>
                  </a:lnTo>
                  <a:lnTo>
                    <a:pt x="50712" y="0"/>
                  </a:lnTo>
                  <a:lnTo>
                    <a:pt x="50712" y="280410"/>
                  </a:lnTo>
                  <a:lnTo>
                    <a:pt x="37514" y="280696"/>
                  </a:lnTo>
                  <a:lnTo>
                    <a:pt x="24341" y="281556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047715" y="6143216"/>
              <a:ext cx="154305" cy="43180"/>
            </a:xfrm>
            <a:custGeom>
              <a:avLst/>
              <a:gdLst/>
              <a:ahLst/>
              <a:cxnLst/>
              <a:rect l="l" t="t" r="r" b="b"/>
              <a:pathLst>
                <a:path w="154304" h="43179">
                  <a:moveTo>
                    <a:pt x="0" y="0"/>
                  </a:moveTo>
                  <a:lnTo>
                    <a:pt x="39364" y="43165"/>
                  </a:lnTo>
                  <a:lnTo>
                    <a:pt x="153745" y="43165"/>
                  </a:lnTo>
                </a:path>
              </a:pathLst>
            </a:custGeom>
            <a:ln w="953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996135" y="5317237"/>
              <a:ext cx="161925" cy="34290"/>
            </a:xfrm>
            <a:custGeom>
              <a:avLst/>
              <a:gdLst/>
              <a:ahLst/>
              <a:cxnLst/>
              <a:rect l="l" t="t" r="r" b="b"/>
              <a:pathLst>
                <a:path w="161925" h="34289">
                  <a:moveTo>
                    <a:pt x="161821" y="34092"/>
                  </a:moveTo>
                  <a:lnTo>
                    <a:pt x="114380" y="0"/>
                  </a:lnTo>
                  <a:lnTo>
                    <a:pt x="0" y="0"/>
                  </a:lnTo>
                </a:path>
              </a:pathLst>
            </a:custGeom>
            <a:ln w="953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366124" y="5064279"/>
              <a:ext cx="129539" cy="57150"/>
            </a:xfrm>
            <a:custGeom>
              <a:avLst/>
              <a:gdLst/>
              <a:ahLst/>
              <a:cxnLst/>
              <a:rect l="l" t="t" r="r" b="b"/>
              <a:pathLst>
                <a:path w="129540" h="57150">
                  <a:moveTo>
                    <a:pt x="128933" y="56577"/>
                  </a:moveTo>
                  <a:lnTo>
                    <a:pt x="114380" y="0"/>
                  </a:lnTo>
                  <a:lnTo>
                    <a:pt x="0" y="0"/>
                  </a:lnTo>
                </a:path>
              </a:pathLst>
            </a:custGeom>
            <a:ln w="953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11226889" y="6094316"/>
            <a:ext cx="471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76,47%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9574683" y="4886931"/>
            <a:ext cx="766445" cy="531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770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5,25%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16,9%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69" name="object 16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97792" y="6564045"/>
            <a:ext cx="102123" cy="94184"/>
          </a:xfrm>
          <a:prstGeom prst="rect">
            <a:avLst/>
          </a:prstGeom>
        </p:spPr>
      </p:pic>
      <p:sp>
        <p:nvSpPr>
          <p:cNvPr id="170" name="object 170"/>
          <p:cNvSpPr txBox="1"/>
          <p:nvPr/>
        </p:nvSpPr>
        <p:spPr>
          <a:xfrm>
            <a:off x="9603828" y="6518306"/>
            <a:ext cx="437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Crédito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71" name="object 1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87505" y="6564045"/>
            <a:ext cx="94268" cy="94184"/>
          </a:xfrm>
          <a:prstGeom prst="rect">
            <a:avLst/>
          </a:prstGeom>
        </p:spPr>
      </p:pic>
      <p:sp>
        <p:nvSpPr>
          <p:cNvPr id="172" name="object 172"/>
          <p:cNvSpPr txBox="1"/>
          <p:nvPr/>
        </p:nvSpPr>
        <p:spPr>
          <a:xfrm>
            <a:off x="10189169" y="6518306"/>
            <a:ext cx="3873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Boleto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73" name="object 17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20905" y="6564045"/>
            <a:ext cx="94268" cy="94184"/>
          </a:xfrm>
          <a:prstGeom prst="rect">
            <a:avLst/>
          </a:prstGeom>
        </p:spPr>
      </p:pic>
      <p:sp>
        <p:nvSpPr>
          <p:cNvPr id="174" name="object 174"/>
          <p:cNvSpPr txBox="1"/>
          <p:nvPr/>
        </p:nvSpPr>
        <p:spPr>
          <a:xfrm>
            <a:off x="10724206" y="6518306"/>
            <a:ext cx="483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5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oucher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75" name="object 1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50392" y="6564045"/>
            <a:ext cx="102123" cy="94184"/>
          </a:xfrm>
          <a:prstGeom prst="rect">
            <a:avLst/>
          </a:prstGeom>
        </p:spPr>
      </p:pic>
      <p:sp>
        <p:nvSpPr>
          <p:cNvPr id="176" name="object 176"/>
          <p:cNvSpPr txBox="1"/>
          <p:nvPr/>
        </p:nvSpPr>
        <p:spPr>
          <a:xfrm>
            <a:off x="11355535" y="6518306"/>
            <a:ext cx="403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Débito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559225" y="1430146"/>
            <a:ext cx="1121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252423"/>
                </a:solidFill>
                <a:latin typeface="Trebuchet MS"/>
                <a:cs typeface="Trebuchet MS"/>
              </a:rPr>
              <a:t>5,66%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9324974" y="1057274"/>
            <a:ext cx="1304925" cy="9525"/>
          </a:xfrm>
          <a:custGeom>
            <a:avLst/>
            <a:gdLst/>
            <a:ahLst/>
            <a:cxnLst/>
            <a:rect l="l" t="t" r="r" b="b"/>
            <a:pathLst>
              <a:path w="1304925" h="9525">
                <a:moveTo>
                  <a:pt x="1304924" y="9524"/>
                </a:moveTo>
                <a:lnTo>
                  <a:pt x="0" y="9524"/>
                </a:lnTo>
                <a:lnTo>
                  <a:pt x="0" y="0"/>
                </a:lnTo>
                <a:lnTo>
                  <a:pt x="1304924" y="0"/>
                </a:lnTo>
                <a:lnTo>
                  <a:pt x="1304924" y="952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9324974" y="647699"/>
            <a:ext cx="1304925" cy="409575"/>
          </a:xfrm>
          <a:prstGeom prst="rect">
            <a:avLst/>
          </a:prstGeom>
          <a:solidFill>
            <a:srgbClr val="A0D0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0648949" y="1057274"/>
            <a:ext cx="1295400" cy="9525"/>
          </a:xfrm>
          <a:custGeom>
            <a:avLst/>
            <a:gdLst/>
            <a:ahLst/>
            <a:cxnLst/>
            <a:rect l="l" t="t" r="r" b="b"/>
            <a:pathLst>
              <a:path w="1295400" h="9525">
                <a:moveTo>
                  <a:pt x="1295399" y="9524"/>
                </a:moveTo>
                <a:lnTo>
                  <a:pt x="0" y="9524"/>
                </a:lnTo>
                <a:lnTo>
                  <a:pt x="0" y="0"/>
                </a:lnTo>
                <a:lnTo>
                  <a:pt x="1295399" y="0"/>
                </a:lnTo>
                <a:lnTo>
                  <a:pt x="1295399" y="952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10648949" y="647699"/>
            <a:ext cx="1295400" cy="409575"/>
          </a:xfrm>
          <a:prstGeom prst="rect">
            <a:avLst/>
          </a:prstGeom>
          <a:solidFill>
            <a:srgbClr val="A0D0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71858" y="2219324"/>
            <a:ext cx="685165" cy="581025"/>
          </a:xfrm>
          <a:custGeom>
            <a:avLst/>
            <a:gdLst/>
            <a:ahLst/>
            <a:cxnLst/>
            <a:rect l="l" t="t" r="r" b="b"/>
            <a:pathLst>
              <a:path w="685165" h="581025">
                <a:moveTo>
                  <a:pt x="342511" y="0"/>
                </a:moveTo>
                <a:lnTo>
                  <a:pt x="342492" y="0"/>
                </a:lnTo>
              </a:path>
              <a:path w="685165" h="581025">
                <a:moveTo>
                  <a:pt x="325825" y="345"/>
                </a:moveTo>
                <a:lnTo>
                  <a:pt x="325685" y="349"/>
                </a:lnTo>
                <a:lnTo>
                  <a:pt x="325460" y="361"/>
                </a:lnTo>
              </a:path>
              <a:path w="685165" h="581025">
                <a:moveTo>
                  <a:pt x="309244" y="1373"/>
                </a:moveTo>
                <a:lnTo>
                  <a:pt x="308899" y="1398"/>
                </a:lnTo>
                <a:lnTo>
                  <a:pt x="308554" y="1431"/>
                </a:lnTo>
              </a:path>
              <a:path w="685165" h="581025">
                <a:moveTo>
                  <a:pt x="292426" y="3117"/>
                </a:moveTo>
                <a:lnTo>
                  <a:pt x="292194" y="3144"/>
                </a:lnTo>
                <a:lnTo>
                  <a:pt x="292047" y="3164"/>
                </a:lnTo>
              </a:path>
              <a:path w="685165" h="581025">
                <a:moveTo>
                  <a:pt x="275646" y="5576"/>
                </a:moveTo>
                <a:lnTo>
                  <a:pt x="275611" y="5582"/>
                </a:lnTo>
                <a:lnTo>
                  <a:pt x="275576" y="5588"/>
                </a:lnTo>
              </a:path>
              <a:path w="685165" h="581025">
                <a:moveTo>
                  <a:pt x="259338" y="8676"/>
                </a:moveTo>
                <a:lnTo>
                  <a:pt x="259188" y="8706"/>
                </a:lnTo>
                <a:lnTo>
                  <a:pt x="258958" y="8757"/>
                </a:lnTo>
              </a:path>
              <a:path w="685165" h="581025">
                <a:moveTo>
                  <a:pt x="243309" y="12425"/>
                </a:moveTo>
                <a:lnTo>
                  <a:pt x="242966" y="12509"/>
                </a:lnTo>
                <a:lnTo>
                  <a:pt x="242626" y="12601"/>
                </a:lnTo>
              </a:path>
              <a:path w="685165" h="581025">
                <a:moveTo>
                  <a:pt x="227211" y="16916"/>
                </a:moveTo>
                <a:lnTo>
                  <a:pt x="226985" y="16982"/>
                </a:lnTo>
                <a:lnTo>
                  <a:pt x="226840" y="17028"/>
                </a:lnTo>
              </a:path>
              <a:path w="685165" h="581025">
                <a:moveTo>
                  <a:pt x="211310" y="22105"/>
                </a:moveTo>
                <a:lnTo>
                  <a:pt x="211281" y="22114"/>
                </a:lnTo>
                <a:lnTo>
                  <a:pt x="211253" y="22124"/>
                </a:lnTo>
              </a:path>
              <a:path w="685165" h="581025">
                <a:moveTo>
                  <a:pt x="196028" y="27841"/>
                </a:moveTo>
                <a:lnTo>
                  <a:pt x="195894" y="27893"/>
                </a:lnTo>
                <a:lnTo>
                  <a:pt x="195685" y="27979"/>
                </a:lnTo>
              </a:path>
              <a:path w="685165" h="581025">
                <a:moveTo>
                  <a:pt x="181171" y="34167"/>
                </a:moveTo>
                <a:lnTo>
                  <a:pt x="180860" y="34304"/>
                </a:lnTo>
                <a:lnTo>
                  <a:pt x="180552" y="34447"/>
                </a:lnTo>
              </a:path>
              <a:path w="685165" h="581025">
                <a:moveTo>
                  <a:pt x="166418" y="41232"/>
                </a:moveTo>
                <a:lnTo>
                  <a:pt x="166215" y="41333"/>
                </a:lnTo>
                <a:lnTo>
                  <a:pt x="166086" y="41400"/>
                </a:lnTo>
              </a:path>
              <a:path w="685165" h="581025">
                <a:moveTo>
                  <a:pt x="152023" y="48946"/>
                </a:moveTo>
                <a:lnTo>
                  <a:pt x="151995" y="48962"/>
                </a:lnTo>
                <a:lnTo>
                  <a:pt x="151967" y="48978"/>
                </a:lnTo>
              </a:path>
              <a:path w="685165" h="581025">
                <a:moveTo>
                  <a:pt x="138354" y="57099"/>
                </a:moveTo>
                <a:lnTo>
                  <a:pt x="138234" y="57172"/>
                </a:lnTo>
                <a:lnTo>
                  <a:pt x="138048" y="57292"/>
                </a:lnTo>
              </a:path>
              <a:path w="685165" h="581025">
                <a:moveTo>
                  <a:pt x="125236" y="65762"/>
                </a:moveTo>
                <a:lnTo>
                  <a:pt x="124965" y="65946"/>
                </a:lnTo>
                <a:lnTo>
                  <a:pt x="124700" y="66135"/>
                </a:lnTo>
              </a:path>
              <a:path w="685165" h="581025">
                <a:moveTo>
                  <a:pt x="112389" y="75132"/>
                </a:moveTo>
                <a:lnTo>
                  <a:pt x="112220" y="75259"/>
                </a:lnTo>
                <a:lnTo>
                  <a:pt x="112116" y="75341"/>
                </a:lnTo>
              </a:path>
              <a:path w="685165" h="581025">
                <a:moveTo>
                  <a:pt x="100045" y="85080"/>
                </a:moveTo>
                <a:lnTo>
                  <a:pt x="100030" y="85092"/>
                </a:lnTo>
                <a:lnTo>
                  <a:pt x="100016" y="85104"/>
                </a:lnTo>
              </a:path>
              <a:path w="685165" h="581025">
                <a:moveTo>
                  <a:pt x="88520" y="95332"/>
                </a:moveTo>
                <a:lnTo>
                  <a:pt x="88424" y="95420"/>
                </a:lnTo>
                <a:lnTo>
                  <a:pt x="88275" y="95562"/>
                </a:lnTo>
              </a:path>
              <a:path w="685165" h="581025">
                <a:moveTo>
                  <a:pt x="77652" y="105994"/>
                </a:moveTo>
                <a:lnTo>
                  <a:pt x="77430" y="106217"/>
                </a:lnTo>
                <a:lnTo>
                  <a:pt x="77216" y="106444"/>
                </a:lnTo>
              </a:path>
              <a:path w="685165" h="581025">
                <a:moveTo>
                  <a:pt x="67212" y="117306"/>
                </a:moveTo>
                <a:lnTo>
                  <a:pt x="67075" y="117459"/>
                </a:lnTo>
                <a:lnTo>
                  <a:pt x="66992" y="117556"/>
                </a:lnTo>
              </a:path>
              <a:path w="685165" h="581025">
                <a:moveTo>
                  <a:pt x="57396" y="129102"/>
                </a:moveTo>
                <a:lnTo>
                  <a:pt x="57384" y="129117"/>
                </a:lnTo>
                <a:lnTo>
                  <a:pt x="57372" y="129132"/>
                </a:lnTo>
              </a:path>
              <a:path w="685165" h="581025">
                <a:moveTo>
                  <a:pt x="48453" y="141062"/>
                </a:moveTo>
                <a:lnTo>
                  <a:pt x="48379" y="141165"/>
                </a:lnTo>
                <a:lnTo>
                  <a:pt x="48266" y="141329"/>
                </a:lnTo>
              </a:path>
              <a:path w="685165" h="581025">
                <a:moveTo>
                  <a:pt x="40248" y="153318"/>
                </a:moveTo>
                <a:lnTo>
                  <a:pt x="40083" y="153572"/>
                </a:lnTo>
                <a:lnTo>
                  <a:pt x="39926" y="153828"/>
                </a:lnTo>
              </a:path>
              <a:path w="685165" h="581025">
                <a:moveTo>
                  <a:pt x="32612" y="166141"/>
                </a:moveTo>
                <a:lnTo>
                  <a:pt x="32515" y="166309"/>
                </a:lnTo>
                <a:lnTo>
                  <a:pt x="32459" y="166413"/>
                </a:lnTo>
              </a:path>
              <a:path w="685165" h="581025">
                <a:moveTo>
                  <a:pt x="25699" y="179337"/>
                </a:moveTo>
                <a:lnTo>
                  <a:pt x="25694" y="179345"/>
                </a:lnTo>
                <a:lnTo>
                  <a:pt x="25691" y="179353"/>
                </a:lnTo>
              </a:path>
              <a:path w="685165" h="581025">
                <a:moveTo>
                  <a:pt x="19682" y="192546"/>
                </a:moveTo>
                <a:lnTo>
                  <a:pt x="19637" y="192649"/>
                </a:lnTo>
                <a:lnTo>
                  <a:pt x="19567" y="192820"/>
                </a:lnTo>
              </a:path>
              <a:path w="685165" h="581025">
                <a:moveTo>
                  <a:pt x="14457" y="205922"/>
                </a:moveTo>
                <a:lnTo>
                  <a:pt x="14357" y="206189"/>
                </a:lnTo>
                <a:lnTo>
                  <a:pt x="14265" y="206458"/>
                </a:lnTo>
              </a:path>
              <a:path w="685165" h="581025">
                <a:moveTo>
                  <a:pt x="9922" y="219760"/>
                </a:moveTo>
                <a:lnTo>
                  <a:pt x="9868" y="219932"/>
                </a:lnTo>
                <a:lnTo>
                  <a:pt x="9839" y="220036"/>
                </a:lnTo>
              </a:path>
              <a:path w="685165" h="581025">
                <a:moveTo>
                  <a:pt x="6181" y="233841"/>
                </a:moveTo>
                <a:lnTo>
                  <a:pt x="6180" y="233846"/>
                </a:lnTo>
                <a:lnTo>
                  <a:pt x="6179" y="233850"/>
                </a:lnTo>
              </a:path>
              <a:path w="685165" h="581025">
                <a:moveTo>
                  <a:pt x="3322" y="247790"/>
                </a:moveTo>
                <a:lnTo>
                  <a:pt x="3302" y="247895"/>
                </a:lnTo>
                <a:lnTo>
                  <a:pt x="3274" y="248070"/>
                </a:lnTo>
              </a:path>
              <a:path w="685165" h="581025">
                <a:moveTo>
                  <a:pt x="1278" y="261773"/>
                </a:moveTo>
                <a:lnTo>
                  <a:pt x="1242" y="262048"/>
                </a:lnTo>
                <a:lnTo>
                  <a:pt x="1215" y="262322"/>
                </a:lnTo>
              </a:path>
              <a:path w="685165" h="581025">
                <a:moveTo>
                  <a:pt x="17" y="276094"/>
                </a:moveTo>
                <a:lnTo>
                  <a:pt x="4" y="276269"/>
                </a:lnTo>
                <a:lnTo>
                  <a:pt x="0" y="276371"/>
                </a:lnTo>
              </a:path>
              <a:path w="685165" h="581025">
                <a:moveTo>
                  <a:pt x="0" y="304678"/>
                </a:moveTo>
                <a:lnTo>
                  <a:pt x="4" y="304780"/>
                </a:lnTo>
                <a:lnTo>
                  <a:pt x="16" y="304951"/>
                </a:lnTo>
              </a:path>
              <a:path w="685165" h="581025">
                <a:moveTo>
                  <a:pt x="1215" y="318730"/>
                </a:moveTo>
                <a:lnTo>
                  <a:pt x="1242" y="319001"/>
                </a:lnTo>
                <a:lnTo>
                  <a:pt x="1278" y="319269"/>
                </a:lnTo>
              </a:path>
              <a:path w="685165" h="581025">
                <a:moveTo>
                  <a:pt x="3276" y="332985"/>
                </a:moveTo>
                <a:lnTo>
                  <a:pt x="3302" y="333153"/>
                </a:lnTo>
                <a:lnTo>
                  <a:pt x="3321" y="333248"/>
                </a:lnTo>
              </a:path>
              <a:path w="685165" h="581025">
                <a:moveTo>
                  <a:pt x="9842" y="361025"/>
                </a:moveTo>
                <a:lnTo>
                  <a:pt x="9868" y="361116"/>
                </a:lnTo>
                <a:lnTo>
                  <a:pt x="9917" y="361273"/>
                </a:lnTo>
              </a:path>
              <a:path w="685165" h="581025">
                <a:moveTo>
                  <a:pt x="14271" y="374607"/>
                </a:moveTo>
                <a:lnTo>
                  <a:pt x="14357" y="374859"/>
                </a:lnTo>
                <a:lnTo>
                  <a:pt x="14450" y="375107"/>
                </a:lnTo>
              </a:path>
              <a:path w="685165" h="581025">
                <a:moveTo>
                  <a:pt x="19576" y="388250"/>
                </a:moveTo>
                <a:lnTo>
                  <a:pt x="19637" y="388399"/>
                </a:lnTo>
                <a:lnTo>
                  <a:pt x="19672" y="388479"/>
                </a:lnTo>
              </a:path>
              <a:path w="685165" h="581025">
                <a:moveTo>
                  <a:pt x="32476" y="414667"/>
                </a:moveTo>
                <a:lnTo>
                  <a:pt x="32515" y="414740"/>
                </a:lnTo>
                <a:lnTo>
                  <a:pt x="32591" y="414872"/>
                </a:lnTo>
              </a:path>
              <a:path w="685165" h="581025">
                <a:moveTo>
                  <a:pt x="39947" y="427254"/>
                </a:moveTo>
                <a:lnTo>
                  <a:pt x="40083" y="427477"/>
                </a:lnTo>
                <a:lnTo>
                  <a:pt x="40224" y="427694"/>
                </a:lnTo>
              </a:path>
              <a:path w="685165" h="581025">
                <a:moveTo>
                  <a:pt x="48290" y="439755"/>
                </a:moveTo>
                <a:lnTo>
                  <a:pt x="48379" y="439884"/>
                </a:lnTo>
                <a:lnTo>
                  <a:pt x="48426" y="439949"/>
                </a:lnTo>
              </a:path>
              <a:path w="685165" h="581025">
                <a:moveTo>
                  <a:pt x="67021" y="463526"/>
                </a:moveTo>
                <a:lnTo>
                  <a:pt x="67075" y="463590"/>
                </a:lnTo>
                <a:lnTo>
                  <a:pt x="67181" y="463707"/>
                </a:lnTo>
              </a:path>
              <a:path w="685165" h="581025">
                <a:moveTo>
                  <a:pt x="77243" y="474633"/>
                </a:moveTo>
                <a:lnTo>
                  <a:pt x="77430" y="474831"/>
                </a:lnTo>
                <a:lnTo>
                  <a:pt x="77622" y="475025"/>
                </a:lnTo>
              </a:path>
              <a:path w="685165" h="581025">
                <a:moveTo>
                  <a:pt x="88302" y="485512"/>
                </a:moveTo>
                <a:lnTo>
                  <a:pt x="88424" y="485629"/>
                </a:lnTo>
                <a:lnTo>
                  <a:pt x="88491" y="485691"/>
                </a:lnTo>
              </a:path>
              <a:path w="685165" h="581025">
                <a:moveTo>
                  <a:pt x="112155" y="505738"/>
                </a:moveTo>
                <a:lnTo>
                  <a:pt x="112220" y="505789"/>
                </a:lnTo>
                <a:lnTo>
                  <a:pt x="112347" y="505884"/>
                </a:lnTo>
              </a:path>
              <a:path w="685165" h="581025">
                <a:moveTo>
                  <a:pt x="124750" y="514950"/>
                </a:moveTo>
                <a:lnTo>
                  <a:pt x="124965" y="515103"/>
                </a:lnTo>
                <a:lnTo>
                  <a:pt x="125183" y="515251"/>
                </a:lnTo>
              </a:path>
              <a:path w="685165" h="581025">
                <a:moveTo>
                  <a:pt x="138108" y="523795"/>
                </a:moveTo>
                <a:lnTo>
                  <a:pt x="138234" y="523876"/>
                </a:lnTo>
                <a:lnTo>
                  <a:pt x="138292" y="523912"/>
                </a:lnTo>
              </a:path>
              <a:path w="685165" h="581025">
                <a:moveTo>
                  <a:pt x="166155" y="539685"/>
                </a:moveTo>
                <a:lnTo>
                  <a:pt x="166215" y="539716"/>
                </a:lnTo>
                <a:lnTo>
                  <a:pt x="166346" y="539781"/>
                </a:lnTo>
              </a:path>
              <a:path w="685165" h="581025">
                <a:moveTo>
                  <a:pt x="180627" y="546636"/>
                </a:moveTo>
                <a:lnTo>
                  <a:pt x="180860" y="546744"/>
                </a:lnTo>
                <a:lnTo>
                  <a:pt x="181094" y="546847"/>
                </a:lnTo>
              </a:path>
              <a:path w="685165" h="581025">
                <a:moveTo>
                  <a:pt x="195764" y="553102"/>
                </a:moveTo>
                <a:lnTo>
                  <a:pt x="195894" y="553156"/>
                </a:lnTo>
                <a:lnTo>
                  <a:pt x="195948" y="553177"/>
                </a:lnTo>
              </a:path>
              <a:path w="685165" h="581025">
                <a:moveTo>
                  <a:pt x="226919" y="564046"/>
                </a:moveTo>
                <a:lnTo>
                  <a:pt x="226985" y="564066"/>
                </a:lnTo>
                <a:lnTo>
                  <a:pt x="227128" y="564108"/>
                </a:lnTo>
              </a:path>
              <a:path w="685165" h="581025">
                <a:moveTo>
                  <a:pt x="242704" y="568469"/>
                </a:moveTo>
                <a:lnTo>
                  <a:pt x="242967" y="568539"/>
                </a:lnTo>
                <a:lnTo>
                  <a:pt x="243230" y="568604"/>
                </a:lnTo>
              </a:path>
              <a:path w="685165" h="581025">
                <a:moveTo>
                  <a:pt x="259033" y="572308"/>
                </a:moveTo>
                <a:lnTo>
                  <a:pt x="259188" y="572343"/>
                </a:lnTo>
                <a:lnTo>
                  <a:pt x="259263" y="572358"/>
                </a:lnTo>
              </a:path>
              <a:path w="685165" h="581025">
                <a:moveTo>
                  <a:pt x="292112" y="577894"/>
                </a:moveTo>
                <a:lnTo>
                  <a:pt x="292194" y="577905"/>
                </a:lnTo>
                <a:lnTo>
                  <a:pt x="292359" y="577924"/>
                </a:lnTo>
              </a:path>
              <a:path w="685165" h="581025">
                <a:moveTo>
                  <a:pt x="308610" y="579623"/>
                </a:moveTo>
                <a:lnTo>
                  <a:pt x="308899" y="579650"/>
                </a:lnTo>
                <a:lnTo>
                  <a:pt x="309188" y="579671"/>
                </a:lnTo>
              </a:path>
              <a:path w="685165" h="581025">
                <a:moveTo>
                  <a:pt x="325508" y="580690"/>
                </a:moveTo>
                <a:lnTo>
                  <a:pt x="325685" y="580699"/>
                </a:lnTo>
                <a:lnTo>
                  <a:pt x="325778" y="580702"/>
                </a:lnTo>
              </a:path>
              <a:path w="685165" h="581025">
                <a:moveTo>
                  <a:pt x="359244" y="580702"/>
                </a:moveTo>
                <a:lnTo>
                  <a:pt x="359337" y="580699"/>
                </a:lnTo>
                <a:lnTo>
                  <a:pt x="359514" y="580690"/>
                </a:lnTo>
              </a:path>
              <a:path w="685165" h="581025">
                <a:moveTo>
                  <a:pt x="375834" y="579671"/>
                </a:moveTo>
                <a:lnTo>
                  <a:pt x="376123" y="579650"/>
                </a:lnTo>
                <a:lnTo>
                  <a:pt x="376411" y="579623"/>
                </a:lnTo>
              </a:path>
              <a:path w="685165" h="581025">
                <a:moveTo>
                  <a:pt x="392663" y="577924"/>
                </a:moveTo>
                <a:lnTo>
                  <a:pt x="392828" y="577905"/>
                </a:lnTo>
                <a:lnTo>
                  <a:pt x="392910" y="577894"/>
                </a:lnTo>
              </a:path>
              <a:path w="685165" h="581025">
                <a:moveTo>
                  <a:pt x="425762" y="572357"/>
                </a:moveTo>
                <a:lnTo>
                  <a:pt x="425834" y="572343"/>
                </a:lnTo>
                <a:lnTo>
                  <a:pt x="425986" y="572309"/>
                </a:lnTo>
              </a:path>
              <a:path w="685165" h="581025">
                <a:moveTo>
                  <a:pt x="441799" y="568602"/>
                </a:moveTo>
                <a:lnTo>
                  <a:pt x="442055" y="568539"/>
                </a:lnTo>
                <a:lnTo>
                  <a:pt x="442310" y="568471"/>
                </a:lnTo>
              </a:path>
              <a:path w="685165" h="581025">
                <a:moveTo>
                  <a:pt x="457906" y="564104"/>
                </a:moveTo>
                <a:lnTo>
                  <a:pt x="458037" y="564066"/>
                </a:lnTo>
                <a:lnTo>
                  <a:pt x="458090" y="564050"/>
                </a:lnTo>
              </a:path>
              <a:path w="685165" h="581025">
                <a:moveTo>
                  <a:pt x="489085" y="553173"/>
                </a:moveTo>
                <a:lnTo>
                  <a:pt x="489128" y="553156"/>
                </a:lnTo>
                <a:lnTo>
                  <a:pt x="489247" y="553107"/>
                </a:lnTo>
              </a:path>
              <a:path w="685165" h="581025">
                <a:moveTo>
                  <a:pt x="503939" y="546842"/>
                </a:moveTo>
                <a:lnTo>
                  <a:pt x="504162" y="546744"/>
                </a:lnTo>
                <a:lnTo>
                  <a:pt x="504384" y="546641"/>
                </a:lnTo>
              </a:path>
              <a:path w="685165" h="581025">
                <a:moveTo>
                  <a:pt x="518687" y="539775"/>
                </a:moveTo>
                <a:lnTo>
                  <a:pt x="518807" y="539716"/>
                </a:lnTo>
                <a:lnTo>
                  <a:pt x="518856" y="539690"/>
                </a:lnTo>
              </a:path>
              <a:path w="685165" h="581025">
                <a:moveTo>
                  <a:pt x="546733" y="523910"/>
                </a:moveTo>
                <a:lnTo>
                  <a:pt x="546788" y="523876"/>
                </a:lnTo>
                <a:lnTo>
                  <a:pt x="546910" y="523797"/>
                </a:lnTo>
              </a:path>
              <a:path w="685165" h="581025">
                <a:moveTo>
                  <a:pt x="559839" y="515250"/>
                </a:moveTo>
                <a:lnTo>
                  <a:pt x="560057" y="515103"/>
                </a:lnTo>
                <a:lnTo>
                  <a:pt x="560271" y="514950"/>
                </a:lnTo>
              </a:path>
              <a:path w="685165" h="581025">
                <a:moveTo>
                  <a:pt x="572677" y="505882"/>
                </a:moveTo>
                <a:lnTo>
                  <a:pt x="572802" y="505789"/>
                </a:lnTo>
                <a:lnTo>
                  <a:pt x="572864" y="505740"/>
                </a:lnTo>
              </a:path>
              <a:path w="685165" h="581025">
                <a:moveTo>
                  <a:pt x="596542" y="485680"/>
                </a:moveTo>
                <a:lnTo>
                  <a:pt x="596598" y="485629"/>
                </a:lnTo>
                <a:lnTo>
                  <a:pt x="596709" y="485522"/>
                </a:lnTo>
              </a:path>
              <a:path w="685165" h="581025">
                <a:moveTo>
                  <a:pt x="607407" y="475017"/>
                </a:moveTo>
                <a:lnTo>
                  <a:pt x="607591" y="474831"/>
                </a:lnTo>
                <a:lnTo>
                  <a:pt x="607771" y="474640"/>
                </a:lnTo>
              </a:path>
              <a:path w="685165" h="581025">
                <a:moveTo>
                  <a:pt x="617845" y="463703"/>
                </a:moveTo>
                <a:lnTo>
                  <a:pt x="617947" y="463590"/>
                </a:lnTo>
                <a:lnTo>
                  <a:pt x="617998" y="463530"/>
                </a:lnTo>
              </a:path>
              <a:path w="685165" h="581025">
                <a:moveTo>
                  <a:pt x="636594" y="439951"/>
                </a:moveTo>
                <a:lnTo>
                  <a:pt x="636643" y="439884"/>
                </a:lnTo>
                <a:lnTo>
                  <a:pt x="636733" y="439753"/>
                </a:lnTo>
              </a:path>
              <a:path w="685165" h="581025">
                <a:moveTo>
                  <a:pt x="644799" y="427692"/>
                </a:moveTo>
                <a:lnTo>
                  <a:pt x="644939" y="427477"/>
                </a:lnTo>
                <a:lnTo>
                  <a:pt x="645073" y="427257"/>
                </a:lnTo>
              </a:path>
              <a:path w="685165" h="581025">
                <a:moveTo>
                  <a:pt x="652433" y="414868"/>
                </a:moveTo>
                <a:lnTo>
                  <a:pt x="652507" y="414740"/>
                </a:lnTo>
                <a:lnTo>
                  <a:pt x="652544" y="414672"/>
                </a:lnTo>
              </a:path>
              <a:path w="685165" h="581025">
                <a:moveTo>
                  <a:pt x="665351" y="388476"/>
                </a:moveTo>
                <a:lnTo>
                  <a:pt x="665385" y="388399"/>
                </a:lnTo>
                <a:lnTo>
                  <a:pt x="665445" y="388253"/>
                </a:lnTo>
              </a:path>
              <a:path w="685165" h="581025">
                <a:moveTo>
                  <a:pt x="670574" y="375102"/>
                </a:moveTo>
                <a:lnTo>
                  <a:pt x="670664" y="374859"/>
                </a:lnTo>
                <a:lnTo>
                  <a:pt x="670749" y="374612"/>
                </a:lnTo>
              </a:path>
              <a:path w="685165" h="581025">
                <a:moveTo>
                  <a:pt x="675106" y="361270"/>
                </a:moveTo>
                <a:lnTo>
                  <a:pt x="675154" y="361116"/>
                </a:lnTo>
                <a:lnTo>
                  <a:pt x="675179" y="361028"/>
                </a:lnTo>
              </a:path>
              <a:path w="685165" h="581025">
                <a:moveTo>
                  <a:pt x="681701" y="333246"/>
                </a:moveTo>
                <a:lnTo>
                  <a:pt x="681719" y="333153"/>
                </a:lnTo>
                <a:lnTo>
                  <a:pt x="681746" y="332988"/>
                </a:lnTo>
              </a:path>
              <a:path w="685165" h="581025">
                <a:moveTo>
                  <a:pt x="683745" y="319264"/>
                </a:moveTo>
                <a:lnTo>
                  <a:pt x="683779" y="319001"/>
                </a:lnTo>
                <a:lnTo>
                  <a:pt x="683806" y="318735"/>
                </a:lnTo>
              </a:path>
              <a:path w="685165" h="581025">
                <a:moveTo>
                  <a:pt x="685005" y="304949"/>
                </a:moveTo>
                <a:lnTo>
                  <a:pt x="685018" y="304780"/>
                </a:lnTo>
                <a:lnTo>
                  <a:pt x="685022" y="304680"/>
                </a:lnTo>
              </a:path>
              <a:path w="685165" h="581025">
                <a:moveTo>
                  <a:pt x="685022" y="276370"/>
                </a:moveTo>
                <a:lnTo>
                  <a:pt x="685018" y="276269"/>
                </a:lnTo>
                <a:lnTo>
                  <a:pt x="685005" y="276096"/>
                </a:lnTo>
              </a:path>
              <a:path w="685165" h="581025">
                <a:moveTo>
                  <a:pt x="683807" y="262317"/>
                </a:moveTo>
                <a:lnTo>
                  <a:pt x="683779" y="262048"/>
                </a:lnTo>
                <a:lnTo>
                  <a:pt x="683744" y="261778"/>
                </a:lnTo>
              </a:path>
              <a:path w="685165" h="581025">
                <a:moveTo>
                  <a:pt x="681747" y="248068"/>
                </a:moveTo>
                <a:lnTo>
                  <a:pt x="681719" y="247895"/>
                </a:lnTo>
                <a:lnTo>
                  <a:pt x="681699" y="247792"/>
                </a:lnTo>
              </a:path>
              <a:path w="685165" h="581025">
                <a:moveTo>
                  <a:pt x="678842" y="233850"/>
                </a:moveTo>
                <a:lnTo>
                  <a:pt x="678841" y="233846"/>
                </a:lnTo>
                <a:lnTo>
                  <a:pt x="678840" y="233839"/>
                </a:lnTo>
              </a:path>
              <a:path w="685165" h="581025">
                <a:moveTo>
                  <a:pt x="675183" y="220036"/>
                </a:moveTo>
                <a:lnTo>
                  <a:pt x="675154" y="219932"/>
                </a:lnTo>
                <a:lnTo>
                  <a:pt x="675100" y="219759"/>
                </a:lnTo>
              </a:path>
              <a:path w="685165" h="581025">
                <a:moveTo>
                  <a:pt x="670756" y="206456"/>
                </a:moveTo>
                <a:lnTo>
                  <a:pt x="670664" y="206189"/>
                </a:lnTo>
                <a:lnTo>
                  <a:pt x="670565" y="205923"/>
                </a:lnTo>
              </a:path>
              <a:path w="685165" h="581025">
                <a:moveTo>
                  <a:pt x="665453" y="192817"/>
                </a:moveTo>
                <a:lnTo>
                  <a:pt x="665385" y="192649"/>
                </a:lnTo>
                <a:lnTo>
                  <a:pt x="665341" y="192548"/>
                </a:lnTo>
              </a:path>
              <a:path w="685165" h="581025">
                <a:moveTo>
                  <a:pt x="659330" y="179352"/>
                </a:moveTo>
                <a:lnTo>
                  <a:pt x="659327" y="179345"/>
                </a:lnTo>
                <a:lnTo>
                  <a:pt x="659323" y="179337"/>
                </a:lnTo>
              </a:path>
              <a:path w="685165" h="581025">
                <a:moveTo>
                  <a:pt x="652560" y="166407"/>
                </a:moveTo>
                <a:lnTo>
                  <a:pt x="652507" y="166309"/>
                </a:lnTo>
                <a:lnTo>
                  <a:pt x="652413" y="166147"/>
                </a:lnTo>
              </a:path>
              <a:path w="685165" h="581025">
                <a:moveTo>
                  <a:pt x="645092" y="153822"/>
                </a:moveTo>
                <a:lnTo>
                  <a:pt x="644939" y="153572"/>
                </a:lnTo>
                <a:lnTo>
                  <a:pt x="644777" y="153323"/>
                </a:lnTo>
              </a:path>
              <a:path w="685165" h="581025">
                <a:moveTo>
                  <a:pt x="636753" y="141325"/>
                </a:moveTo>
                <a:lnTo>
                  <a:pt x="636643" y="141165"/>
                </a:lnTo>
                <a:lnTo>
                  <a:pt x="636571" y="141066"/>
                </a:lnTo>
              </a:path>
              <a:path w="685165" h="581025">
                <a:moveTo>
                  <a:pt x="627649" y="129131"/>
                </a:moveTo>
                <a:lnTo>
                  <a:pt x="627638" y="129117"/>
                </a:lnTo>
                <a:lnTo>
                  <a:pt x="627626" y="129103"/>
                </a:lnTo>
              </a:path>
              <a:path w="685165" h="581025">
                <a:moveTo>
                  <a:pt x="618028" y="117555"/>
                </a:moveTo>
                <a:lnTo>
                  <a:pt x="617947" y="117459"/>
                </a:lnTo>
                <a:lnTo>
                  <a:pt x="617810" y="117307"/>
                </a:lnTo>
              </a:path>
              <a:path w="685165" h="581025">
                <a:moveTo>
                  <a:pt x="607806" y="106444"/>
                </a:moveTo>
                <a:lnTo>
                  <a:pt x="607591" y="106217"/>
                </a:lnTo>
                <a:lnTo>
                  <a:pt x="607370" y="105994"/>
                </a:lnTo>
              </a:path>
              <a:path w="685165" h="581025">
                <a:moveTo>
                  <a:pt x="596746" y="95562"/>
                </a:moveTo>
                <a:lnTo>
                  <a:pt x="596598" y="95420"/>
                </a:lnTo>
                <a:lnTo>
                  <a:pt x="596502" y="95332"/>
                </a:lnTo>
              </a:path>
              <a:path w="685165" h="581025">
                <a:moveTo>
                  <a:pt x="585008" y="85106"/>
                </a:moveTo>
                <a:lnTo>
                  <a:pt x="584992" y="85092"/>
                </a:lnTo>
                <a:lnTo>
                  <a:pt x="584975" y="85078"/>
                </a:lnTo>
              </a:path>
              <a:path w="685165" h="581025">
                <a:moveTo>
                  <a:pt x="572907" y="75342"/>
                </a:moveTo>
                <a:lnTo>
                  <a:pt x="572802" y="75259"/>
                </a:lnTo>
                <a:lnTo>
                  <a:pt x="572631" y="75131"/>
                </a:lnTo>
              </a:path>
              <a:path w="685165" h="581025">
                <a:moveTo>
                  <a:pt x="560322" y="66135"/>
                </a:moveTo>
                <a:lnTo>
                  <a:pt x="560057" y="65946"/>
                </a:lnTo>
                <a:lnTo>
                  <a:pt x="559785" y="65761"/>
                </a:lnTo>
              </a:path>
              <a:path w="685165" h="581025">
                <a:moveTo>
                  <a:pt x="546970" y="57290"/>
                </a:moveTo>
                <a:lnTo>
                  <a:pt x="546788" y="57172"/>
                </a:lnTo>
                <a:lnTo>
                  <a:pt x="546670" y="57100"/>
                </a:lnTo>
              </a:path>
              <a:path w="685165" h="581025">
                <a:moveTo>
                  <a:pt x="533044" y="48972"/>
                </a:moveTo>
                <a:lnTo>
                  <a:pt x="533027" y="48962"/>
                </a:lnTo>
                <a:lnTo>
                  <a:pt x="533008" y="48951"/>
                </a:lnTo>
              </a:path>
              <a:path w="685165" h="581025">
                <a:moveTo>
                  <a:pt x="518931" y="41397"/>
                </a:moveTo>
                <a:lnTo>
                  <a:pt x="518807" y="41333"/>
                </a:lnTo>
                <a:lnTo>
                  <a:pt x="518607" y="41234"/>
                </a:lnTo>
              </a:path>
              <a:path w="685165" h="581025">
                <a:moveTo>
                  <a:pt x="504468" y="34447"/>
                </a:moveTo>
                <a:lnTo>
                  <a:pt x="504162" y="34304"/>
                </a:lnTo>
                <a:lnTo>
                  <a:pt x="503851" y="34168"/>
                </a:lnTo>
              </a:path>
              <a:path w="685165" h="581025">
                <a:moveTo>
                  <a:pt x="489339" y="27980"/>
                </a:moveTo>
                <a:lnTo>
                  <a:pt x="489128" y="27893"/>
                </a:lnTo>
                <a:lnTo>
                  <a:pt x="488991" y="27840"/>
                </a:lnTo>
              </a:path>
              <a:path w="685165" h="581025">
                <a:moveTo>
                  <a:pt x="473770" y="22125"/>
                </a:moveTo>
                <a:lnTo>
                  <a:pt x="473740" y="22114"/>
                </a:lnTo>
                <a:lnTo>
                  <a:pt x="473710" y="22104"/>
                </a:lnTo>
              </a:path>
              <a:path w="685165" h="581025">
                <a:moveTo>
                  <a:pt x="458182" y="17028"/>
                </a:moveTo>
                <a:lnTo>
                  <a:pt x="458037" y="16982"/>
                </a:lnTo>
                <a:lnTo>
                  <a:pt x="457810" y="16916"/>
                </a:lnTo>
              </a:path>
              <a:path w="685165" h="581025">
                <a:moveTo>
                  <a:pt x="442395" y="12601"/>
                </a:moveTo>
                <a:lnTo>
                  <a:pt x="442055" y="12509"/>
                </a:lnTo>
                <a:lnTo>
                  <a:pt x="441712" y="12425"/>
                </a:lnTo>
              </a:path>
              <a:path w="685165" h="581025">
                <a:moveTo>
                  <a:pt x="426064" y="8757"/>
                </a:moveTo>
                <a:lnTo>
                  <a:pt x="425834" y="8706"/>
                </a:lnTo>
                <a:lnTo>
                  <a:pt x="425683" y="8676"/>
                </a:lnTo>
              </a:path>
              <a:path w="685165" h="581025">
                <a:moveTo>
                  <a:pt x="409446" y="5588"/>
                </a:moveTo>
                <a:lnTo>
                  <a:pt x="409411" y="5582"/>
                </a:lnTo>
                <a:lnTo>
                  <a:pt x="409375" y="5576"/>
                </a:lnTo>
              </a:path>
              <a:path w="685165" h="581025">
                <a:moveTo>
                  <a:pt x="392975" y="3164"/>
                </a:moveTo>
                <a:lnTo>
                  <a:pt x="392828" y="3144"/>
                </a:lnTo>
                <a:lnTo>
                  <a:pt x="392596" y="3117"/>
                </a:lnTo>
              </a:path>
              <a:path w="685165" h="581025">
                <a:moveTo>
                  <a:pt x="376467" y="1431"/>
                </a:moveTo>
                <a:lnTo>
                  <a:pt x="376123" y="1398"/>
                </a:lnTo>
                <a:lnTo>
                  <a:pt x="375778" y="1373"/>
                </a:lnTo>
              </a:path>
              <a:path w="685165" h="581025">
                <a:moveTo>
                  <a:pt x="359562" y="361"/>
                </a:moveTo>
                <a:lnTo>
                  <a:pt x="359337" y="349"/>
                </a:lnTo>
                <a:lnTo>
                  <a:pt x="359197" y="345"/>
                </a:lnTo>
              </a:path>
              <a:path w="685165" h="581025">
                <a:moveTo>
                  <a:pt x="342530" y="0"/>
                </a:moveTo>
                <a:lnTo>
                  <a:pt x="342511" y="0"/>
                </a:lnTo>
              </a:path>
            </a:pathLst>
          </a:custGeom>
          <a:ln w="3175">
            <a:solidFill>
              <a:srgbClr val="1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3" name="object 183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184" name="object 184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462783" y="533895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9834" y="19834"/>
                </a:moveTo>
                <a:lnTo>
                  <a:pt x="0" y="19834"/>
                </a:lnTo>
                <a:lnTo>
                  <a:pt x="0" y="0"/>
                </a:lnTo>
                <a:lnTo>
                  <a:pt x="1413" y="0"/>
                </a:lnTo>
                <a:lnTo>
                  <a:pt x="1413" y="18420"/>
                </a:lnTo>
                <a:lnTo>
                  <a:pt x="19834" y="18420"/>
                </a:lnTo>
                <a:lnTo>
                  <a:pt x="19834" y="19834"/>
                </a:lnTo>
                <a:close/>
              </a:path>
              <a:path w="20320" h="20320">
                <a:moveTo>
                  <a:pt x="18410" y="16996"/>
                </a:moveTo>
                <a:lnTo>
                  <a:pt x="14159" y="16996"/>
                </a:lnTo>
                <a:lnTo>
                  <a:pt x="14159" y="1413"/>
                </a:lnTo>
                <a:lnTo>
                  <a:pt x="18410" y="1413"/>
                </a:lnTo>
                <a:lnTo>
                  <a:pt x="18410" y="2827"/>
                </a:lnTo>
                <a:lnTo>
                  <a:pt x="15582" y="2827"/>
                </a:lnTo>
                <a:lnTo>
                  <a:pt x="15582" y="15582"/>
                </a:lnTo>
                <a:lnTo>
                  <a:pt x="18410" y="15582"/>
                </a:lnTo>
                <a:lnTo>
                  <a:pt x="18410" y="16996"/>
                </a:lnTo>
                <a:close/>
              </a:path>
              <a:path w="20320" h="20320">
                <a:moveTo>
                  <a:pt x="18410" y="15582"/>
                </a:moveTo>
                <a:lnTo>
                  <a:pt x="16996" y="15582"/>
                </a:lnTo>
                <a:lnTo>
                  <a:pt x="16996" y="2827"/>
                </a:lnTo>
                <a:lnTo>
                  <a:pt x="18410" y="2827"/>
                </a:lnTo>
                <a:lnTo>
                  <a:pt x="18410" y="15582"/>
                </a:lnTo>
                <a:close/>
              </a:path>
              <a:path w="20320" h="20320">
                <a:moveTo>
                  <a:pt x="7079" y="16996"/>
                </a:moveTo>
                <a:lnTo>
                  <a:pt x="2827" y="16996"/>
                </a:lnTo>
                <a:lnTo>
                  <a:pt x="2827" y="4251"/>
                </a:lnTo>
                <a:lnTo>
                  <a:pt x="7079" y="4251"/>
                </a:lnTo>
                <a:lnTo>
                  <a:pt x="7079" y="5665"/>
                </a:lnTo>
                <a:lnTo>
                  <a:pt x="4241" y="5665"/>
                </a:lnTo>
                <a:lnTo>
                  <a:pt x="4241" y="15582"/>
                </a:lnTo>
                <a:lnTo>
                  <a:pt x="7079" y="15582"/>
                </a:lnTo>
                <a:lnTo>
                  <a:pt x="7079" y="16996"/>
                </a:lnTo>
                <a:close/>
              </a:path>
              <a:path w="20320" h="20320">
                <a:moveTo>
                  <a:pt x="7079" y="15582"/>
                </a:moveTo>
                <a:lnTo>
                  <a:pt x="5665" y="15582"/>
                </a:lnTo>
                <a:lnTo>
                  <a:pt x="5665" y="5665"/>
                </a:lnTo>
                <a:lnTo>
                  <a:pt x="7079" y="5665"/>
                </a:lnTo>
                <a:lnTo>
                  <a:pt x="7079" y="15582"/>
                </a:lnTo>
                <a:close/>
              </a:path>
              <a:path w="20320" h="20320">
                <a:moveTo>
                  <a:pt x="12745" y="16996"/>
                </a:moveTo>
                <a:lnTo>
                  <a:pt x="8493" y="16996"/>
                </a:lnTo>
                <a:lnTo>
                  <a:pt x="8493" y="7079"/>
                </a:lnTo>
                <a:lnTo>
                  <a:pt x="12745" y="7079"/>
                </a:lnTo>
                <a:lnTo>
                  <a:pt x="12745" y="8503"/>
                </a:lnTo>
                <a:lnTo>
                  <a:pt x="9917" y="8503"/>
                </a:lnTo>
                <a:lnTo>
                  <a:pt x="9917" y="15582"/>
                </a:lnTo>
                <a:lnTo>
                  <a:pt x="12745" y="15582"/>
                </a:lnTo>
                <a:lnTo>
                  <a:pt x="12745" y="16996"/>
                </a:lnTo>
                <a:close/>
              </a:path>
              <a:path w="20320" h="20320">
                <a:moveTo>
                  <a:pt x="12745" y="15582"/>
                </a:moveTo>
                <a:lnTo>
                  <a:pt x="11331" y="15582"/>
                </a:lnTo>
                <a:lnTo>
                  <a:pt x="11331" y="8503"/>
                </a:lnTo>
                <a:lnTo>
                  <a:pt x="12745" y="8503"/>
                </a:lnTo>
                <a:lnTo>
                  <a:pt x="12745" y="155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8581C-7628-43C2-AB3F-B417EC7A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" y="860425"/>
            <a:ext cx="1210874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7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2E1A8-6B47-452D-A33A-4CE1E1AE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2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5E8DE-3AA2-4264-A564-8E64FF1C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F73C2-3F34-46AD-B6C6-3F9603B3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7"/>
            <a:ext cx="12192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66600" cy="6953250"/>
            <a:chOff x="0" y="0"/>
            <a:chExt cx="12166600" cy="6953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5249"/>
              <a:ext cx="121665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00758" y="419595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9834" y="19834"/>
                  </a:moveTo>
                  <a:lnTo>
                    <a:pt x="0" y="19834"/>
                  </a:lnTo>
                  <a:lnTo>
                    <a:pt x="0" y="0"/>
                  </a:lnTo>
                  <a:lnTo>
                    <a:pt x="1413" y="0"/>
                  </a:lnTo>
                  <a:lnTo>
                    <a:pt x="1413" y="18420"/>
                  </a:lnTo>
                  <a:lnTo>
                    <a:pt x="19834" y="18420"/>
                  </a:lnTo>
                  <a:lnTo>
                    <a:pt x="19834" y="19834"/>
                  </a:lnTo>
                  <a:close/>
                </a:path>
                <a:path w="20320" h="20320">
                  <a:moveTo>
                    <a:pt x="18410" y="16996"/>
                  </a:moveTo>
                  <a:lnTo>
                    <a:pt x="14159" y="16996"/>
                  </a:lnTo>
                  <a:lnTo>
                    <a:pt x="14159" y="1413"/>
                  </a:lnTo>
                  <a:lnTo>
                    <a:pt x="18410" y="1413"/>
                  </a:lnTo>
                  <a:lnTo>
                    <a:pt x="18410" y="2827"/>
                  </a:lnTo>
                  <a:lnTo>
                    <a:pt x="15582" y="2827"/>
                  </a:lnTo>
                  <a:lnTo>
                    <a:pt x="15582" y="15582"/>
                  </a:lnTo>
                  <a:lnTo>
                    <a:pt x="18410" y="15582"/>
                  </a:lnTo>
                  <a:lnTo>
                    <a:pt x="18410" y="16996"/>
                  </a:lnTo>
                  <a:close/>
                </a:path>
                <a:path w="20320" h="20320">
                  <a:moveTo>
                    <a:pt x="18410" y="15582"/>
                  </a:moveTo>
                  <a:lnTo>
                    <a:pt x="16996" y="15582"/>
                  </a:lnTo>
                  <a:lnTo>
                    <a:pt x="16996" y="2827"/>
                  </a:lnTo>
                  <a:lnTo>
                    <a:pt x="18410" y="2827"/>
                  </a:lnTo>
                  <a:lnTo>
                    <a:pt x="18410" y="15582"/>
                  </a:lnTo>
                  <a:close/>
                </a:path>
                <a:path w="20320" h="20320">
                  <a:moveTo>
                    <a:pt x="7079" y="16996"/>
                  </a:moveTo>
                  <a:lnTo>
                    <a:pt x="2827" y="16996"/>
                  </a:lnTo>
                  <a:lnTo>
                    <a:pt x="2827" y="4251"/>
                  </a:lnTo>
                  <a:lnTo>
                    <a:pt x="7079" y="4251"/>
                  </a:lnTo>
                  <a:lnTo>
                    <a:pt x="7079" y="5665"/>
                  </a:lnTo>
                  <a:lnTo>
                    <a:pt x="4241" y="5665"/>
                  </a:lnTo>
                  <a:lnTo>
                    <a:pt x="4241" y="15582"/>
                  </a:lnTo>
                  <a:lnTo>
                    <a:pt x="7079" y="15582"/>
                  </a:lnTo>
                  <a:lnTo>
                    <a:pt x="7079" y="16996"/>
                  </a:lnTo>
                  <a:close/>
                </a:path>
                <a:path w="20320" h="20320">
                  <a:moveTo>
                    <a:pt x="7079" y="15582"/>
                  </a:moveTo>
                  <a:lnTo>
                    <a:pt x="5665" y="15582"/>
                  </a:lnTo>
                  <a:lnTo>
                    <a:pt x="5665" y="5665"/>
                  </a:lnTo>
                  <a:lnTo>
                    <a:pt x="7079" y="5665"/>
                  </a:lnTo>
                  <a:lnTo>
                    <a:pt x="7079" y="15582"/>
                  </a:lnTo>
                  <a:close/>
                </a:path>
                <a:path w="20320" h="20320">
                  <a:moveTo>
                    <a:pt x="12745" y="16996"/>
                  </a:moveTo>
                  <a:lnTo>
                    <a:pt x="8493" y="16996"/>
                  </a:lnTo>
                  <a:lnTo>
                    <a:pt x="8493" y="7079"/>
                  </a:lnTo>
                  <a:lnTo>
                    <a:pt x="12745" y="7079"/>
                  </a:lnTo>
                  <a:lnTo>
                    <a:pt x="12745" y="8503"/>
                  </a:lnTo>
                  <a:lnTo>
                    <a:pt x="9917" y="8503"/>
                  </a:lnTo>
                  <a:lnTo>
                    <a:pt x="9917" y="15582"/>
                  </a:lnTo>
                  <a:lnTo>
                    <a:pt x="12745" y="15582"/>
                  </a:lnTo>
                  <a:lnTo>
                    <a:pt x="12745" y="16996"/>
                  </a:lnTo>
                  <a:close/>
                </a:path>
                <a:path w="20320" h="20320">
                  <a:moveTo>
                    <a:pt x="12745" y="15582"/>
                  </a:moveTo>
                  <a:lnTo>
                    <a:pt x="11331" y="15582"/>
                  </a:lnTo>
                  <a:lnTo>
                    <a:pt x="11331" y="8503"/>
                  </a:lnTo>
                  <a:lnTo>
                    <a:pt x="12745" y="8503"/>
                  </a:lnTo>
                  <a:lnTo>
                    <a:pt x="12745" y="155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9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8207" y="6286426"/>
            <a:ext cx="2489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8207" y="5210138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8207" y="4133850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8207" y="3057561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8207" y="1981273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9529" y="6397577"/>
            <a:ext cx="876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7142" y="6397577"/>
            <a:ext cx="149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5576" y="6397577"/>
            <a:ext cx="149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4008" y="6397577"/>
            <a:ext cx="149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6250" y="2052694"/>
            <a:ext cx="11039475" cy="4333875"/>
            <a:chOff x="476250" y="2052694"/>
            <a:chExt cx="11039475" cy="4333875"/>
          </a:xfrm>
        </p:grpSpPr>
        <p:sp>
          <p:nvSpPr>
            <p:cNvPr id="13" name="object 13"/>
            <p:cNvSpPr/>
            <p:nvPr/>
          </p:nvSpPr>
          <p:spPr>
            <a:xfrm>
              <a:off x="9533583" y="2090852"/>
              <a:ext cx="1887220" cy="2514600"/>
            </a:xfrm>
            <a:custGeom>
              <a:avLst/>
              <a:gdLst/>
              <a:ahLst/>
              <a:cxnLst/>
              <a:rect l="l" t="t" r="r" b="b"/>
              <a:pathLst>
                <a:path w="1887220" h="2514600">
                  <a:moveTo>
                    <a:pt x="1886747" y="2514572"/>
                  </a:moveTo>
                  <a:lnTo>
                    <a:pt x="1415059" y="2356134"/>
                  </a:lnTo>
                  <a:lnTo>
                    <a:pt x="943373" y="2170613"/>
                  </a:lnTo>
                  <a:lnTo>
                    <a:pt x="471686" y="1936156"/>
                  </a:lnTo>
                  <a:lnTo>
                    <a:pt x="0" y="1266918"/>
                  </a:lnTo>
                  <a:lnTo>
                    <a:pt x="471686" y="578415"/>
                  </a:lnTo>
                  <a:lnTo>
                    <a:pt x="943373" y="343959"/>
                  </a:lnTo>
                  <a:lnTo>
                    <a:pt x="1415059" y="158437"/>
                  </a:lnTo>
                  <a:lnTo>
                    <a:pt x="1886747" y="0"/>
                  </a:lnTo>
                  <a:lnTo>
                    <a:pt x="1886747" y="2514572"/>
                  </a:lnTo>
                  <a:close/>
                </a:path>
              </a:pathLst>
            </a:custGeom>
            <a:solidFill>
              <a:srgbClr val="25242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33583" y="3348138"/>
              <a:ext cx="1887220" cy="10160"/>
            </a:xfrm>
            <a:custGeom>
              <a:avLst/>
              <a:gdLst/>
              <a:ahLst/>
              <a:cxnLst/>
              <a:rect l="l" t="t" r="r" b="b"/>
              <a:pathLst>
                <a:path w="1887220" h="10160">
                  <a:moveTo>
                    <a:pt x="-4766" y="4815"/>
                  </a:moveTo>
                  <a:lnTo>
                    <a:pt x="1891513" y="4815"/>
                  </a:lnTo>
                </a:path>
              </a:pathLst>
            </a:custGeom>
            <a:ln w="19164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538" y="2667112"/>
              <a:ext cx="8962390" cy="3244850"/>
            </a:xfrm>
            <a:custGeom>
              <a:avLst/>
              <a:gdLst/>
              <a:ahLst/>
              <a:cxnLst/>
              <a:rect l="l" t="t" r="r" b="b"/>
              <a:pathLst>
                <a:path w="8962390" h="3244850">
                  <a:moveTo>
                    <a:pt x="0" y="3244283"/>
                  </a:moveTo>
                  <a:lnTo>
                    <a:pt x="471686" y="2725046"/>
                  </a:lnTo>
                  <a:lnTo>
                    <a:pt x="943373" y="2242126"/>
                  </a:lnTo>
                  <a:lnTo>
                    <a:pt x="1415059" y="2320350"/>
                  </a:lnTo>
                  <a:lnTo>
                    <a:pt x="1886746" y="1586630"/>
                  </a:lnTo>
                  <a:lnTo>
                    <a:pt x="2358433" y="1743312"/>
                  </a:lnTo>
                  <a:lnTo>
                    <a:pt x="2830119" y="1548447"/>
                  </a:lnTo>
                  <a:lnTo>
                    <a:pt x="3301806" y="1654686"/>
                  </a:lnTo>
                  <a:lnTo>
                    <a:pt x="3773492" y="1372383"/>
                  </a:lnTo>
                  <a:lnTo>
                    <a:pt x="4245179" y="930006"/>
                  </a:lnTo>
                  <a:lnTo>
                    <a:pt x="4716866" y="0"/>
                  </a:lnTo>
                  <a:lnTo>
                    <a:pt x="5188552" y="795226"/>
                  </a:lnTo>
                  <a:lnTo>
                    <a:pt x="5660239" y="409789"/>
                  </a:lnTo>
                  <a:lnTo>
                    <a:pt x="6131926" y="778311"/>
                  </a:lnTo>
                  <a:lnTo>
                    <a:pt x="6603612" y="366495"/>
                  </a:lnTo>
                  <a:lnTo>
                    <a:pt x="7075299" y="287201"/>
                  </a:lnTo>
                  <a:lnTo>
                    <a:pt x="7546985" y="225484"/>
                  </a:lnTo>
                  <a:lnTo>
                    <a:pt x="8018672" y="611389"/>
                  </a:lnTo>
                  <a:lnTo>
                    <a:pt x="8490359" y="596651"/>
                  </a:lnTo>
                  <a:lnTo>
                    <a:pt x="8962045" y="690657"/>
                  </a:lnTo>
                </a:path>
              </a:pathLst>
            </a:custGeom>
            <a:ln w="28596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38" y="2606694"/>
              <a:ext cx="8962390" cy="2534285"/>
            </a:xfrm>
            <a:custGeom>
              <a:avLst/>
              <a:gdLst/>
              <a:ahLst/>
              <a:cxnLst/>
              <a:rect l="l" t="t" r="r" b="b"/>
              <a:pathLst>
                <a:path w="8962390" h="2534285">
                  <a:moveTo>
                    <a:pt x="0" y="2533684"/>
                  </a:moveTo>
                  <a:lnTo>
                    <a:pt x="8962045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947" y="2603618"/>
              <a:ext cx="8945880" cy="2546350"/>
            </a:xfrm>
            <a:custGeom>
              <a:avLst/>
              <a:gdLst/>
              <a:ahLst/>
              <a:cxnLst/>
              <a:rect l="l" t="t" r="r" b="b"/>
              <a:pathLst>
                <a:path w="8945880" h="2546350">
                  <a:moveTo>
                    <a:pt x="5182" y="2545934"/>
                  </a:moveTo>
                  <a:lnTo>
                    <a:pt x="0" y="2527587"/>
                  </a:lnTo>
                  <a:lnTo>
                    <a:pt x="45848" y="2514625"/>
                  </a:lnTo>
                  <a:lnTo>
                    <a:pt x="51031" y="2532972"/>
                  </a:lnTo>
                  <a:lnTo>
                    <a:pt x="5182" y="2545934"/>
                  </a:lnTo>
                  <a:close/>
                </a:path>
                <a:path w="8945880" h="2546350">
                  <a:moveTo>
                    <a:pt x="96879" y="2520010"/>
                  </a:moveTo>
                  <a:lnTo>
                    <a:pt x="91697" y="2501663"/>
                  </a:lnTo>
                  <a:lnTo>
                    <a:pt x="137545" y="2488701"/>
                  </a:lnTo>
                  <a:lnTo>
                    <a:pt x="142728" y="2507048"/>
                  </a:lnTo>
                  <a:lnTo>
                    <a:pt x="96879" y="2520010"/>
                  </a:lnTo>
                  <a:close/>
                </a:path>
                <a:path w="8945880" h="2546350">
                  <a:moveTo>
                    <a:pt x="188577" y="2494086"/>
                  </a:moveTo>
                  <a:lnTo>
                    <a:pt x="183394" y="2475739"/>
                  </a:lnTo>
                  <a:lnTo>
                    <a:pt x="229243" y="2462777"/>
                  </a:lnTo>
                  <a:lnTo>
                    <a:pt x="234425" y="2481124"/>
                  </a:lnTo>
                  <a:lnTo>
                    <a:pt x="188577" y="2494086"/>
                  </a:lnTo>
                  <a:close/>
                </a:path>
                <a:path w="8945880" h="2546350">
                  <a:moveTo>
                    <a:pt x="280274" y="2468162"/>
                  </a:moveTo>
                  <a:lnTo>
                    <a:pt x="275091" y="2449815"/>
                  </a:lnTo>
                  <a:lnTo>
                    <a:pt x="320940" y="2436853"/>
                  </a:lnTo>
                  <a:lnTo>
                    <a:pt x="326123" y="2455200"/>
                  </a:lnTo>
                  <a:lnTo>
                    <a:pt x="280274" y="2468162"/>
                  </a:lnTo>
                  <a:close/>
                </a:path>
                <a:path w="8945880" h="2546350">
                  <a:moveTo>
                    <a:pt x="371971" y="2442238"/>
                  </a:moveTo>
                  <a:lnTo>
                    <a:pt x="366788" y="2423891"/>
                  </a:lnTo>
                  <a:lnTo>
                    <a:pt x="412637" y="2410929"/>
                  </a:lnTo>
                  <a:lnTo>
                    <a:pt x="417820" y="2429276"/>
                  </a:lnTo>
                  <a:lnTo>
                    <a:pt x="371971" y="2442238"/>
                  </a:lnTo>
                  <a:close/>
                </a:path>
                <a:path w="8945880" h="2546350">
                  <a:moveTo>
                    <a:pt x="463668" y="2416314"/>
                  </a:moveTo>
                  <a:lnTo>
                    <a:pt x="458486" y="2397967"/>
                  </a:lnTo>
                  <a:lnTo>
                    <a:pt x="504334" y="2385005"/>
                  </a:lnTo>
                  <a:lnTo>
                    <a:pt x="509517" y="2403352"/>
                  </a:lnTo>
                  <a:lnTo>
                    <a:pt x="463668" y="2416314"/>
                  </a:lnTo>
                  <a:close/>
                </a:path>
                <a:path w="8945880" h="2546350">
                  <a:moveTo>
                    <a:pt x="555366" y="2390390"/>
                  </a:moveTo>
                  <a:lnTo>
                    <a:pt x="550183" y="2372044"/>
                  </a:lnTo>
                  <a:lnTo>
                    <a:pt x="596031" y="2359081"/>
                  </a:lnTo>
                  <a:lnTo>
                    <a:pt x="601214" y="2377428"/>
                  </a:lnTo>
                  <a:lnTo>
                    <a:pt x="555366" y="2390390"/>
                  </a:lnTo>
                  <a:close/>
                </a:path>
                <a:path w="8945880" h="2546350">
                  <a:moveTo>
                    <a:pt x="647063" y="2364466"/>
                  </a:moveTo>
                  <a:lnTo>
                    <a:pt x="641880" y="2346119"/>
                  </a:lnTo>
                  <a:lnTo>
                    <a:pt x="687729" y="2333157"/>
                  </a:lnTo>
                  <a:lnTo>
                    <a:pt x="692911" y="2351504"/>
                  </a:lnTo>
                  <a:lnTo>
                    <a:pt x="647063" y="2364466"/>
                  </a:lnTo>
                  <a:close/>
                </a:path>
                <a:path w="8945880" h="2546350">
                  <a:moveTo>
                    <a:pt x="738760" y="2338542"/>
                  </a:moveTo>
                  <a:lnTo>
                    <a:pt x="733577" y="2320195"/>
                  </a:lnTo>
                  <a:lnTo>
                    <a:pt x="779426" y="2307233"/>
                  </a:lnTo>
                  <a:lnTo>
                    <a:pt x="784609" y="2325580"/>
                  </a:lnTo>
                  <a:lnTo>
                    <a:pt x="738760" y="2338542"/>
                  </a:lnTo>
                  <a:close/>
                </a:path>
                <a:path w="8945880" h="2546350">
                  <a:moveTo>
                    <a:pt x="830457" y="2312618"/>
                  </a:moveTo>
                  <a:lnTo>
                    <a:pt x="825275" y="2294271"/>
                  </a:lnTo>
                  <a:lnTo>
                    <a:pt x="871123" y="2281310"/>
                  </a:lnTo>
                  <a:lnTo>
                    <a:pt x="876306" y="2299656"/>
                  </a:lnTo>
                  <a:lnTo>
                    <a:pt x="830457" y="2312618"/>
                  </a:lnTo>
                  <a:close/>
                </a:path>
                <a:path w="8945880" h="2546350">
                  <a:moveTo>
                    <a:pt x="922154" y="2286694"/>
                  </a:moveTo>
                  <a:lnTo>
                    <a:pt x="916972" y="2268348"/>
                  </a:lnTo>
                  <a:lnTo>
                    <a:pt x="962820" y="2255386"/>
                  </a:lnTo>
                  <a:lnTo>
                    <a:pt x="968003" y="2273732"/>
                  </a:lnTo>
                  <a:lnTo>
                    <a:pt x="922154" y="2286694"/>
                  </a:lnTo>
                  <a:close/>
                </a:path>
                <a:path w="8945880" h="2546350">
                  <a:moveTo>
                    <a:pt x="1013852" y="2260770"/>
                  </a:moveTo>
                  <a:lnTo>
                    <a:pt x="1008669" y="2242423"/>
                  </a:lnTo>
                  <a:lnTo>
                    <a:pt x="1054518" y="2229461"/>
                  </a:lnTo>
                  <a:lnTo>
                    <a:pt x="1059700" y="2247808"/>
                  </a:lnTo>
                  <a:lnTo>
                    <a:pt x="1013852" y="2260770"/>
                  </a:lnTo>
                  <a:close/>
                </a:path>
                <a:path w="8945880" h="2546350">
                  <a:moveTo>
                    <a:pt x="1105549" y="2234846"/>
                  </a:moveTo>
                  <a:lnTo>
                    <a:pt x="1100366" y="2216499"/>
                  </a:lnTo>
                  <a:lnTo>
                    <a:pt x="1146215" y="2203538"/>
                  </a:lnTo>
                  <a:lnTo>
                    <a:pt x="1151398" y="2221884"/>
                  </a:lnTo>
                  <a:lnTo>
                    <a:pt x="1105549" y="2234846"/>
                  </a:lnTo>
                  <a:close/>
                </a:path>
                <a:path w="8945880" h="2546350">
                  <a:moveTo>
                    <a:pt x="1197246" y="2208922"/>
                  </a:moveTo>
                  <a:lnTo>
                    <a:pt x="1192064" y="2190576"/>
                  </a:lnTo>
                  <a:lnTo>
                    <a:pt x="1237912" y="2177614"/>
                  </a:lnTo>
                  <a:lnTo>
                    <a:pt x="1243095" y="2195960"/>
                  </a:lnTo>
                  <a:lnTo>
                    <a:pt x="1197246" y="2208922"/>
                  </a:lnTo>
                  <a:close/>
                </a:path>
                <a:path w="8945880" h="2546350">
                  <a:moveTo>
                    <a:pt x="1288943" y="2182998"/>
                  </a:moveTo>
                  <a:lnTo>
                    <a:pt x="1283761" y="2164652"/>
                  </a:lnTo>
                  <a:lnTo>
                    <a:pt x="1329609" y="2151690"/>
                  </a:lnTo>
                  <a:lnTo>
                    <a:pt x="1334792" y="2170037"/>
                  </a:lnTo>
                  <a:lnTo>
                    <a:pt x="1288943" y="2182998"/>
                  </a:lnTo>
                  <a:close/>
                </a:path>
                <a:path w="8945880" h="2546350">
                  <a:moveTo>
                    <a:pt x="1380641" y="2157074"/>
                  </a:moveTo>
                  <a:lnTo>
                    <a:pt x="1375458" y="2138727"/>
                  </a:lnTo>
                  <a:lnTo>
                    <a:pt x="1421307" y="2125765"/>
                  </a:lnTo>
                  <a:lnTo>
                    <a:pt x="1426489" y="2144112"/>
                  </a:lnTo>
                  <a:lnTo>
                    <a:pt x="1380641" y="2157074"/>
                  </a:lnTo>
                  <a:close/>
                </a:path>
                <a:path w="8945880" h="2546350">
                  <a:moveTo>
                    <a:pt x="1472338" y="2131150"/>
                  </a:moveTo>
                  <a:lnTo>
                    <a:pt x="1467155" y="2112804"/>
                  </a:lnTo>
                  <a:lnTo>
                    <a:pt x="1513004" y="2099842"/>
                  </a:lnTo>
                  <a:lnTo>
                    <a:pt x="1518186" y="2118188"/>
                  </a:lnTo>
                  <a:lnTo>
                    <a:pt x="1472338" y="2131150"/>
                  </a:lnTo>
                  <a:close/>
                </a:path>
                <a:path w="8945880" h="2546350">
                  <a:moveTo>
                    <a:pt x="1564035" y="2105226"/>
                  </a:moveTo>
                  <a:lnTo>
                    <a:pt x="1558852" y="2086880"/>
                  </a:lnTo>
                  <a:lnTo>
                    <a:pt x="1604701" y="2073918"/>
                  </a:lnTo>
                  <a:lnTo>
                    <a:pt x="1609884" y="2092264"/>
                  </a:lnTo>
                  <a:lnTo>
                    <a:pt x="1564035" y="2105226"/>
                  </a:lnTo>
                  <a:close/>
                </a:path>
                <a:path w="8945880" h="2546350">
                  <a:moveTo>
                    <a:pt x="1655732" y="2079303"/>
                  </a:moveTo>
                  <a:lnTo>
                    <a:pt x="1650550" y="2060956"/>
                  </a:lnTo>
                  <a:lnTo>
                    <a:pt x="1696398" y="2047994"/>
                  </a:lnTo>
                  <a:lnTo>
                    <a:pt x="1701581" y="2066341"/>
                  </a:lnTo>
                  <a:lnTo>
                    <a:pt x="1655732" y="2079303"/>
                  </a:lnTo>
                  <a:close/>
                </a:path>
                <a:path w="8945880" h="2546350">
                  <a:moveTo>
                    <a:pt x="1747429" y="2053379"/>
                  </a:moveTo>
                  <a:lnTo>
                    <a:pt x="1742247" y="2035032"/>
                  </a:lnTo>
                  <a:lnTo>
                    <a:pt x="1788095" y="2022070"/>
                  </a:lnTo>
                  <a:lnTo>
                    <a:pt x="1793278" y="2040416"/>
                  </a:lnTo>
                  <a:lnTo>
                    <a:pt x="1747429" y="2053379"/>
                  </a:lnTo>
                  <a:close/>
                </a:path>
                <a:path w="8945880" h="2546350">
                  <a:moveTo>
                    <a:pt x="1839127" y="2027454"/>
                  </a:moveTo>
                  <a:lnTo>
                    <a:pt x="1833944" y="2009108"/>
                  </a:lnTo>
                  <a:lnTo>
                    <a:pt x="1879793" y="1996146"/>
                  </a:lnTo>
                  <a:lnTo>
                    <a:pt x="1884975" y="2014492"/>
                  </a:lnTo>
                  <a:lnTo>
                    <a:pt x="1839127" y="2027454"/>
                  </a:lnTo>
                  <a:close/>
                </a:path>
                <a:path w="8945880" h="2546350">
                  <a:moveTo>
                    <a:pt x="1930824" y="2001530"/>
                  </a:moveTo>
                  <a:lnTo>
                    <a:pt x="1925641" y="1983184"/>
                  </a:lnTo>
                  <a:lnTo>
                    <a:pt x="1971490" y="1970222"/>
                  </a:lnTo>
                  <a:lnTo>
                    <a:pt x="1976673" y="1988569"/>
                  </a:lnTo>
                  <a:lnTo>
                    <a:pt x="1930824" y="2001530"/>
                  </a:lnTo>
                  <a:close/>
                </a:path>
                <a:path w="8945880" h="2546350">
                  <a:moveTo>
                    <a:pt x="2022521" y="1975607"/>
                  </a:moveTo>
                  <a:lnTo>
                    <a:pt x="2017339" y="1957260"/>
                  </a:lnTo>
                  <a:lnTo>
                    <a:pt x="2063187" y="1944298"/>
                  </a:lnTo>
                  <a:lnTo>
                    <a:pt x="2068370" y="1962645"/>
                  </a:lnTo>
                  <a:lnTo>
                    <a:pt x="2022521" y="1975607"/>
                  </a:lnTo>
                  <a:close/>
                </a:path>
                <a:path w="8945880" h="2546350">
                  <a:moveTo>
                    <a:pt x="2114218" y="1949683"/>
                  </a:moveTo>
                  <a:lnTo>
                    <a:pt x="2109036" y="1931336"/>
                  </a:lnTo>
                  <a:lnTo>
                    <a:pt x="2154884" y="1918374"/>
                  </a:lnTo>
                  <a:lnTo>
                    <a:pt x="2160067" y="1936720"/>
                  </a:lnTo>
                  <a:lnTo>
                    <a:pt x="2114218" y="1949683"/>
                  </a:lnTo>
                  <a:close/>
                </a:path>
                <a:path w="8945880" h="2546350">
                  <a:moveTo>
                    <a:pt x="2205916" y="1923758"/>
                  </a:moveTo>
                  <a:lnTo>
                    <a:pt x="2200733" y="1905412"/>
                  </a:lnTo>
                  <a:lnTo>
                    <a:pt x="2246582" y="1892450"/>
                  </a:lnTo>
                  <a:lnTo>
                    <a:pt x="2251764" y="1910797"/>
                  </a:lnTo>
                  <a:lnTo>
                    <a:pt x="2205916" y="1923758"/>
                  </a:lnTo>
                  <a:close/>
                </a:path>
                <a:path w="8945880" h="2546350">
                  <a:moveTo>
                    <a:pt x="2297613" y="1897835"/>
                  </a:moveTo>
                  <a:lnTo>
                    <a:pt x="2292430" y="1879488"/>
                  </a:lnTo>
                  <a:lnTo>
                    <a:pt x="2338279" y="1866526"/>
                  </a:lnTo>
                  <a:lnTo>
                    <a:pt x="2343461" y="1884873"/>
                  </a:lnTo>
                  <a:lnTo>
                    <a:pt x="2297613" y="1897835"/>
                  </a:lnTo>
                  <a:close/>
                </a:path>
                <a:path w="8945880" h="2546350">
                  <a:moveTo>
                    <a:pt x="2389310" y="1871911"/>
                  </a:moveTo>
                  <a:lnTo>
                    <a:pt x="2384128" y="1853564"/>
                  </a:lnTo>
                  <a:lnTo>
                    <a:pt x="2429976" y="1840602"/>
                  </a:lnTo>
                  <a:lnTo>
                    <a:pt x="2435159" y="1858949"/>
                  </a:lnTo>
                  <a:lnTo>
                    <a:pt x="2389310" y="1871911"/>
                  </a:lnTo>
                  <a:close/>
                </a:path>
                <a:path w="8945880" h="2546350">
                  <a:moveTo>
                    <a:pt x="2481007" y="1845987"/>
                  </a:moveTo>
                  <a:lnTo>
                    <a:pt x="2475825" y="1827640"/>
                  </a:lnTo>
                  <a:lnTo>
                    <a:pt x="2521673" y="1814678"/>
                  </a:lnTo>
                  <a:lnTo>
                    <a:pt x="2526856" y="1833025"/>
                  </a:lnTo>
                  <a:lnTo>
                    <a:pt x="2481007" y="1845987"/>
                  </a:lnTo>
                  <a:close/>
                </a:path>
                <a:path w="8945880" h="2546350">
                  <a:moveTo>
                    <a:pt x="2572704" y="1820063"/>
                  </a:moveTo>
                  <a:lnTo>
                    <a:pt x="2567522" y="1801716"/>
                  </a:lnTo>
                  <a:lnTo>
                    <a:pt x="2613370" y="1788754"/>
                  </a:lnTo>
                  <a:lnTo>
                    <a:pt x="2618553" y="1807101"/>
                  </a:lnTo>
                  <a:lnTo>
                    <a:pt x="2572704" y="1820063"/>
                  </a:lnTo>
                  <a:close/>
                </a:path>
                <a:path w="8945880" h="2546350">
                  <a:moveTo>
                    <a:pt x="2664402" y="1794139"/>
                  </a:moveTo>
                  <a:lnTo>
                    <a:pt x="2659219" y="1775792"/>
                  </a:lnTo>
                  <a:lnTo>
                    <a:pt x="2705068" y="1762830"/>
                  </a:lnTo>
                  <a:lnTo>
                    <a:pt x="2710250" y="1781177"/>
                  </a:lnTo>
                  <a:lnTo>
                    <a:pt x="2664402" y="1794139"/>
                  </a:lnTo>
                  <a:close/>
                </a:path>
                <a:path w="8945880" h="2546350">
                  <a:moveTo>
                    <a:pt x="2756099" y="1768215"/>
                  </a:moveTo>
                  <a:lnTo>
                    <a:pt x="2750916" y="1749868"/>
                  </a:lnTo>
                  <a:lnTo>
                    <a:pt x="2796765" y="1736906"/>
                  </a:lnTo>
                  <a:lnTo>
                    <a:pt x="2801948" y="1755253"/>
                  </a:lnTo>
                  <a:lnTo>
                    <a:pt x="2756099" y="1768215"/>
                  </a:lnTo>
                  <a:close/>
                </a:path>
                <a:path w="8945880" h="2546350">
                  <a:moveTo>
                    <a:pt x="2847796" y="1742291"/>
                  </a:moveTo>
                  <a:lnTo>
                    <a:pt x="2842614" y="1723944"/>
                  </a:lnTo>
                  <a:lnTo>
                    <a:pt x="2888462" y="1710982"/>
                  </a:lnTo>
                  <a:lnTo>
                    <a:pt x="2893645" y="1729329"/>
                  </a:lnTo>
                  <a:lnTo>
                    <a:pt x="2847796" y="1742291"/>
                  </a:lnTo>
                  <a:close/>
                </a:path>
                <a:path w="8945880" h="2546350">
                  <a:moveTo>
                    <a:pt x="2939493" y="1716367"/>
                  </a:moveTo>
                  <a:lnTo>
                    <a:pt x="2934311" y="1698020"/>
                  </a:lnTo>
                  <a:lnTo>
                    <a:pt x="2980160" y="1685058"/>
                  </a:lnTo>
                  <a:lnTo>
                    <a:pt x="2985342" y="1703405"/>
                  </a:lnTo>
                  <a:lnTo>
                    <a:pt x="2939493" y="1716367"/>
                  </a:lnTo>
                  <a:close/>
                </a:path>
                <a:path w="8945880" h="2546350">
                  <a:moveTo>
                    <a:pt x="3031191" y="1690443"/>
                  </a:moveTo>
                  <a:lnTo>
                    <a:pt x="3026008" y="1672096"/>
                  </a:lnTo>
                  <a:lnTo>
                    <a:pt x="3071857" y="1659134"/>
                  </a:lnTo>
                  <a:lnTo>
                    <a:pt x="3077039" y="1677481"/>
                  </a:lnTo>
                  <a:lnTo>
                    <a:pt x="3031191" y="1690443"/>
                  </a:lnTo>
                  <a:close/>
                </a:path>
                <a:path w="8945880" h="2546350">
                  <a:moveTo>
                    <a:pt x="3122888" y="1664519"/>
                  </a:moveTo>
                  <a:lnTo>
                    <a:pt x="3117705" y="1646172"/>
                  </a:lnTo>
                  <a:lnTo>
                    <a:pt x="3163554" y="1633210"/>
                  </a:lnTo>
                  <a:lnTo>
                    <a:pt x="3168736" y="1651557"/>
                  </a:lnTo>
                  <a:lnTo>
                    <a:pt x="3122888" y="1664519"/>
                  </a:lnTo>
                  <a:close/>
                </a:path>
                <a:path w="8945880" h="2546350">
                  <a:moveTo>
                    <a:pt x="3214585" y="1638595"/>
                  </a:moveTo>
                  <a:lnTo>
                    <a:pt x="3209402" y="1620248"/>
                  </a:lnTo>
                  <a:lnTo>
                    <a:pt x="3255251" y="1607286"/>
                  </a:lnTo>
                  <a:lnTo>
                    <a:pt x="3260434" y="1625633"/>
                  </a:lnTo>
                  <a:lnTo>
                    <a:pt x="3214585" y="1638595"/>
                  </a:lnTo>
                  <a:close/>
                </a:path>
                <a:path w="8945880" h="2546350">
                  <a:moveTo>
                    <a:pt x="3306282" y="1612671"/>
                  </a:moveTo>
                  <a:lnTo>
                    <a:pt x="3301100" y="1594324"/>
                  </a:lnTo>
                  <a:lnTo>
                    <a:pt x="3346948" y="1581362"/>
                  </a:lnTo>
                  <a:lnTo>
                    <a:pt x="3352131" y="1599709"/>
                  </a:lnTo>
                  <a:lnTo>
                    <a:pt x="3306282" y="1612671"/>
                  </a:lnTo>
                  <a:close/>
                </a:path>
                <a:path w="8945880" h="2546350">
                  <a:moveTo>
                    <a:pt x="3397980" y="1586747"/>
                  </a:moveTo>
                  <a:lnTo>
                    <a:pt x="3392797" y="1568400"/>
                  </a:lnTo>
                  <a:lnTo>
                    <a:pt x="3438646" y="1555438"/>
                  </a:lnTo>
                  <a:lnTo>
                    <a:pt x="3443828" y="1573785"/>
                  </a:lnTo>
                  <a:lnTo>
                    <a:pt x="3397980" y="1586747"/>
                  </a:lnTo>
                  <a:close/>
                </a:path>
                <a:path w="8945880" h="2546350">
                  <a:moveTo>
                    <a:pt x="3489677" y="1560823"/>
                  </a:moveTo>
                  <a:lnTo>
                    <a:pt x="3484494" y="1542476"/>
                  </a:lnTo>
                  <a:lnTo>
                    <a:pt x="3530343" y="1529514"/>
                  </a:lnTo>
                  <a:lnTo>
                    <a:pt x="3535525" y="1547861"/>
                  </a:lnTo>
                  <a:lnTo>
                    <a:pt x="3489677" y="1560823"/>
                  </a:lnTo>
                  <a:close/>
                </a:path>
                <a:path w="8945880" h="2546350">
                  <a:moveTo>
                    <a:pt x="3581374" y="1534899"/>
                  </a:moveTo>
                  <a:lnTo>
                    <a:pt x="3576191" y="1516552"/>
                  </a:lnTo>
                  <a:lnTo>
                    <a:pt x="3622040" y="1503590"/>
                  </a:lnTo>
                  <a:lnTo>
                    <a:pt x="3627223" y="1521937"/>
                  </a:lnTo>
                  <a:lnTo>
                    <a:pt x="3581374" y="1534899"/>
                  </a:lnTo>
                  <a:close/>
                </a:path>
                <a:path w="8945880" h="2546350">
                  <a:moveTo>
                    <a:pt x="3673071" y="1508975"/>
                  </a:moveTo>
                  <a:lnTo>
                    <a:pt x="3667889" y="1490628"/>
                  </a:lnTo>
                  <a:lnTo>
                    <a:pt x="3713737" y="1477666"/>
                  </a:lnTo>
                  <a:lnTo>
                    <a:pt x="3718920" y="1496013"/>
                  </a:lnTo>
                  <a:lnTo>
                    <a:pt x="3673071" y="1508975"/>
                  </a:lnTo>
                  <a:close/>
                </a:path>
                <a:path w="8945880" h="2546350">
                  <a:moveTo>
                    <a:pt x="3764768" y="1483051"/>
                  </a:moveTo>
                  <a:lnTo>
                    <a:pt x="3759586" y="1464704"/>
                  </a:lnTo>
                  <a:lnTo>
                    <a:pt x="3805434" y="1451742"/>
                  </a:lnTo>
                  <a:lnTo>
                    <a:pt x="3810617" y="1470089"/>
                  </a:lnTo>
                  <a:lnTo>
                    <a:pt x="3764768" y="1483051"/>
                  </a:lnTo>
                  <a:close/>
                </a:path>
                <a:path w="8945880" h="2546350">
                  <a:moveTo>
                    <a:pt x="3856466" y="1457127"/>
                  </a:moveTo>
                  <a:lnTo>
                    <a:pt x="3851283" y="1438780"/>
                  </a:lnTo>
                  <a:lnTo>
                    <a:pt x="3897132" y="1425818"/>
                  </a:lnTo>
                  <a:lnTo>
                    <a:pt x="3902314" y="1444165"/>
                  </a:lnTo>
                  <a:lnTo>
                    <a:pt x="3856466" y="1457127"/>
                  </a:lnTo>
                  <a:close/>
                </a:path>
                <a:path w="8945880" h="2546350">
                  <a:moveTo>
                    <a:pt x="3948163" y="1431203"/>
                  </a:moveTo>
                  <a:lnTo>
                    <a:pt x="3942980" y="1412856"/>
                  </a:lnTo>
                  <a:lnTo>
                    <a:pt x="3988829" y="1399894"/>
                  </a:lnTo>
                  <a:lnTo>
                    <a:pt x="3994012" y="1418241"/>
                  </a:lnTo>
                  <a:lnTo>
                    <a:pt x="3948163" y="1431203"/>
                  </a:lnTo>
                  <a:close/>
                </a:path>
                <a:path w="8945880" h="2546350">
                  <a:moveTo>
                    <a:pt x="4039860" y="1405279"/>
                  </a:moveTo>
                  <a:lnTo>
                    <a:pt x="4034677" y="1386932"/>
                  </a:lnTo>
                  <a:lnTo>
                    <a:pt x="4080526" y="1373970"/>
                  </a:lnTo>
                  <a:lnTo>
                    <a:pt x="4085709" y="1392317"/>
                  </a:lnTo>
                  <a:lnTo>
                    <a:pt x="4039860" y="1405279"/>
                  </a:lnTo>
                  <a:close/>
                </a:path>
                <a:path w="8945880" h="2546350">
                  <a:moveTo>
                    <a:pt x="4131557" y="1379355"/>
                  </a:moveTo>
                  <a:lnTo>
                    <a:pt x="4126375" y="1361008"/>
                  </a:lnTo>
                  <a:lnTo>
                    <a:pt x="4172223" y="1348046"/>
                  </a:lnTo>
                  <a:lnTo>
                    <a:pt x="4177406" y="1366393"/>
                  </a:lnTo>
                  <a:lnTo>
                    <a:pt x="4131557" y="1379355"/>
                  </a:lnTo>
                  <a:close/>
                </a:path>
                <a:path w="8945880" h="2546350">
                  <a:moveTo>
                    <a:pt x="4223254" y="1353431"/>
                  </a:moveTo>
                  <a:lnTo>
                    <a:pt x="4218072" y="1335084"/>
                  </a:lnTo>
                  <a:lnTo>
                    <a:pt x="4263921" y="1322122"/>
                  </a:lnTo>
                  <a:lnTo>
                    <a:pt x="4269103" y="1340469"/>
                  </a:lnTo>
                  <a:lnTo>
                    <a:pt x="4223254" y="1353431"/>
                  </a:lnTo>
                  <a:close/>
                </a:path>
                <a:path w="8945880" h="2546350">
                  <a:moveTo>
                    <a:pt x="4314952" y="1327507"/>
                  </a:moveTo>
                  <a:lnTo>
                    <a:pt x="4309769" y="1309160"/>
                  </a:lnTo>
                  <a:lnTo>
                    <a:pt x="4355618" y="1296198"/>
                  </a:lnTo>
                  <a:lnTo>
                    <a:pt x="4360800" y="1314545"/>
                  </a:lnTo>
                  <a:lnTo>
                    <a:pt x="4314952" y="1327507"/>
                  </a:lnTo>
                  <a:close/>
                </a:path>
                <a:path w="8945880" h="2546350">
                  <a:moveTo>
                    <a:pt x="4406649" y="1301583"/>
                  </a:moveTo>
                  <a:lnTo>
                    <a:pt x="4401466" y="1283236"/>
                  </a:lnTo>
                  <a:lnTo>
                    <a:pt x="4447315" y="1270274"/>
                  </a:lnTo>
                  <a:lnTo>
                    <a:pt x="4452498" y="1288621"/>
                  </a:lnTo>
                  <a:lnTo>
                    <a:pt x="4406649" y="1301583"/>
                  </a:lnTo>
                  <a:close/>
                </a:path>
                <a:path w="8945880" h="2546350">
                  <a:moveTo>
                    <a:pt x="4498346" y="1275659"/>
                  </a:moveTo>
                  <a:lnTo>
                    <a:pt x="4493163" y="1257312"/>
                  </a:lnTo>
                  <a:lnTo>
                    <a:pt x="4539012" y="1244350"/>
                  </a:lnTo>
                  <a:lnTo>
                    <a:pt x="4544195" y="1262697"/>
                  </a:lnTo>
                  <a:lnTo>
                    <a:pt x="4498346" y="1275659"/>
                  </a:lnTo>
                  <a:close/>
                </a:path>
                <a:path w="8945880" h="2546350">
                  <a:moveTo>
                    <a:pt x="4590044" y="1249735"/>
                  </a:moveTo>
                  <a:lnTo>
                    <a:pt x="4584861" y="1231388"/>
                  </a:lnTo>
                  <a:lnTo>
                    <a:pt x="4630710" y="1218426"/>
                  </a:lnTo>
                  <a:lnTo>
                    <a:pt x="4635892" y="1236773"/>
                  </a:lnTo>
                  <a:lnTo>
                    <a:pt x="4590044" y="1249735"/>
                  </a:lnTo>
                  <a:close/>
                </a:path>
                <a:path w="8945880" h="2546350">
                  <a:moveTo>
                    <a:pt x="4681741" y="1223811"/>
                  </a:moveTo>
                  <a:lnTo>
                    <a:pt x="4676558" y="1205464"/>
                  </a:lnTo>
                  <a:lnTo>
                    <a:pt x="4722407" y="1192502"/>
                  </a:lnTo>
                  <a:lnTo>
                    <a:pt x="4727589" y="1210849"/>
                  </a:lnTo>
                  <a:lnTo>
                    <a:pt x="4681741" y="1223811"/>
                  </a:lnTo>
                  <a:close/>
                </a:path>
                <a:path w="8945880" h="2546350">
                  <a:moveTo>
                    <a:pt x="4773438" y="1197887"/>
                  </a:moveTo>
                  <a:lnTo>
                    <a:pt x="4768255" y="1179540"/>
                  </a:lnTo>
                  <a:lnTo>
                    <a:pt x="4814104" y="1166578"/>
                  </a:lnTo>
                  <a:lnTo>
                    <a:pt x="4819287" y="1184925"/>
                  </a:lnTo>
                  <a:lnTo>
                    <a:pt x="4773438" y="1197887"/>
                  </a:lnTo>
                  <a:close/>
                </a:path>
                <a:path w="8945880" h="2546350">
                  <a:moveTo>
                    <a:pt x="4865136" y="1171963"/>
                  </a:moveTo>
                  <a:lnTo>
                    <a:pt x="4859952" y="1153616"/>
                  </a:lnTo>
                  <a:lnTo>
                    <a:pt x="4905801" y="1140655"/>
                  </a:lnTo>
                  <a:lnTo>
                    <a:pt x="4910984" y="1159001"/>
                  </a:lnTo>
                  <a:lnTo>
                    <a:pt x="4865136" y="1171963"/>
                  </a:lnTo>
                  <a:close/>
                </a:path>
                <a:path w="8945880" h="2546350">
                  <a:moveTo>
                    <a:pt x="4956833" y="1146039"/>
                  </a:moveTo>
                  <a:lnTo>
                    <a:pt x="4951649" y="1127692"/>
                  </a:lnTo>
                  <a:lnTo>
                    <a:pt x="4997498" y="1114730"/>
                  </a:lnTo>
                  <a:lnTo>
                    <a:pt x="5002681" y="1133077"/>
                  </a:lnTo>
                  <a:lnTo>
                    <a:pt x="4956833" y="1146039"/>
                  </a:lnTo>
                  <a:close/>
                </a:path>
                <a:path w="8945880" h="2546350">
                  <a:moveTo>
                    <a:pt x="5048530" y="1120115"/>
                  </a:moveTo>
                  <a:lnTo>
                    <a:pt x="5043347" y="1101768"/>
                  </a:lnTo>
                  <a:lnTo>
                    <a:pt x="5089196" y="1088807"/>
                  </a:lnTo>
                  <a:lnTo>
                    <a:pt x="5094379" y="1107153"/>
                  </a:lnTo>
                  <a:lnTo>
                    <a:pt x="5048530" y="1120115"/>
                  </a:lnTo>
                  <a:close/>
                </a:path>
                <a:path w="8945880" h="2546350">
                  <a:moveTo>
                    <a:pt x="5140227" y="1094191"/>
                  </a:moveTo>
                  <a:lnTo>
                    <a:pt x="5135044" y="1075845"/>
                  </a:lnTo>
                  <a:lnTo>
                    <a:pt x="5180893" y="1062882"/>
                  </a:lnTo>
                  <a:lnTo>
                    <a:pt x="5186076" y="1081229"/>
                  </a:lnTo>
                  <a:lnTo>
                    <a:pt x="5140227" y="1094191"/>
                  </a:lnTo>
                  <a:close/>
                </a:path>
                <a:path w="8945880" h="2546350">
                  <a:moveTo>
                    <a:pt x="5231924" y="1068267"/>
                  </a:moveTo>
                  <a:lnTo>
                    <a:pt x="5226741" y="1049921"/>
                  </a:lnTo>
                  <a:lnTo>
                    <a:pt x="5272590" y="1036959"/>
                  </a:lnTo>
                  <a:lnTo>
                    <a:pt x="5277773" y="1055305"/>
                  </a:lnTo>
                  <a:lnTo>
                    <a:pt x="5231924" y="1068267"/>
                  </a:lnTo>
                  <a:close/>
                </a:path>
                <a:path w="8945880" h="2546350">
                  <a:moveTo>
                    <a:pt x="5323621" y="1042343"/>
                  </a:moveTo>
                  <a:lnTo>
                    <a:pt x="5318438" y="1023997"/>
                  </a:lnTo>
                  <a:lnTo>
                    <a:pt x="5364287" y="1011035"/>
                  </a:lnTo>
                  <a:lnTo>
                    <a:pt x="5369470" y="1029381"/>
                  </a:lnTo>
                  <a:lnTo>
                    <a:pt x="5323621" y="1042343"/>
                  </a:lnTo>
                  <a:close/>
                </a:path>
                <a:path w="8945880" h="2546350">
                  <a:moveTo>
                    <a:pt x="5415319" y="1016419"/>
                  </a:moveTo>
                  <a:lnTo>
                    <a:pt x="5410136" y="998073"/>
                  </a:lnTo>
                  <a:lnTo>
                    <a:pt x="5455984" y="985111"/>
                  </a:lnTo>
                  <a:lnTo>
                    <a:pt x="5461167" y="1003457"/>
                  </a:lnTo>
                  <a:lnTo>
                    <a:pt x="5415319" y="1016419"/>
                  </a:lnTo>
                  <a:close/>
                </a:path>
                <a:path w="8945880" h="2546350">
                  <a:moveTo>
                    <a:pt x="5507016" y="990495"/>
                  </a:moveTo>
                  <a:lnTo>
                    <a:pt x="5501833" y="972149"/>
                  </a:lnTo>
                  <a:lnTo>
                    <a:pt x="5547681" y="959187"/>
                  </a:lnTo>
                  <a:lnTo>
                    <a:pt x="5552864" y="977533"/>
                  </a:lnTo>
                  <a:lnTo>
                    <a:pt x="5507016" y="990495"/>
                  </a:lnTo>
                  <a:close/>
                </a:path>
                <a:path w="8945880" h="2546350">
                  <a:moveTo>
                    <a:pt x="5598713" y="964571"/>
                  </a:moveTo>
                  <a:lnTo>
                    <a:pt x="5593530" y="946225"/>
                  </a:lnTo>
                  <a:lnTo>
                    <a:pt x="5639379" y="933263"/>
                  </a:lnTo>
                  <a:lnTo>
                    <a:pt x="5644562" y="951609"/>
                  </a:lnTo>
                  <a:lnTo>
                    <a:pt x="5598713" y="964571"/>
                  </a:lnTo>
                  <a:close/>
                </a:path>
                <a:path w="8945880" h="2546350">
                  <a:moveTo>
                    <a:pt x="5690410" y="938647"/>
                  </a:moveTo>
                  <a:lnTo>
                    <a:pt x="5685227" y="920301"/>
                  </a:lnTo>
                  <a:lnTo>
                    <a:pt x="5731076" y="907339"/>
                  </a:lnTo>
                  <a:lnTo>
                    <a:pt x="5736259" y="925685"/>
                  </a:lnTo>
                  <a:lnTo>
                    <a:pt x="5690410" y="938647"/>
                  </a:lnTo>
                  <a:close/>
                </a:path>
                <a:path w="8945880" h="2546350">
                  <a:moveTo>
                    <a:pt x="5782108" y="912723"/>
                  </a:moveTo>
                  <a:lnTo>
                    <a:pt x="5776924" y="894377"/>
                  </a:lnTo>
                  <a:lnTo>
                    <a:pt x="5822773" y="881415"/>
                  </a:lnTo>
                  <a:lnTo>
                    <a:pt x="5827956" y="899761"/>
                  </a:lnTo>
                  <a:lnTo>
                    <a:pt x="5782108" y="912723"/>
                  </a:lnTo>
                  <a:close/>
                </a:path>
                <a:path w="8945880" h="2546350">
                  <a:moveTo>
                    <a:pt x="5873805" y="886800"/>
                  </a:moveTo>
                  <a:lnTo>
                    <a:pt x="5868621" y="868453"/>
                  </a:lnTo>
                  <a:lnTo>
                    <a:pt x="5914470" y="855491"/>
                  </a:lnTo>
                  <a:lnTo>
                    <a:pt x="5919654" y="873838"/>
                  </a:lnTo>
                  <a:lnTo>
                    <a:pt x="5873805" y="886800"/>
                  </a:lnTo>
                  <a:close/>
                </a:path>
                <a:path w="8945880" h="2546350">
                  <a:moveTo>
                    <a:pt x="5965502" y="860875"/>
                  </a:moveTo>
                  <a:lnTo>
                    <a:pt x="5960319" y="842529"/>
                  </a:lnTo>
                  <a:lnTo>
                    <a:pt x="6006168" y="829567"/>
                  </a:lnTo>
                  <a:lnTo>
                    <a:pt x="6011351" y="847914"/>
                  </a:lnTo>
                  <a:lnTo>
                    <a:pt x="5965502" y="860875"/>
                  </a:lnTo>
                  <a:close/>
                </a:path>
                <a:path w="8945880" h="2546350">
                  <a:moveTo>
                    <a:pt x="6057200" y="834952"/>
                  </a:moveTo>
                  <a:lnTo>
                    <a:pt x="6052016" y="816605"/>
                  </a:lnTo>
                  <a:lnTo>
                    <a:pt x="6097865" y="803643"/>
                  </a:lnTo>
                  <a:lnTo>
                    <a:pt x="6103048" y="821990"/>
                  </a:lnTo>
                  <a:lnTo>
                    <a:pt x="6057200" y="834952"/>
                  </a:lnTo>
                  <a:close/>
                </a:path>
                <a:path w="8945880" h="2546350">
                  <a:moveTo>
                    <a:pt x="6148897" y="809028"/>
                  </a:moveTo>
                  <a:lnTo>
                    <a:pt x="6143714" y="790681"/>
                  </a:lnTo>
                  <a:lnTo>
                    <a:pt x="6189562" y="777719"/>
                  </a:lnTo>
                  <a:lnTo>
                    <a:pt x="6194745" y="796066"/>
                  </a:lnTo>
                  <a:lnTo>
                    <a:pt x="6148897" y="809028"/>
                  </a:lnTo>
                  <a:close/>
                </a:path>
                <a:path w="8945880" h="2546350">
                  <a:moveTo>
                    <a:pt x="6240594" y="783104"/>
                  </a:moveTo>
                  <a:lnTo>
                    <a:pt x="6235411" y="764757"/>
                  </a:lnTo>
                  <a:lnTo>
                    <a:pt x="6281259" y="751795"/>
                  </a:lnTo>
                  <a:lnTo>
                    <a:pt x="6286443" y="770142"/>
                  </a:lnTo>
                  <a:lnTo>
                    <a:pt x="6240594" y="783104"/>
                  </a:lnTo>
                  <a:close/>
                </a:path>
                <a:path w="8945880" h="2546350">
                  <a:moveTo>
                    <a:pt x="6332291" y="757180"/>
                  </a:moveTo>
                  <a:lnTo>
                    <a:pt x="6327108" y="738833"/>
                  </a:lnTo>
                  <a:lnTo>
                    <a:pt x="6372957" y="725871"/>
                  </a:lnTo>
                  <a:lnTo>
                    <a:pt x="6378140" y="744218"/>
                  </a:lnTo>
                  <a:lnTo>
                    <a:pt x="6332291" y="757180"/>
                  </a:lnTo>
                  <a:close/>
                </a:path>
                <a:path w="8945880" h="2546350">
                  <a:moveTo>
                    <a:pt x="6423988" y="731256"/>
                  </a:moveTo>
                  <a:lnTo>
                    <a:pt x="6418805" y="712909"/>
                  </a:lnTo>
                  <a:lnTo>
                    <a:pt x="6464654" y="699947"/>
                  </a:lnTo>
                  <a:lnTo>
                    <a:pt x="6469837" y="718294"/>
                  </a:lnTo>
                  <a:lnTo>
                    <a:pt x="6423988" y="731256"/>
                  </a:lnTo>
                  <a:close/>
                </a:path>
                <a:path w="8945880" h="2546350">
                  <a:moveTo>
                    <a:pt x="6515685" y="705332"/>
                  </a:moveTo>
                  <a:lnTo>
                    <a:pt x="6510502" y="686985"/>
                  </a:lnTo>
                  <a:lnTo>
                    <a:pt x="6556351" y="674023"/>
                  </a:lnTo>
                  <a:lnTo>
                    <a:pt x="6561534" y="692370"/>
                  </a:lnTo>
                  <a:lnTo>
                    <a:pt x="6515685" y="705332"/>
                  </a:lnTo>
                  <a:close/>
                </a:path>
                <a:path w="8945880" h="2546350">
                  <a:moveTo>
                    <a:pt x="6607383" y="679408"/>
                  </a:moveTo>
                  <a:lnTo>
                    <a:pt x="6602200" y="661061"/>
                  </a:lnTo>
                  <a:lnTo>
                    <a:pt x="6648048" y="648099"/>
                  </a:lnTo>
                  <a:lnTo>
                    <a:pt x="6653231" y="666446"/>
                  </a:lnTo>
                  <a:lnTo>
                    <a:pt x="6607383" y="679408"/>
                  </a:lnTo>
                  <a:close/>
                </a:path>
                <a:path w="8945880" h="2546350">
                  <a:moveTo>
                    <a:pt x="6699080" y="653484"/>
                  </a:moveTo>
                  <a:lnTo>
                    <a:pt x="6693897" y="635137"/>
                  </a:lnTo>
                  <a:lnTo>
                    <a:pt x="6739745" y="622175"/>
                  </a:lnTo>
                  <a:lnTo>
                    <a:pt x="6744928" y="640522"/>
                  </a:lnTo>
                  <a:lnTo>
                    <a:pt x="6699080" y="653484"/>
                  </a:lnTo>
                  <a:close/>
                </a:path>
                <a:path w="8945880" h="2546350">
                  <a:moveTo>
                    <a:pt x="6790777" y="627560"/>
                  </a:moveTo>
                  <a:lnTo>
                    <a:pt x="6785594" y="609213"/>
                  </a:lnTo>
                  <a:lnTo>
                    <a:pt x="6831442" y="596251"/>
                  </a:lnTo>
                  <a:lnTo>
                    <a:pt x="6836625" y="614598"/>
                  </a:lnTo>
                  <a:lnTo>
                    <a:pt x="6790777" y="627560"/>
                  </a:lnTo>
                  <a:close/>
                </a:path>
                <a:path w="8945880" h="2546350">
                  <a:moveTo>
                    <a:pt x="6882474" y="601636"/>
                  </a:moveTo>
                  <a:lnTo>
                    <a:pt x="6877291" y="583289"/>
                  </a:lnTo>
                  <a:lnTo>
                    <a:pt x="6923140" y="570327"/>
                  </a:lnTo>
                  <a:lnTo>
                    <a:pt x="6928323" y="588674"/>
                  </a:lnTo>
                  <a:lnTo>
                    <a:pt x="6882474" y="601636"/>
                  </a:lnTo>
                  <a:close/>
                </a:path>
                <a:path w="8945880" h="2546350">
                  <a:moveTo>
                    <a:pt x="6974172" y="575712"/>
                  </a:moveTo>
                  <a:lnTo>
                    <a:pt x="6968988" y="557365"/>
                  </a:lnTo>
                  <a:lnTo>
                    <a:pt x="7014837" y="544403"/>
                  </a:lnTo>
                  <a:lnTo>
                    <a:pt x="7020020" y="562750"/>
                  </a:lnTo>
                  <a:lnTo>
                    <a:pt x="6974172" y="575712"/>
                  </a:lnTo>
                  <a:close/>
                </a:path>
                <a:path w="8945880" h="2546350">
                  <a:moveTo>
                    <a:pt x="7065869" y="549788"/>
                  </a:moveTo>
                  <a:lnTo>
                    <a:pt x="7060686" y="531441"/>
                  </a:lnTo>
                  <a:lnTo>
                    <a:pt x="7106534" y="518479"/>
                  </a:lnTo>
                  <a:lnTo>
                    <a:pt x="7111718" y="536826"/>
                  </a:lnTo>
                  <a:lnTo>
                    <a:pt x="7065869" y="549788"/>
                  </a:lnTo>
                  <a:close/>
                </a:path>
                <a:path w="8945880" h="2546350">
                  <a:moveTo>
                    <a:pt x="7157566" y="523864"/>
                  </a:moveTo>
                  <a:lnTo>
                    <a:pt x="7152383" y="505517"/>
                  </a:lnTo>
                  <a:lnTo>
                    <a:pt x="7198231" y="492555"/>
                  </a:lnTo>
                  <a:lnTo>
                    <a:pt x="7203415" y="510902"/>
                  </a:lnTo>
                  <a:lnTo>
                    <a:pt x="7157566" y="523864"/>
                  </a:lnTo>
                  <a:close/>
                </a:path>
                <a:path w="8945880" h="2546350">
                  <a:moveTo>
                    <a:pt x="7249264" y="497940"/>
                  </a:moveTo>
                  <a:lnTo>
                    <a:pt x="7244080" y="479593"/>
                  </a:lnTo>
                  <a:lnTo>
                    <a:pt x="7289929" y="466631"/>
                  </a:lnTo>
                  <a:lnTo>
                    <a:pt x="7295112" y="484978"/>
                  </a:lnTo>
                  <a:lnTo>
                    <a:pt x="7249264" y="497940"/>
                  </a:lnTo>
                  <a:close/>
                </a:path>
                <a:path w="8945880" h="2546350">
                  <a:moveTo>
                    <a:pt x="7340961" y="472016"/>
                  </a:moveTo>
                  <a:lnTo>
                    <a:pt x="7335777" y="453669"/>
                  </a:lnTo>
                  <a:lnTo>
                    <a:pt x="7381626" y="440707"/>
                  </a:lnTo>
                  <a:lnTo>
                    <a:pt x="7386809" y="459054"/>
                  </a:lnTo>
                  <a:lnTo>
                    <a:pt x="7340961" y="472016"/>
                  </a:lnTo>
                  <a:close/>
                </a:path>
                <a:path w="8945880" h="2546350">
                  <a:moveTo>
                    <a:pt x="7432658" y="446092"/>
                  </a:moveTo>
                  <a:lnTo>
                    <a:pt x="7427475" y="427745"/>
                  </a:lnTo>
                  <a:lnTo>
                    <a:pt x="7473323" y="414783"/>
                  </a:lnTo>
                  <a:lnTo>
                    <a:pt x="7478506" y="433130"/>
                  </a:lnTo>
                  <a:lnTo>
                    <a:pt x="7432658" y="446092"/>
                  </a:lnTo>
                  <a:close/>
                </a:path>
                <a:path w="8945880" h="2546350">
                  <a:moveTo>
                    <a:pt x="7524355" y="420168"/>
                  </a:moveTo>
                  <a:lnTo>
                    <a:pt x="7519172" y="401821"/>
                  </a:lnTo>
                  <a:lnTo>
                    <a:pt x="7565021" y="388859"/>
                  </a:lnTo>
                  <a:lnTo>
                    <a:pt x="7570204" y="407206"/>
                  </a:lnTo>
                  <a:lnTo>
                    <a:pt x="7524355" y="420168"/>
                  </a:lnTo>
                  <a:close/>
                </a:path>
                <a:path w="8945880" h="2546350">
                  <a:moveTo>
                    <a:pt x="7616052" y="394244"/>
                  </a:moveTo>
                  <a:lnTo>
                    <a:pt x="7610869" y="375897"/>
                  </a:lnTo>
                  <a:lnTo>
                    <a:pt x="7656718" y="362935"/>
                  </a:lnTo>
                  <a:lnTo>
                    <a:pt x="7661901" y="381282"/>
                  </a:lnTo>
                  <a:lnTo>
                    <a:pt x="7616052" y="394244"/>
                  </a:lnTo>
                  <a:close/>
                </a:path>
                <a:path w="8945880" h="2546350">
                  <a:moveTo>
                    <a:pt x="7707749" y="368320"/>
                  </a:moveTo>
                  <a:lnTo>
                    <a:pt x="7702566" y="349973"/>
                  </a:lnTo>
                  <a:lnTo>
                    <a:pt x="7748415" y="337011"/>
                  </a:lnTo>
                  <a:lnTo>
                    <a:pt x="7753598" y="355358"/>
                  </a:lnTo>
                  <a:lnTo>
                    <a:pt x="7707749" y="368320"/>
                  </a:lnTo>
                  <a:close/>
                </a:path>
                <a:path w="8945880" h="2546350">
                  <a:moveTo>
                    <a:pt x="7799446" y="342396"/>
                  </a:moveTo>
                  <a:lnTo>
                    <a:pt x="7794263" y="324049"/>
                  </a:lnTo>
                  <a:lnTo>
                    <a:pt x="7840112" y="311087"/>
                  </a:lnTo>
                  <a:lnTo>
                    <a:pt x="7845295" y="329434"/>
                  </a:lnTo>
                  <a:lnTo>
                    <a:pt x="7799446" y="342396"/>
                  </a:lnTo>
                  <a:close/>
                </a:path>
                <a:path w="8945880" h="2546350">
                  <a:moveTo>
                    <a:pt x="7891144" y="316472"/>
                  </a:moveTo>
                  <a:lnTo>
                    <a:pt x="7885961" y="298125"/>
                  </a:lnTo>
                  <a:lnTo>
                    <a:pt x="7931809" y="285163"/>
                  </a:lnTo>
                  <a:lnTo>
                    <a:pt x="7936992" y="303510"/>
                  </a:lnTo>
                  <a:lnTo>
                    <a:pt x="7891144" y="316472"/>
                  </a:lnTo>
                  <a:close/>
                </a:path>
                <a:path w="8945880" h="2546350">
                  <a:moveTo>
                    <a:pt x="7982841" y="290548"/>
                  </a:moveTo>
                  <a:lnTo>
                    <a:pt x="7977658" y="272201"/>
                  </a:lnTo>
                  <a:lnTo>
                    <a:pt x="8023506" y="259239"/>
                  </a:lnTo>
                  <a:lnTo>
                    <a:pt x="8028690" y="277586"/>
                  </a:lnTo>
                  <a:lnTo>
                    <a:pt x="7982841" y="290548"/>
                  </a:lnTo>
                  <a:close/>
                </a:path>
                <a:path w="8945880" h="2546350">
                  <a:moveTo>
                    <a:pt x="8074538" y="264624"/>
                  </a:moveTo>
                  <a:lnTo>
                    <a:pt x="8069355" y="246277"/>
                  </a:lnTo>
                  <a:lnTo>
                    <a:pt x="8115203" y="233315"/>
                  </a:lnTo>
                  <a:lnTo>
                    <a:pt x="8120387" y="251662"/>
                  </a:lnTo>
                  <a:lnTo>
                    <a:pt x="8074538" y="264624"/>
                  </a:lnTo>
                  <a:close/>
                </a:path>
                <a:path w="8945880" h="2546350">
                  <a:moveTo>
                    <a:pt x="8166236" y="238700"/>
                  </a:moveTo>
                  <a:lnTo>
                    <a:pt x="8161052" y="220353"/>
                  </a:lnTo>
                  <a:lnTo>
                    <a:pt x="8206901" y="207391"/>
                  </a:lnTo>
                  <a:lnTo>
                    <a:pt x="8212084" y="225738"/>
                  </a:lnTo>
                  <a:lnTo>
                    <a:pt x="8166236" y="238700"/>
                  </a:lnTo>
                  <a:close/>
                </a:path>
                <a:path w="8945880" h="2546350">
                  <a:moveTo>
                    <a:pt x="8257933" y="212776"/>
                  </a:moveTo>
                  <a:lnTo>
                    <a:pt x="8252749" y="194429"/>
                  </a:lnTo>
                  <a:lnTo>
                    <a:pt x="8298598" y="181467"/>
                  </a:lnTo>
                  <a:lnTo>
                    <a:pt x="8303781" y="199814"/>
                  </a:lnTo>
                  <a:lnTo>
                    <a:pt x="8257933" y="212776"/>
                  </a:lnTo>
                  <a:close/>
                </a:path>
                <a:path w="8945880" h="2546350">
                  <a:moveTo>
                    <a:pt x="8349630" y="186852"/>
                  </a:moveTo>
                  <a:lnTo>
                    <a:pt x="8344447" y="168505"/>
                  </a:lnTo>
                  <a:lnTo>
                    <a:pt x="8390296" y="155543"/>
                  </a:lnTo>
                  <a:lnTo>
                    <a:pt x="8395479" y="173890"/>
                  </a:lnTo>
                  <a:lnTo>
                    <a:pt x="8349630" y="186852"/>
                  </a:lnTo>
                  <a:close/>
                </a:path>
                <a:path w="8945880" h="2546350">
                  <a:moveTo>
                    <a:pt x="8441327" y="160928"/>
                  </a:moveTo>
                  <a:lnTo>
                    <a:pt x="8436144" y="142581"/>
                  </a:lnTo>
                  <a:lnTo>
                    <a:pt x="8481993" y="129619"/>
                  </a:lnTo>
                  <a:lnTo>
                    <a:pt x="8487176" y="147966"/>
                  </a:lnTo>
                  <a:lnTo>
                    <a:pt x="8441327" y="160928"/>
                  </a:lnTo>
                  <a:close/>
                </a:path>
                <a:path w="8945880" h="2546350">
                  <a:moveTo>
                    <a:pt x="8533025" y="135004"/>
                  </a:moveTo>
                  <a:lnTo>
                    <a:pt x="8527841" y="116657"/>
                  </a:lnTo>
                  <a:lnTo>
                    <a:pt x="8573690" y="103695"/>
                  </a:lnTo>
                  <a:lnTo>
                    <a:pt x="8578873" y="122042"/>
                  </a:lnTo>
                  <a:lnTo>
                    <a:pt x="8533025" y="135004"/>
                  </a:lnTo>
                  <a:close/>
                </a:path>
                <a:path w="8945880" h="2546350">
                  <a:moveTo>
                    <a:pt x="8624722" y="109080"/>
                  </a:moveTo>
                  <a:lnTo>
                    <a:pt x="8619539" y="90733"/>
                  </a:lnTo>
                  <a:lnTo>
                    <a:pt x="8665387" y="77772"/>
                  </a:lnTo>
                  <a:lnTo>
                    <a:pt x="8670570" y="96118"/>
                  </a:lnTo>
                  <a:lnTo>
                    <a:pt x="8624722" y="109080"/>
                  </a:lnTo>
                  <a:close/>
                </a:path>
                <a:path w="8945880" h="2546350">
                  <a:moveTo>
                    <a:pt x="8716419" y="83156"/>
                  </a:moveTo>
                  <a:lnTo>
                    <a:pt x="8711236" y="64810"/>
                  </a:lnTo>
                  <a:lnTo>
                    <a:pt x="8757084" y="51847"/>
                  </a:lnTo>
                  <a:lnTo>
                    <a:pt x="8762267" y="70194"/>
                  </a:lnTo>
                  <a:lnTo>
                    <a:pt x="8716419" y="83156"/>
                  </a:lnTo>
                  <a:close/>
                </a:path>
                <a:path w="8945880" h="2546350">
                  <a:moveTo>
                    <a:pt x="8808116" y="57232"/>
                  </a:moveTo>
                  <a:lnTo>
                    <a:pt x="8802933" y="38885"/>
                  </a:lnTo>
                  <a:lnTo>
                    <a:pt x="8848782" y="25923"/>
                  </a:lnTo>
                  <a:lnTo>
                    <a:pt x="8853965" y="44270"/>
                  </a:lnTo>
                  <a:lnTo>
                    <a:pt x="8808116" y="57232"/>
                  </a:lnTo>
                  <a:close/>
                </a:path>
                <a:path w="8945880" h="2546350">
                  <a:moveTo>
                    <a:pt x="8899813" y="31308"/>
                  </a:moveTo>
                  <a:lnTo>
                    <a:pt x="8894630" y="12961"/>
                  </a:lnTo>
                  <a:lnTo>
                    <a:pt x="8940479" y="0"/>
                  </a:lnTo>
                  <a:lnTo>
                    <a:pt x="8945662" y="18346"/>
                  </a:lnTo>
                  <a:lnTo>
                    <a:pt x="8899813" y="31308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538" y="2057461"/>
              <a:ext cx="10848975" cy="4324350"/>
            </a:xfrm>
            <a:custGeom>
              <a:avLst/>
              <a:gdLst/>
              <a:ahLst/>
              <a:cxnLst/>
              <a:rect l="l" t="t" r="r" b="b"/>
              <a:pathLst>
                <a:path w="10848975" h="4324350">
                  <a:moveTo>
                    <a:pt x="5188552" y="0"/>
                  </a:moveTo>
                  <a:lnTo>
                    <a:pt x="5188552" y="4324218"/>
                  </a:lnTo>
                </a:path>
                <a:path w="10848975" h="4324350">
                  <a:moveTo>
                    <a:pt x="10848792" y="0"/>
                  </a:moveTo>
                  <a:lnTo>
                    <a:pt x="10848792" y="4324218"/>
                  </a:lnTo>
                </a:path>
                <a:path w="10848975" h="4324350">
                  <a:moveTo>
                    <a:pt x="0" y="0"/>
                  </a:moveTo>
                  <a:lnTo>
                    <a:pt x="0" y="4324218"/>
                  </a:lnTo>
                </a:path>
              </a:pathLst>
            </a:custGeom>
            <a:ln w="2859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237" y="2052700"/>
              <a:ext cx="6718300" cy="29209"/>
            </a:xfrm>
            <a:custGeom>
              <a:avLst/>
              <a:gdLst/>
              <a:ahLst/>
              <a:cxnLst/>
              <a:rect l="l" t="t" r="r" b="b"/>
              <a:pathLst>
                <a:path w="6718300" h="29210">
                  <a:moveTo>
                    <a:pt x="47650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47650" y="28600"/>
                  </a:lnTo>
                  <a:lnTo>
                    <a:pt x="47650" y="0"/>
                  </a:lnTo>
                  <a:close/>
                </a:path>
                <a:path w="6718300" h="29210">
                  <a:moveTo>
                    <a:pt x="142938" y="0"/>
                  </a:moveTo>
                  <a:lnTo>
                    <a:pt x="95300" y="0"/>
                  </a:lnTo>
                  <a:lnTo>
                    <a:pt x="95300" y="28600"/>
                  </a:lnTo>
                  <a:lnTo>
                    <a:pt x="142938" y="28600"/>
                  </a:lnTo>
                  <a:lnTo>
                    <a:pt x="142938" y="0"/>
                  </a:lnTo>
                  <a:close/>
                </a:path>
                <a:path w="6718300" h="29210">
                  <a:moveTo>
                    <a:pt x="238226" y="0"/>
                  </a:moveTo>
                  <a:lnTo>
                    <a:pt x="190588" y="0"/>
                  </a:lnTo>
                  <a:lnTo>
                    <a:pt x="190588" y="28600"/>
                  </a:lnTo>
                  <a:lnTo>
                    <a:pt x="238226" y="28600"/>
                  </a:lnTo>
                  <a:lnTo>
                    <a:pt x="238226" y="0"/>
                  </a:lnTo>
                  <a:close/>
                </a:path>
                <a:path w="6718300" h="29210">
                  <a:moveTo>
                    <a:pt x="333514" y="0"/>
                  </a:moveTo>
                  <a:lnTo>
                    <a:pt x="285877" y="0"/>
                  </a:lnTo>
                  <a:lnTo>
                    <a:pt x="285877" y="28600"/>
                  </a:lnTo>
                  <a:lnTo>
                    <a:pt x="333514" y="28600"/>
                  </a:lnTo>
                  <a:lnTo>
                    <a:pt x="333514" y="0"/>
                  </a:lnTo>
                  <a:close/>
                </a:path>
                <a:path w="6718300" h="29210">
                  <a:moveTo>
                    <a:pt x="428802" y="0"/>
                  </a:moveTo>
                  <a:lnTo>
                    <a:pt x="381165" y="0"/>
                  </a:lnTo>
                  <a:lnTo>
                    <a:pt x="381165" y="28600"/>
                  </a:lnTo>
                  <a:lnTo>
                    <a:pt x="428802" y="28600"/>
                  </a:lnTo>
                  <a:lnTo>
                    <a:pt x="428802" y="0"/>
                  </a:lnTo>
                  <a:close/>
                </a:path>
                <a:path w="6718300" h="29210">
                  <a:moveTo>
                    <a:pt x="524090" y="0"/>
                  </a:moveTo>
                  <a:lnTo>
                    <a:pt x="476453" y="0"/>
                  </a:lnTo>
                  <a:lnTo>
                    <a:pt x="476453" y="28600"/>
                  </a:lnTo>
                  <a:lnTo>
                    <a:pt x="524090" y="28600"/>
                  </a:lnTo>
                  <a:lnTo>
                    <a:pt x="524090" y="0"/>
                  </a:lnTo>
                  <a:close/>
                </a:path>
                <a:path w="6718300" h="29210">
                  <a:moveTo>
                    <a:pt x="619379" y="0"/>
                  </a:moveTo>
                  <a:lnTo>
                    <a:pt x="571741" y="0"/>
                  </a:lnTo>
                  <a:lnTo>
                    <a:pt x="571741" y="28600"/>
                  </a:lnTo>
                  <a:lnTo>
                    <a:pt x="619379" y="28600"/>
                  </a:lnTo>
                  <a:lnTo>
                    <a:pt x="619379" y="0"/>
                  </a:lnTo>
                  <a:close/>
                </a:path>
                <a:path w="6718300" h="29210">
                  <a:moveTo>
                    <a:pt x="714667" y="0"/>
                  </a:moveTo>
                  <a:lnTo>
                    <a:pt x="667029" y="0"/>
                  </a:lnTo>
                  <a:lnTo>
                    <a:pt x="667029" y="28600"/>
                  </a:lnTo>
                  <a:lnTo>
                    <a:pt x="714667" y="28600"/>
                  </a:lnTo>
                  <a:lnTo>
                    <a:pt x="714667" y="0"/>
                  </a:lnTo>
                  <a:close/>
                </a:path>
                <a:path w="6718300" h="29210">
                  <a:moveTo>
                    <a:pt x="809955" y="0"/>
                  </a:moveTo>
                  <a:lnTo>
                    <a:pt x="762317" y="0"/>
                  </a:lnTo>
                  <a:lnTo>
                    <a:pt x="762317" y="28600"/>
                  </a:lnTo>
                  <a:lnTo>
                    <a:pt x="809955" y="28600"/>
                  </a:lnTo>
                  <a:lnTo>
                    <a:pt x="809955" y="0"/>
                  </a:lnTo>
                  <a:close/>
                </a:path>
                <a:path w="6718300" h="29210">
                  <a:moveTo>
                    <a:pt x="905243" y="0"/>
                  </a:moveTo>
                  <a:lnTo>
                    <a:pt x="857605" y="0"/>
                  </a:lnTo>
                  <a:lnTo>
                    <a:pt x="857605" y="28600"/>
                  </a:lnTo>
                  <a:lnTo>
                    <a:pt x="905243" y="28600"/>
                  </a:lnTo>
                  <a:lnTo>
                    <a:pt x="905243" y="0"/>
                  </a:lnTo>
                  <a:close/>
                </a:path>
                <a:path w="6718300" h="29210">
                  <a:moveTo>
                    <a:pt x="1000531" y="0"/>
                  </a:moveTo>
                  <a:lnTo>
                    <a:pt x="952893" y="0"/>
                  </a:lnTo>
                  <a:lnTo>
                    <a:pt x="952893" y="28600"/>
                  </a:lnTo>
                  <a:lnTo>
                    <a:pt x="1000531" y="28600"/>
                  </a:lnTo>
                  <a:lnTo>
                    <a:pt x="1000531" y="0"/>
                  </a:lnTo>
                  <a:close/>
                </a:path>
                <a:path w="6718300" h="29210">
                  <a:moveTo>
                    <a:pt x="1095819" y="0"/>
                  </a:moveTo>
                  <a:lnTo>
                    <a:pt x="1048181" y="0"/>
                  </a:lnTo>
                  <a:lnTo>
                    <a:pt x="1048181" y="28600"/>
                  </a:lnTo>
                  <a:lnTo>
                    <a:pt x="1095819" y="28600"/>
                  </a:lnTo>
                  <a:lnTo>
                    <a:pt x="1095819" y="0"/>
                  </a:lnTo>
                  <a:close/>
                </a:path>
                <a:path w="6718300" h="29210">
                  <a:moveTo>
                    <a:pt x="1191107" y="0"/>
                  </a:moveTo>
                  <a:lnTo>
                    <a:pt x="1143469" y="0"/>
                  </a:lnTo>
                  <a:lnTo>
                    <a:pt x="1143469" y="28600"/>
                  </a:lnTo>
                  <a:lnTo>
                    <a:pt x="1191107" y="28600"/>
                  </a:lnTo>
                  <a:lnTo>
                    <a:pt x="1191107" y="0"/>
                  </a:lnTo>
                  <a:close/>
                </a:path>
                <a:path w="6718300" h="29210">
                  <a:moveTo>
                    <a:pt x="1286395" y="0"/>
                  </a:moveTo>
                  <a:lnTo>
                    <a:pt x="1238758" y="0"/>
                  </a:lnTo>
                  <a:lnTo>
                    <a:pt x="1238758" y="28600"/>
                  </a:lnTo>
                  <a:lnTo>
                    <a:pt x="1286395" y="28600"/>
                  </a:lnTo>
                  <a:lnTo>
                    <a:pt x="1286395" y="0"/>
                  </a:lnTo>
                  <a:close/>
                </a:path>
                <a:path w="6718300" h="29210">
                  <a:moveTo>
                    <a:pt x="1381683" y="0"/>
                  </a:moveTo>
                  <a:lnTo>
                    <a:pt x="1334046" y="0"/>
                  </a:lnTo>
                  <a:lnTo>
                    <a:pt x="1334046" y="28600"/>
                  </a:lnTo>
                  <a:lnTo>
                    <a:pt x="1381683" y="28600"/>
                  </a:lnTo>
                  <a:lnTo>
                    <a:pt x="1381683" y="0"/>
                  </a:lnTo>
                  <a:close/>
                </a:path>
                <a:path w="6718300" h="29210">
                  <a:moveTo>
                    <a:pt x="1476971" y="0"/>
                  </a:moveTo>
                  <a:lnTo>
                    <a:pt x="1429334" y="0"/>
                  </a:lnTo>
                  <a:lnTo>
                    <a:pt x="1429334" y="28600"/>
                  </a:lnTo>
                  <a:lnTo>
                    <a:pt x="1476971" y="28600"/>
                  </a:lnTo>
                  <a:lnTo>
                    <a:pt x="1476971" y="0"/>
                  </a:lnTo>
                  <a:close/>
                </a:path>
                <a:path w="6718300" h="29210">
                  <a:moveTo>
                    <a:pt x="1572260" y="0"/>
                  </a:moveTo>
                  <a:lnTo>
                    <a:pt x="1524622" y="0"/>
                  </a:lnTo>
                  <a:lnTo>
                    <a:pt x="1524622" y="28600"/>
                  </a:lnTo>
                  <a:lnTo>
                    <a:pt x="1572260" y="28600"/>
                  </a:lnTo>
                  <a:lnTo>
                    <a:pt x="1572260" y="0"/>
                  </a:lnTo>
                  <a:close/>
                </a:path>
                <a:path w="6718300" h="29210">
                  <a:moveTo>
                    <a:pt x="1667560" y="0"/>
                  </a:moveTo>
                  <a:lnTo>
                    <a:pt x="1619910" y="0"/>
                  </a:lnTo>
                  <a:lnTo>
                    <a:pt x="1619910" y="28600"/>
                  </a:lnTo>
                  <a:lnTo>
                    <a:pt x="1667560" y="28600"/>
                  </a:lnTo>
                  <a:lnTo>
                    <a:pt x="1667560" y="0"/>
                  </a:lnTo>
                  <a:close/>
                </a:path>
                <a:path w="6718300" h="29210">
                  <a:moveTo>
                    <a:pt x="1762848" y="0"/>
                  </a:moveTo>
                  <a:lnTo>
                    <a:pt x="1715198" y="0"/>
                  </a:lnTo>
                  <a:lnTo>
                    <a:pt x="1715198" y="28600"/>
                  </a:lnTo>
                  <a:lnTo>
                    <a:pt x="1762848" y="28600"/>
                  </a:lnTo>
                  <a:lnTo>
                    <a:pt x="1762848" y="0"/>
                  </a:lnTo>
                  <a:close/>
                </a:path>
                <a:path w="6718300" h="29210">
                  <a:moveTo>
                    <a:pt x="1858137" y="0"/>
                  </a:moveTo>
                  <a:lnTo>
                    <a:pt x="1810486" y="0"/>
                  </a:lnTo>
                  <a:lnTo>
                    <a:pt x="1810486" y="28600"/>
                  </a:lnTo>
                  <a:lnTo>
                    <a:pt x="1858137" y="28600"/>
                  </a:lnTo>
                  <a:lnTo>
                    <a:pt x="1858137" y="0"/>
                  </a:lnTo>
                  <a:close/>
                </a:path>
                <a:path w="6718300" h="29210">
                  <a:moveTo>
                    <a:pt x="1953425" y="0"/>
                  </a:moveTo>
                  <a:lnTo>
                    <a:pt x="1905774" y="0"/>
                  </a:lnTo>
                  <a:lnTo>
                    <a:pt x="1905774" y="28600"/>
                  </a:lnTo>
                  <a:lnTo>
                    <a:pt x="1953425" y="28600"/>
                  </a:lnTo>
                  <a:lnTo>
                    <a:pt x="1953425" y="0"/>
                  </a:lnTo>
                  <a:close/>
                </a:path>
                <a:path w="6718300" h="29210">
                  <a:moveTo>
                    <a:pt x="2048713" y="0"/>
                  </a:moveTo>
                  <a:lnTo>
                    <a:pt x="2001062" y="0"/>
                  </a:lnTo>
                  <a:lnTo>
                    <a:pt x="2001062" y="28600"/>
                  </a:lnTo>
                  <a:lnTo>
                    <a:pt x="2048713" y="28600"/>
                  </a:lnTo>
                  <a:lnTo>
                    <a:pt x="2048713" y="0"/>
                  </a:lnTo>
                  <a:close/>
                </a:path>
                <a:path w="6718300" h="29210">
                  <a:moveTo>
                    <a:pt x="2144001" y="0"/>
                  </a:moveTo>
                  <a:lnTo>
                    <a:pt x="2096350" y="0"/>
                  </a:lnTo>
                  <a:lnTo>
                    <a:pt x="2096350" y="28600"/>
                  </a:lnTo>
                  <a:lnTo>
                    <a:pt x="2144001" y="28600"/>
                  </a:lnTo>
                  <a:lnTo>
                    <a:pt x="2144001" y="0"/>
                  </a:lnTo>
                  <a:close/>
                </a:path>
                <a:path w="6718300" h="29210">
                  <a:moveTo>
                    <a:pt x="2239289" y="0"/>
                  </a:moveTo>
                  <a:lnTo>
                    <a:pt x="2191639" y="0"/>
                  </a:lnTo>
                  <a:lnTo>
                    <a:pt x="2191639" y="28600"/>
                  </a:lnTo>
                  <a:lnTo>
                    <a:pt x="2239289" y="28600"/>
                  </a:lnTo>
                  <a:lnTo>
                    <a:pt x="2239289" y="0"/>
                  </a:lnTo>
                  <a:close/>
                </a:path>
                <a:path w="6718300" h="29210">
                  <a:moveTo>
                    <a:pt x="2334577" y="0"/>
                  </a:moveTo>
                  <a:lnTo>
                    <a:pt x="2286927" y="0"/>
                  </a:lnTo>
                  <a:lnTo>
                    <a:pt x="2286927" y="28600"/>
                  </a:lnTo>
                  <a:lnTo>
                    <a:pt x="2334577" y="28600"/>
                  </a:lnTo>
                  <a:lnTo>
                    <a:pt x="2334577" y="0"/>
                  </a:lnTo>
                  <a:close/>
                </a:path>
                <a:path w="6718300" h="29210">
                  <a:moveTo>
                    <a:pt x="2429865" y="0"/>
                  </a:moveTo>
                  <a:lnTo>
                    <a:pt x="2382215" y="0"/>
                  </a:lnTo>
                  <a:lnTo>
                    <a:pt x="2382215" y="28600"/>
                  </a:lnTo>
                  <a:lnTo>
                    <a:pt x="2429865" y="28600"/>
                  </a:lnTo>
                  <a:lnTo>
                    <a:pt x="2429865" y="0"/>
                  </a:lnTo>
                  <a:close/>
                </a:path>
                <a:path w="6718300" h="29210">
                  <a:moveTo>
                    <a:pt x="2525153" y="0"/>
                  </a:moveTo>
                  <a:lnTo>
                    <a:pt x="2477503" y="0"/>
                  </a:lnTo>
                  <a:lnTo>
                    <a:pt x="2477503" y="28600"/>
                  </a:lnTo>
                  <a:lnTo>
                    <a:pt x="2525153" y="28600"/>
                  </a:lnTo>
                  <a:lnTo>
                    <a:pt x="2525153" y="0"/>
                  </a:lnTo>
                  <a:close/>
                </a:path>
                <a:path w="6718300" h="29210">
                  <a:moveTo>
                    <a:pt x="2620441" y="0"/>
                  </a:moveTo>
                  <a:lnTo>
                    <a:pt x="2572791" y="0"/>
                  </a:lnTo>
                  <a:lnTo>
                    <a:pt x="2572791" y="28600"/>
                  </a:lnTo>
                  <a:lnTo>
                    <a:pt x="2620441" y="28600"/>
                  </a:lnTo>
                  <a:lnTo>
                    <a:pt x="2620441" y="0"/>
                  </a:lnTo>
                  <a:close/>
                </a:path>
                <a:path w="6718300" h="29210">
                  <a:moveTo>
                    <a:pt x="2715730" y="0"/>
                  </a:moveTo>
                  <a:lnTo>
                    <a:pt x="2668079" y="0"/>
                  </a:lnTo>
                  <a:lnTo>
                    <a:pt x="2668079" y="28600"/>
                  </a:lnTo>
                  <a:lnTo>
                    <a:pt x="2715730" y="28600"/>
                  </a:lnTo>
                  <a:lnTo>
                    <a:pt x="2715730" y="0"/>
                  </a:lnTo>
                  <a:close/>
                </a:path>
                <a:path w="6718300" h="29210">
                  <a:moveTo>
                    <a:pt x="2811018" y="0"/>
                  </a:moveTo>
                  <a:lnTo>
                    <a:pt x="2763367" y="0"/>
                  </a:lnTo>
                  <a:lnTo>
                    <a:pt x="2763367" y="28600"/>
                  </a:lnTo>
                  <a:lnTo>
                    <a:pt x="2811018" y="28600"/>
                  </a:lnTo>
                  <a:lnTo>
                    <a:pt x="2811018" y="0"/>
                  </a:lnTo>
                  <a:close/>
                </a:path>
                <a:path w="6718300" h="29210">
                  <a:moveTo>
                    <a:pt x="2906306" y="0"/>
                  </a:moveTo>
                  <a:lnTo>
                    <a:pt x="2858655" y="0"/>
                  </a:lnTo>
                  <a:lnTo>
                    <a:pt x="2858655" y="28600"/>
                  </a:lnTo>
                  <a:lnTo>
                    <a:pt x="2906306" y="28600"/>
                  </a:lnTo>
                  <a:lnTo>
                    <a:pt x="2906306" y="0"/>
                  </a:lnTo>
                  <a:close/>
                </a:path>
                <a:path w="6718300" h="29210">
                  <a:moveTo>
                    <a:pt x="3001594" y="0"/>
                  </a:moveTo>
                  <a:lnTo>
                    <a:pt x="2953943" y="0"/>
                  </a:lnTo>
                  <a:lnTo>
                    <a:pt x="2953943" y="28600"/>
                  </a:lnTo>
                  <a:lnTo>
                    <a:pt x="3001594" y="28600"/>
                  </a:lnTo>
                  <a:lnTo>
                    <a:pt x="3001594" y="0"/>
                  </a:lnTo>
                  <a:close/>
                </a:path>
                <a:path w="6718300" h="29210">
                  <a:moveTo>
                    <a:pt x="3096882" y="0"/>
                  </a:moveTo>
                  <a:lnTo>
                    <a:pt x="3049232" y="0"/>
                  </a:lnTo>
                  <a:lnTo>
                    <a:pt x="3049232" y="28600"/>
                  </a:lnTo>
                  <a:lnTo>
                    <a:pt x="3096882" y="28600"/>
                  </a:lnTo>
                  <a:lnTo>
                    <a:pt x="3096882" y="0"/>
                  </a:lnTo>
                  <a:close/>
                </a:path>
                <a:path w="6718300" h="29210">
                  <a:moveTo>
                    <a:pt x="3192170" y="0"/>
                  </a:moveTo>
                  <a:lnTo>
                    <a:pt x="3144520" y="0"/>
                  </a:lnTo>
                  <a:lnTo>
                    <a:pt x="3144520" y="28600"/>
                  </a:lnTo>
                  <a:lnTo>
                    <a:pt x="3192170" y="28600"/>
                  </a:lnTo>
                  <a:lnTo>
                    <a:pt x="3192170" y="0"/>
                  </a:lnTo>
                  <a:close/>
                </a:path>
                <a:path w="6718300" h="29210">
                  <a:moveTo>
                    <a:pt x="3287458" y="0"/>
                  </a:moveTo>
                  <a:lnTo>
                    <a:pt x="3239820" y="0"/>
                  </a:lnTo>
                  <a:lnTo>
                    <a:pt x="3239820" y="28600"/>
                  </a:lnTo>
                  <a:lnTo>
                    <a:pt x="3287458" y="28600"/>
                  </a:lnTo>
                  <a:lnTo>
                    <a:pt x="3287458" y="0"/>
                  </a:lnTo>
                  <a:close/>
                </a:path>
                <a:path w="6718300" h="29210">
                  <a:moveTo>
                    <a:pt x="3382746" y="0"/>
                  </a:moveTo>
                  <a:lnTo>
                    <a:pt x="3335109" y="0"/>
                  </a:lnTo>
                  <a:lnTo>
                    <a:pt x="3335109" y="28600"/>
                  </a:lnTo>
                  <a:lnTo>
                    <a:pt x="3382746" y="28600"/>
                  </a:lnTo>
                  <a:lnTo>
                    <a:pt x="3382746" y="0"/>
                  </a:lnTo>
                  <a:close/>
                </a:path>
                <a:path w="6718300" h="29210">
                  <a:moveTo>
                    <a:pt x="3478034" y="0"/>
                  </a:moveTo>
                  <a:lnTo>
                    <a:pt x="3430397" y="0"/>
                  </a:lnTo>
                  <a:lnTo>
                    <a:pt x="3430397" y="28600"/>
                  </a:lnTo>
                  <a:lnTo>
                    <a:pt x="3478034" y="28600"/>
                  </a:lnTo>
                  <a:lnTo>
                    <a:pt x="3478034" y="0"/>
                  </a:lnTo>
                  <a:close/>
                </a:path>
                <a:path w="6718300" h="29210">
                  <a:moveTo>
                    <a:pt x="3573322" y="0"/>
                  </a:moveTo>
                  <a:lnTo>
                    <a:pt x="3525685" y="0"/>
                  </a:lnTo>
                  <a:lnTo>
                    <a:pt x="3525685" y="28600"/>
                  </a:lnTo>
                  <a:lnTo>
                    <a:pt x="3573322" y="28600"/>
                  </a:lnTo>
                  <a:lnTo>
                    <a:pt x="3573322" y="0"/>
                  </a:lnTo>
                  <a:close/>
                </a:path>
                <a:path w="6718300" h="29210">
                  <a:moveTo>
                    <a:pt x="3668611" y="0"/>
                  </a:moveTo>
                  <a:lnTo>
                    <a:pt x="3620973" y="0"/>
                  </a:lnTo>
                  <a:lnTo>
                    <a:pt x="3620973" y="28600"/>
                  </a:lnTo>
                  <a:lnTo>
                    <a:pt x="3668611" y="28600"/>
                  </a:lnTo>
                  <a:lnTo>
                    <a:pt x="3668611" y="0"/>
                  </a:lnTo>
                  <a:close/>
                </a:path>
                <a:path w="6718300" h="29210">
                  <a:moveTo>
                    <a:pt x="3763899" y="0"/>
                  </a:moveTo>
                  <a:lnTo>
                    <a:pt x="3716261" y="0"/>
                  </a:lnTo>
                  <a:lnTo>
                    <a:pt x="3716261" y="28600"/>
                  </a:lnTo>
                  <a:lnTo>
                    <a:pt x="3763899" y="28600"/>
                  </a:lnTo>
                  <a:lnTo>
                    <a:pt x="3763899" y="0"/>
                  </a:lnTo>
                  <a:close/>
                </a:path>
                <a:path w="6718300" h="29210">
                  <a:moveTo>
                    <a:pt x="3859187" y="0"/>
                  </a:moveTo>
                  <a:lnTo>
                    <a:pt x="3811549" y="0"/>
                  </a:lnTo>
                  <a:lnTo>
                    <a:pt x="3811549" y="28600"/>
                  </a:lnTo>
                  <a:lnTo>
                    <a:pt x="3859187" y="28600"/>
                  </a:lnTo>
                  <a:lnTo>
                    <a:pt x="3859187" y="0"/>
                  </a:lnTo>
                  <a:close/>
                </a:path>
                <a:path w="6718300" h="29210">
                  <a:moveTo>
                    <a:pt x="3954475" y="0"/>
                  </a:moveTo>
                  <a:lnTo>
                    <a:pt x="3906837" y="0"/>
                  </a:lnTo>
                  <a:lnTo>
                    <a:pt x="3906837" y="28600"/>
                  </a:lnTo>
                  <a:lnTo>
                    <a:pt x="3954475" y="28600"/>
                  </a:lnTo>
                  <a:lnTo>
                    <a:pt x="3954475" y="0"/>
                  </a:lnTo>
                  <a:close/>
                </a:path>
                <a:path w="6718300" h="29210">
                  <a:moveTo>
                    <a:pt x="4049763" y="0"/>
                  </a:moveTo>
                  <a:lnTo>
                    <a:pt x="4002125" y="0"/>
                  </a:lnTo>
                  <a:lnTo>
                    <a:pt x="4002125" y="28600"/>
                  </a:lnTo>
                  <a:lnTo>
                    <a:pt x="4049763" y="28600"/>
                  </a:lnTo>
                  <a:lnTo>
                    <a:pt x="4049763" y="0"/>
                  </a:lnTo>
                  <a:close/>
                </a:path>
                <a:path w="6718300" h="29210">
                  <a:moveTo>
                    <a:pt x="4145051" y="0"/>
                  </a:moveTo>
                  <a:lnTo>
                    <a:pt x="4097413" y="0"/>
                  </a:lnTo>
                  <a:lnTo>
                    <a:pt x="4097413" y="28600"/>
                  </a:lnTo>
                  <a:lnTo>
                    <a:pt x="4145051" y="28600"/>
                  </a:lnTo>
                  <a:lnTo>
                    <a:pt x="4145051" y="0"/>
                  </a:lnTo>
                  <a:close/>
                </a:path>
                <a:path w="6718300" h="29210">
                  <a:moveTo>
                    <a:pt x="4240339" y="0"/>
                  </a:moveTo>
                  <a:lnTo>
                    <a:pt x="4192701" y="0"/>
                  </a:lnTo>
                  <a:lnTo>
                    <a:pt x="4192701" y="28600"/>
                  </a:lnTo>
                  <a:lnTo>
                    <a:pt x="4240339" y="28600"/>
                  </a:lnTo>
                  <a:lnTo>
                    <a:pt x="4240339" y="0"/>
                  </a:lnTo>
                  <a:close/>
                </a:path>
                <a:path w="6718300" h="29210">
                  <a:moveTo>
                    <a:pt x="4335627" y="0"/>
                  </a:moveTo>
                  <a:lnTo>
                    <a:pt x="4287990" y="0"/>
                  </a:lnTo>
                  <a:lnTo>
                    <a:pt x="4287990" y="28600"/>
                  </a:lnTo>
                  <a:lnTo>
                    <a:pt x="4335627" y="28600"/>
                  </a:lnTo>
                  <a:lnTo>
                    <a:pt x="4335627" y="0"/>
                  </a:lnTo>
                  <a:close/>
                </a:path>
                <a:path w="6718300" h="29210">
                  <a:moveTo>
                    <a:pt x="4430915" y="0"/>
                  </a:moveTo>
                  <a:lnTo>
                    <a:pt x="4383278" y="0"/>
                  </a:lnTo>
                  <a:lnTo>
                    <a:pt x="4383278" y="28600"/>
                  </a:lnTo>
                  <a:lnTo>
                    <a:pt x="4430915" y="28600"/>
                  </a:lnTo>
                  <a:lnTo>
                    <a:pt x="4430915" y="0"/>
                  </a:lnTo>
                  <a:close/>
                </a:path>
                <a:path w="6718300" h="29210">
                  <a:moveTo>
                    <a:pt x="4526204" y="0"/>
                  </a:moveTo>
                  <a:lnTo>
                    <a:pt x="4478566" y="0"/>
                  </a:lnTo>
                  <a:lnTo>
                    <a:pt x="4478566" y="28600"/>
                  </a:lnTo>
                  <a:lnTo>
                    <a:pt x="4526204" y="28600"/>
                  </a:lnTo>
                  <a:lnTo>
                    <a:pt x="4526204" y="0"/>
                  </a:lnTo>
                  <a:close/>
                </a:path>
                <a:path w="6718300" h="29210">
                  <a:moveTo>
                    <a:pt x="4621492" y="0"/>
                  </a:moveTo>
                  <a:lnTo>
                    <a:pt x="4573854" y="0"/>
                  </a:lnTo>
                  <a:lnTo>
                    <a:pt x="4573854" y="28600"/>
                  </a:lnTo>
                  <a:lnTo>
                    <a:pt x="4621492" y="28600"/>
                  </a:lnTo>
                  <a:lnTo>
                    <a:pt x="4621492" y="0"/>
                  </a:lnTo>
                  <a:close/>
                </a:path>
                <a:path w="6718300" h="29210">
                  <a:moveTo>
                    <a:pt x="4716780" y="0"/>
                  </a:moveTo>
                  <a:lnTo>
                    <a:pt x="4669142" y="0"/>
                  </a:lnTo>
                  <a:lnTo>
                    <a:pt x="4669142" y="28600"/>
                  </a:lnTo>
                  <a:lnTo>
                    <a:pt x="4716780" y="28600"/>
                  </a:lnTo>
                  <a:lnTo>
                    <a:pt x="4716780" y="0"/>
                  </a:lnTo>
                  <a:close/>
                </a:path>
                <a:path w="6718300" h="29210">
                  <a:moveTo>
                    <a:pt x="4812081" y="0"/>
                  </a:moveTo>
                  <a:lnTo>
                    <a:pt x="4764430" y="0"/>
                  </a:lnTo>
                  <a:lnTo>
                    <a:pt x="4764430" y="28600"/>
                  </a:lnTo>
                  <a:lnTo>
                    <a:pt x="4812081" y="28600"/>
                  </a:lnTo>
                  <a:lnTo>
                    <a:pt x="4812081" y="0"/>
                  </a:lnTo>
                  <a:close/>
                </a:path>
                <a:path w="6718300" h="29210">
                  <a:moveTo>
                    <a:pt x="4907369" y="0"/>
                  </a:moveTo>
                  <a:lnTo>
                    <a:pt x="4859718" y="0"/>
                  </a:lnTo>
                  <a:lnTo>
                    <a:pt x="4859718" y="28600"/>
                  </a:lnTo>
                  <a:lnTo>
                    <a:pt x="4907369" y="28600"/>
                  </a:lnTo>
                  <a:lnTo>
                    <a:pt x="4907369" y="0"/>
                  </a:lnTo>
                  <a:close/>
                </a:path>
                <a:path w="6718300" h="29210">
                  <a:moveTo>
                    <a:pt x="5002657" y="0"/>
                  </a:moveTo>
                  <a:lnTo>
                    <a:pt x="4955006" y="0"/>
                  </a:lnTo>
                  <a:lnTo>
                    <a:pt x="4955006" y="28600"/>
                  </a:lnTo>
                  <a:lnTo>
                    <a:pt x="5002657" y="28600"/>
                  </a:lnTo>
                  <a:lnTo>
                    <a:pt x="5002657" y="0"/>
                  </a:lnTo>
                  <a:close/>
                </a:path>
                <a:path w="6718300" h="29210">
                  <a:moveTo>
                    <a:pt x="5097945" y="0"/>
                  </a:moveTo>
                  <a:lnTo>
                    <a:pt x="5050294" y="0"/>
                  </a:lnTo>
                  <a:lnTo>
                    <a:pt x="5050294" y="28600"/>
                  </a:lnTo>
                  <a:lnTo>
                    <a:pt x="5097945" y="28600"/>
                  </a:lnTo>
                  <a:lnTo>
                    <a:pt x="5097945" y="0"/>
                  </a:lnTo>
                  <a:close/>
                </a:path>
                <a:path w="6718300" h="29210">
                  <a:moveTo>
                    <a:pt x="5193233" y="0"/>
                  </a:moveTo>
                  <a:lnTo>
                    <a:pt x="5145583" y="0"/>
                  </a:lnTo>
                  <a:lnTo>
                    <a:pt x="5145583" y="28600"/>
                  </a:lnTo>
                  <a:lnTo>
                    <a:pt x="5193233" y="28600"/>
                  </a:lnTo>
                  <a:lnTo>
                    <a:pt x="5193233" y="0"/>
                  </a:lnTo>
                  <a:close/>
                </a:path>
                <a:path w="6718300" h="29210">
                  <a:moveTo>
                    <a:pt x="5288521" y="0"/>
                  </a:moveTo>
                  <a:lnTo>
                    <a:pt x="5240871" y="0"/>
                  </a:lnTo>
                  <a:lnTo>
                    <a:pt x="5240871" y="28600"/>
                  </a:lnTo>
                  <a:lnTo>
                    <a:pt x="5288521" y="28600"/>
                  </a:lnTo>
                  <a:lnTo>
                    <a:pt x="5288521" y="0"/>
                  </a:lnTo>
                  <a:close/>
                </a:path>
                <a:path w="6718300" h="29210">
                  <a:moveTo>
                    <a:pt x="5383809" y="0"/>
                  </a:moveTo>
                  <a:lnTo>
                    <a:pt x="5336159" y="0"/>
                  </a:lnTo>
                  <a:lnTo>
                    <a:pt x="5336159" y="28600"/>
                  </a:lnTo>
                  <a:lnTo>
                    <a:pt x="5383809" y="28600"/>
                  </a:lnTo>
                  <a:lnTo>
                    <a:pt x="5383809" y="0"/>
                  </a:lnTo>
                  <a:close/>
                </a:path>
                <a:path w="6718300" h="29210">
                  <a:moveTo>
                    <a:pt x="5479097" y="0"/>
                  </a:moveTo>
                  <a:lnTo>
                    <a:pt x="5431447" y="0"/>
                  </a:lnTo>
                  <a:lnTo>
                    <a:pt x="5431447" y="28600"/>
                  </a:lnTo>
                  <a:lnTo>
                    <a:pt x="5479097" y="28600"/>
                  </a:lnTo>
                  <a:lnTo>
                    <a:pt x="5479097" y="0"/>
                  </a:lnTo>
                  <a:close/>
                </a:path>
                <a:path w="6718300" h="29210">
                  <a:moveTo>
                    <a:pt x="5574385" y="0"/>
                  </a:moveTo>
                  <a:lnTo>
                    <a:pt x="5526735" y="0"/>
                  </a:lnTo>
                  <a:lnTo>
                    <a:pt x="5526735" y="28600"/>
                  </a:lnTo>
                  <a:lnTo>
                    <a:pt x="5574385" y="28600"/>
                  </a:lnTo>
                  <a:lnTo>
                    <a:pt x="5574385" y="0"/>
                  </a:lnTo>
                  <a:close/>
                </a:path>
                <a:path w="6718300" h="29210">
                  <a:moveTo>
                    <a:pt x="5669673" y="0"/>
                  </a:moveTo>
                  <a:lnTo>
                    <a:pt x="5622023" y="0"/>
                  </a:lnTo>
                  <a:lnTo>
                    <a:pt x="5622023" y="28600"/>
                  </a:lnTo>
                  <a:lnTo>
                    <a:pt x="5669673" y="28600"/>
                  </a:lnTo>
                  <a:lnTo>
                    <a:pt x="5669673" y="0"/>
                  </a:lnTo>
                  <a:close/>
                </a:path>
                <a:path w="6718300" h="29210">
                  <a:moveTo>
                    <a:pt x="5764962" y="0"/>
                  </a:moveTo>
                  <a:lnTo>
                    <a:pt x="5717311" y="0"/>
                  </a:lnTo>
                  <a:lnTo>
                    <a:pt x="5717311" y="28600"/>
                  </a:lnTo>
                  <a:lnTo>
                    <a:pt x="5764962" y="28600"/>
                  </a:lnTo>
                  <a:lnTo>
                    <a:pt x="5764962" y="0"/>
                  </a:lnTo>
                  <a:close/>
                </a:path>
                <a:path w="6718300" h="29210">
                  <a:moveTo>
                    <a:pt x="5860250" y="0"/>
                  </a:moveTo>
                  <a:lnTo>
                    <a:pt x="5812599" y="0"/>
                  </a:lnTo>
                  <a:lnTo>
                    <a:pt x="5812599" y="28600"/>
                  </a:lnTo>
                  <a:lnTo>
                    <a:pt x="5860250" y="28600"/>
                  </a:lnTo>
                  <a:lnTo>
                    <a:pt x="5860250" y="0"/>
                  </a:lnTo>
                  <a:close/>
                </a:path>
                <a:path w="6718300" h="29210">
                  <a:moveTo>
                    <a:pt x="5955538" y="0"/>
                  </a:moveTo>
                  <a:lnTo>
                    <a:pt x="5907887" y="0"/>
                  </a:lnTo>
                  <a:lnTo>
                    <a:pt x="5907887" y="28600"/>
                  </a:lnTo>
                  <a:lnTo>
                    <a:pt x="5955538" y="28600"/>
                  </a:lnTo>
                  <a:lnTo>
                    <a:pt x="5955538" y="0"/>
                  </a:lnTo>
                  <a:close/>
                </a:path>
                <a:path w="6718300" h="29210">
                  <a:moveTo>
                    <a:pt x="6050826" y="0"/>
                  </a:moveTo>
                  <a:lnTo>
                    <a:pt x="6003175" y="0"/>
                  </a:lnTo>
                  <a:lnTo>
                    <a:pt x="6003175" y="28600"/>
                  </a:lnTo>
                  <a:lnTo>
                    <a:pt x="6050826" y="28600"/>
                  </a:lnTo>
                  <a:lnTo>
                    <a:pt x="6050826" y="0"/>
                  </a:lnTo>
                  <a:close/>
                </a:path>
                <a:path w="6718300" h="29210">
                  <a:moveTo>
                    <a:pt x="6146114" y="0"/>
                  </a:moveTo>
                  <a:lnTo>
                    <a:pt x="6098464" y="0"/>
                  </a:lnTo>
                  <a:lnTo>
                    <a:pt x="6098464" y="28600"/>
                  </a:lnTo>
                  <a:lnTo>
                    <a:pt x="6146114" y="28600"/>
                  </a:lnTo>
                  <a:lnTo>
                    <a:pt x="6146114" y="0"/>
                  </a:lnTo>
                  <a:close/>
                </a:path>
                <a:path w="6718300" h="29210">
                  <a:moveTo>
                    <a:pt x="6241402" y="0"/>
                  </a:moveTo>
                  <a:lnTo>
                    <a:pt x="6193752" y="0"/>
                  </a:lnTo>
                  <a:lnTo>
                    <a:pt x="6193752" y="28600"/>
                  </a:lnTo>
                  <a:lnTo>
                    <a:pt x="6241402" y="28600"/>
                  </a:lnTo>
                  <a:lnTo>
                    <a:pt x="6241402" y="0"/>
                  </a:lnTo>
                  <a:close/>
                </a:path>
                <a:path w="6718300" h="29210">
                  <a:moveTo>
                    <a:pt x="6336690" y="0"/>
                  </a:moveTo>
                  <a:lnTo>
                    <a:pt x="6289040" y="0"/>
                  </a:lnTo>
                  <a:lnTo>
                    <a:pt x="6289040" y="28600"/>
                  </a:lnTo>
                  <a:lnTo>
                    <a:pt x="6336690" y="28600"/>
                  </a:lnTo>
                  <a:lnTo>
                    <a:pt x="6336690" y="0"/>
                  </a:lnTo>
                  <a:close/>
                </a:path>
                <a:path w="6718300" h="29210">
                  <a:moveTo>
                    <a:pt x="6431978" y="0"/>
                  </a:moveTo>
                  <a:lnTo>
                    <a:pt x="6384341" y="0"/>
                  </a:lnTo>
                  <a:lnTo>
                    <a:pt x="6384341" y="28600"/>
                  </a:lnTo>
                  <a:lnTo>
                    <a:pt x="6431978" y="28600"/>
                  </a:lnTo>
                  <a:lnTo>
                    <a:pt x="6431978" y="0"/>
                  </a:lnTo>
                  <a:close/>
                </a:path>
                <a:path w="6718300" h="29210">
                  <a:moveTo>
                    <a:pt x="6527266" y="0"/>
                  </a:moveTo>
                  <a:lnTo>
                    <a:pt x="6479629" y="0"/>
                  </a:lnTo>
                  <a:lnTo>
                    <a:pt x="6479629" y="28600"/>
                  </a:lnTo>
                  <a:lnTo>
                    <a:pt x="6527266" y="28600"/>
                  </a:lnTo>
                  <a:lnTo>
                    <a:pt x="6527266" y="0"/>
                  </a:lnTo>
                  <a:close/>
                </a:path>
                <a:path w="6718300" h="29210">
                  <a:moveTo>
                    <a:pt x="6622555" y="0"/>
                  </a:moveTo>
                  <a:lnTo>
                    <a:pt x="6574917" y="0"/>
                  </a:lnTo>
                  <a:lnTo>
                    <a:pt x="6574917" y="28600"/>
                  </a:lnTo>
                  <a:lnTo>
                    <a:pt x="6622555" y="28600"/>
                  </a:lnTo>
                  <a:lnTo>
                    <a:pt x="6622555" y="0"/>
                  </a:lnTo>
                  <a:close/>
                </a:path>
                <a:path w="6718300" h="29210">
                  <a:moveTo>
                    <a:pt x="6717843" y="0"/>
                  </a:moveTo>
                  <a:lnTo>
                    <a:pt x="6670205" y="0"/>
                  </a:lnTo>
                  <a:lnTo>
                    <a:pt x="6670205" y="28600"/>
                  </a:lnTo>
                  <a:lnTo>
                    <a:pt x="6717843" y="28600"/>
                  </a:lnTo>
                  <a:lnTo>
                    <a:pt x="6717843" y="0"/>
                  </a:lnTo>
                  <a:close/>
                </a:path>
              </a:pathLst>
            </a:custGeom>
            <a:solidFill>
              <a:srgbClr val="118C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237" y="2052700"/>
              <a:ext cx="11005820" cy="2558415"/>
            </a:xfrm>
            <a:custGeom>
              <a:avLst/>
              <a:gdLst/>
              <a:ahLst/>
              <a:cxnLst/>
              <a:rect l="l" t="t" r="r" b="b"/>
              <a:pathLst>
                <a:path w="11005820" h="2558415">
                  <a:moveTo>
                    <a:pt x="47650" y="2529281"/>
                  </a:moveTo>
                  <a:lnTo>
                    <a:pt x="0" y="2529281"/>
                  </a:lnTo>
                  <a:lnTo>
                    <a:pt x="0" y="2557881"/>
                  </a:lnTo>
                  <a:lnTo>
                    <a:pt x="47650" y="2557881"/>
                  </a:lnTo>
                  <a:lnTo>
                    <a:pt x="47650" y="2529281"/>
                  </a:lnTo>
                  <a:close/>
                </a:path>
                <a:path w="11005820" h="2558415">
                  <a:moveTo>
                    <a:pt x="142938" y="2529281"/>
                  </a:moveTo>
                  <a:lnTo>
                    <a:pt x="95300" y="2529281"/>
                  </a:lnTo>
                  <a:lnTo>
                    <a:pt x="95300" y="2557881"/>
                  </a:lnTo>
                  <a:lnTo>
                    <a:pt x="142938" y="2557881"/>
                  </a:lnTo>
                  <a:lnTo>
                    <a:pt x="142938" y="2529281"/>
                  </a:lnTo>
                  <a:close/>
                </a:path>
                <a:path w="11005820" h="2558415">
                  <a:moveTo>
                    <a:pt x="238226" y="2529281"/>
                  </a:moveTo>
                  <a:lnTo>
                    <a:pt x="190588" y="2529281"/>
                  </a:lnTo>
                  <a:lnTo>
                    <a:pt x="190588" y="2557881"/>
                  </a:lnTo>
                  <a:lnTo>
                    <a:pt x="238226" y="2557881"/>
                  </a:lnTo>
                  <a:lnTo>
                    <a:pt x="238226" y="2529281"/>
                  </a:lnTo>
                  <a:close/>
                </a:path>
                <a:path w="11005820" h="2558415">
                  <a:moveTo>
                    <a:pt x="333514" y="2529281"/>
                  </a:moveTo>
                  <a:lnTo>
                    <a:pt x="285877" y="2529281"/>
                  </a:lnTo>
                  <a:lnTo>
                    <a:pt x="285877" y="2557881"/>
                  </a:lnTo>
                  <a:lnTo>
                    <a:pt x="333514" y="2557881"/>
                  </a:lnTo>
                  <a:lnTo>
                    <a:pt x="333514" y="2529281"/>
                  </a:lnTo>
                  <a:close/>
                </a:path>
                <a:path w="11005820" h="2558415">
                  <a:moveTo>
                    <a:pt x="428802" y="2529281"/>
                  </a:moveTo>
                  <a:lnTo>
                    <a:pt x="381165" y="2529281"/>
                  </a:lnTo>
                  <a:lnTo>
                    <a:pt x="381165" y="2557881"/>
                  </a:lnTo>
                  <a:lnTo>
                    <a:pt x="428802" y="2557881"/>
                  </a:lnTo>
                  <a:lnTo>
                    <a:pt x="428802" y="2529281"/>
                  </a:lnTo>
                  <a:close/>
                </a:path>
                <a:path w="11005820" h="2558415">
                  <a:moveTo>
                    <a:pt x="524090" y="2529281"/>
                  </a:moveTo>
                  <a:lnTo>
                    <a:pt x="476453" y="2529281"/>
                  </a:lnTo>
                  <a:lnTo>
                    <a:pt x="476453" y="2557881"/>
                  </a:lnTo>
                  <a:lnTo>
                    <a:pt x="524090" y="2557881"/>
                  </a:lnTo>
                  <a:lnTo>
                    <a:pt x="524090" y="2529281"/>
                  </a:lnTo>
                  <a:close/>
                </a:path>
                <a:path w="11005820" h="2558415">
                  <a:moveTo>
                    <a:pt x="619379" y="2529281"/>
                  </a:moveTo>
                  <a:lnTo>
                    <a:pt x="571741" y="2529281"/>
                  </a:lnTo>
                  <a:lnTo>
                    <a:pt x="571741" y="2557881"/>
                  </a:lnTo>
                  <a:lnTo>
                    <a:pt x="619379" y="2557881"/>
                  </a:lnTo>
                  <a:lnTo>
                    <a:pt x="619379" y="2529281"/>
                  </a:lnTo>
                  <a:close/>
                </a:path>
                <a:path w="11005820" h="2558415">
                  <a:moveTo>
                    <a:pt x="714667" y="2529281"/>
                  </a:moveTo>
                  <a:lnTo>
                    <a:pt x="667029" y="2529281"/>
                  </a:lnTo>
                  <a:lnTo>
                    <a:pt x="667029" y="2557881"/>
                  </a:lnTo>
                  <a:lnTo>
                    <a:pt x="714667" y="2557881"/>
                  </a:lnTo>
                  <a:lnTo>
                    <a:pt x="714667" y="2529281"/>
                  </a:lnTo>
                  <a:close/>
                </a:path>
                <a:path w="11005820" h="2558415">
                  <a:moveTo>
                    <a:pt x="809955" y="2529281"/>
                  </a:moveTo>
                  <a:lnTo>
                    <a:pt x="762317" y="2529281"/>
                  </a:lnTo>
                  <a:lnTo>
                    <a:pt x="762317" y="2557881"/>
                  </a:lnTo>
                  <a:lnTo>
                    <a:pt x="809955" y="2557881"/>
                  </a:lnTo>
                  <a:lnTo>
                    <a:pt x="809955" y="2529281"/>
                  </a:lnTo>
                  <a:close/>
                </a:path>
                <a:path w="11005820" h="2558415">
                  <a:moveTo>
                    <a:pt x="905243" y="2529281"/>
                  </a:moveTo>
                  <a:lnTo>
                    <a:pt x="857605" y="2529281"/>
                  </a:lnTo>
                  <a:lnTo>
                    <a:pt x="857605" y="2557881"/>
                  </a:lnTo>
                  <a:lnTo>
                    <a:pt x="905243" y="2557881"/>
                  </a:lnTo>
                  <a:lnTo>
                    <a:pt x="905243" y="2529281"/>
                  </a:lnTo>
                  <a:close/>
                </a:path>
                <a:path w="11005820" h="2558415">
                  <a:moveTo>
                    <a:pt x="1000531" y="2529281"/>
                  </a:moveTo>
                  <a:lnTo>
                    <a:pt x="952893" y="2529281"/>
                  </a:lnTo>
                  <a:lnTo>
                    <a:pt x="952893" y="2557881"/>
                  </a:lnTo>
                  <a:lnTo>
                    <a:pt x="1000531" y="2557881"/>
                  </a:lnTo>
                  <a:lnTo>
                    <a:pt x="1000531" y="2529281"/>
                  </a:lnTo>
                  <a:close/>
                </a:path>
                <a:path w="11005820" h="2558415">
                  <a:moveTo>
                    <a:pt x="1095819" y="2529281"/>
                  </a:moveTo>
                  <a:lnTo>
                    <a:pt x="1048181" y="2529281"/>
                  </a:lnTo>
                  <a:lnTo>
                    <a:pt x="1048181" y="2557881"/>
                  </a:lnTo>
                  <a:lnTo>
                    <a:pt x="1095819" y="2557881"/>
                  </a:lnTo>
                  <a:lnTo>
                    <a:pt x="1095819" y="2529281"/>
                  </a:lnTo>
                  <a:close/>
                </a:path>
                <a:path w="11005820" h="2558415">
                  <a:moveTo>
                    <a:pt x="1191107" y="2529281"/>
                  </a:moveTo>
                  <a:lnTo>
                    <a:pt x="1143469" y="2529281"/>
                  </a:lnTo>
                  <a:lnTo>
                    <a:pt x="1143469" y="2557881"/>
                  </a:lnTo>
                  <a:lnTo>
                    <a:pt x="1191107" y="2557881"/>
                  </a:lnTo>
                  <a:lnTo>
                    <a:pt x="1191107" y="2529281"/>
                  </a:lnTo>
                  <a:close/>
                </a:path>
                <a:path w="11005820" h="2558415">
                  <a:moveTo>
                    <a:pt x="1286395" y="2529281"/>
                  </a:moveTo>
                  <a:lnTo>
                    <a:pt x="1238758" y="2529281"/>
                  </a:lnTo>
                  <a:lnTo>
                    <a:pt x="1238758" y="2557881"/>
                  </a:lnTo>
                  <a:lnTo>
                    <a:pt x="1286395" y="2557881"/>
                  </a:lnTo>
                  <a:lnTo>
                    <a:pt x="1286395" y="2529281"/>
                  </a:lnTo>
                  <a:close/>
                </a:path>
                <a:path w="11005820" h="2558415">
                  <a:moveTo>
                    <a:pt x="1381683" y="2529281"/>
                  </a:moveTo>
                  <a:lnTo>
                    <a:pt x="1334046" y="2529281"/>
                  </a:lnTo>
                  <a:lnTo>
                    <a:pt x="1334046" y="2557881"/>
                  </a:lnTo>
                  <a:lnTo>
                    <a:pt x="1381683" y="2557881"/>
                  </a:lnTo>
                  <a:lnTo>
                    <a:pt x="1381683" y="2529281"/>
                  </a:lnTo>
                  <a:close/>
                </a:path>
                <a:path w="11005820" h="2558415">
                  <a:moveTo>
                    <a:pt x="1476971" y="2529281"/>
                  </a:moveTo>
                  <a:lnTo>
                    <a:pt x="1429334" y="2529281"/>
                  </a:lnTo>
                  <a:lnTo>
                    <a:pt x="1429334" y="2557881"/>
                  </a:lnTo>
                  <a:lnTo>
                    <a:pt x="1476971" y="2557881"/>
                  </a:lnTo>
                  <a:lnTo>
                    <a:pt x="1476971" y="2529281"/>
                  </a:lnTo>
                  <a:close/>
                </a:path>
                <a:path w="11005820" h="2558415">
                  <a:moveTo>
                    <a:pt x="1572260" y="2529281"/>
                  </a:moveTo>
                  <a:lnTo>
                    <a:pt x="1524622" y="2529281"/>
                  </a:lnTo>
                  <a:lnTo>
                    <a:pt x="1524622" y="2557881"/>
                  </a:lnTo>
                  <a:lnTo>
                    <a:pt x="1572260" y="2557881"/>
                  </a:lnTo>
                  <a:lnTo>
                    <a:pt x="1572260" y="2529281"/>
                  </a:lnTo>
                  <a:close/>
                </a:path>
                <a:path w="11005820" h="2558415">
                  <a:moveTo>
                    <a:pt x="1667560" y="2529281"/>
                  </a:moveTo>
                  <a:lnTo>
                    <a:pt x="1619910" y="2529281"/>
                  </a:lnTo>
                  <a:lnTo>
                    <a:pt x="1619910" y="2557881"/>
                  </a:lnTo>
                  <a:lnTo>
                    <a:pt x="1667560" y="2557881"/>
                  </a:lnTo>
                  <a:lnTo>
                    <a:pt x="1667560" y="2529281"/>
                  </a:lnTo>
                  <a:close/>
                </a:path>
                <a:path w="11005820" h="2558415">
                  <a:moveTo>
                    <a:pt x="1762848" y="2529281"/>
                  </a:moveTo>
                  <a:lnTo>
                    <a:pt x="1715198" y="2529281"/>
                  </a:lnTo>
                  <a:lnTo>
                    <a:pt x="1715198" y="2557881"/>
                  </a:lnTo>
                  <a:lnTo>
                    <a:pt x="1762848" y="2557881"/>
                  </a:lnTo>
                  <a:lnTo>
                    <a:pt x="1762848" y="2529281"/>
                  </a:lnTo>
                  <a:close/>
                </a:path>
                <a:path w="11005820" h="2558415">
                  <a:moveTo>
                    <a:pt x="1858137" y="2529281"/>
                  </a:moveTo>
                  <a:lnTo>
                    <a:pt x="1810486" y="2529281"/>
                  </a:lnTo>
                  <a:lnTo>
                    <a:pt x="1810486" y="2557881"/>
                  </a:lnTo>
                  <a:lnTo>
                    <a:pt x="1858137" y="2557881"/>
                  </a:lnTo>
                  <a:lnTo>
                    <a:pt x="1858137" y="2529281"/>
                  </a:lnTo>
                  <a:close/>
                </a:path>
                <a:path w="11005820" h="2558415">
                  <a:moveTo>
                    <a:pt x="1953425" y="2529281"/>
                  </a:moveTo>
                  <a:lnTo>
                    <a:pt x="1905774" y="2529281"/>
                  </a:lnTo>
                  <a:lnTo>
                    <a:pt x="1905774" y="2557881"/>
                  </a:lnTo>
                  <a:lnTo>
                    <a:pt x="1953425" y="2557881"/>
                  </a:lnTo>
                  <a:lnTo>
                    <a:pt x="1953425" y="2529281"/>
                  </a:lnTo>
                  <a:close/>
                </a:path>
                <a:path w="11005820" h="2558415">
                  <a:moveTo>
                    <a:pt x="2048713" y="2529281"/>
                  </a:moveTo>
                  <a:lnTo>
                    <a:pt x="2001062" y="2529281"/>
                  </a:lnTo>
                  <a:lnTo>
                    <a:pt x="2001062" y="2557881"/>
                  </a:lnTo>
                  <a:lnTo>
                    <a:pt x="2048713" y="2557881"/>
                  </a:lnTo>
                  <a:lnTo>
                    <a:pt x="2048713" y="2529281"/>
                  </a:lnTo>
                  <a:close/>
                </a:path>
                <a:path w="11005820" h="2558415">
                  <a:moveTo>
                    <a:pt x="2144001" y="2529281"/>
                  </a:moveTo>
                  <a:lnTo>
                    <a:pt x="2096350" y="2529281"/>
                  </a:lnTo>
                  <a:lnTo>
                    <a:pt x="2096350" y="2557881"/>
                  </a:lnTo>
                  <a:lnTo>
                    <a:pt x="2144001" y="2557881"/>
                  </a:lnTo>
                  <a:lnTo>
                    <a:pt x="2144001" y="2529281"/>
                  </a:lnTo>
                  <a:close/>
                </a:path>
                <a:path w="11005820" h="2558415">
                  <a:moveTo>
                    <a:pt x="2239289" y="2529281"/>
                  </a:moveTo>
                  <a:lnTo>
                    <a:pt x="2191639" y="2529281"/>
                  </a:lnTo>
                  <a:lnTo>
                    <a:pt x="2191639" y="2557881"/>
                  </a:lnTo>
                  <a:lnTo>
                    <a:pt x="2239289" y="2557881"/>
                  </a:lnTo>
                  <a:lnTo>
                    <a:pt x="2239289" y="2529281"/>
                  </a:lnTo>
                  <a:close/>
                </a:path>
                <a:path w="11005820" h="2558415">
                  <a:moveTo>
                    <a:pt x="2334577" y="2529281"/>
                  </a:moveTo>
                  <a:lnTo>
                    <a:pt x="2286927" y="2529281"/>
                  </a:lnTo>
                  <a:lnTo>
                    <a:pt x="2286927" y="2557881"/>
                  </a:lnTo>
                  <a:lnTo>
                    <a:pt x="2334577" y="2557881"/>
                  </a:lnTo>
                  <a:lnTo>
                    <a:pt x="2334577" y="2529281"/>
                  </a:lnTo>
                  <a:close/>
                </a:path>
                <a:path w="11005820" h="2558415">
                  <a:moveTo>
                    <a:pt x="6717843" y="0"/>
                  </a:moveTo>
                  <a:lnTo>
                    <a:pt x="6670205" y="0"/>
                  </a:lnTo>
                  <a:lnTo>
                    <a:pt x="6670205" y="28600"/>
                  </a:lnTo>
                  <a:lnTo>
                    <a:pt x="6717843" y="28600"/>
                  </a:lnTo>
                  <a:lnTo>
                    <a:pt x="6717843" y="0"/>
                  </a:lnTo>
                  <a:close/>
                </a:path>
                <a:path w="11005820" h="2558415">
                  <a:moveTo>
                    <a:pt x="6813131" y="0"/>
                  </a:moveTo>
                  <a:lnTo>
                    <a:pt x="6765493" y="0"/>
                  </a:lnTo>
                  <a:lnTo>
                    <a:pt x="6765493" y="28600"/>
                  </a:lnTo>
                  <a:lnTo>
                    <a:pt x="6813131" y="28600"/>
                  </a:lnTo>
                  <a:lnTo>
                    <a:pt x="6813131" y="0"/>
                  </a:lnTo>
                  <a:close/>
                </a:path>
                <a:path w="11005820" h="2558415">
                  <a:moveTo>
                    <a:pt x="6908419" y="0"/>
                  </a:moveTo>
                  <a:lnTo>
                    <a:pt x="6860781" y="0"/>
                  </a:lnTo>
                  <a:lnTo>
                    <a:pt x="6860781" y="28600"/>
                  </a:lnTo>
                  <a:lnTo>
                    <a:pt x="6908419" y="28600"/>
                  </a:lnTo>
                  <a:lnTo>
                    <a:pt x="6908419" y="0"/>
                  </a:lnTo>
                  <a:close/>
                </a:path>
                <a:path w="11005820" h="2558415">
                  <a:moveTo>
                    <a:pt x="7003707" y="0"/>
                  </a:moveTo>
                  <a:lnTo>
                    <a:pt x="6956069" y="0"/>
                  </a:lnTo>
                  <a:lnTo>
                    <a:pt x="6956069" y="28600"/>
                  </a:lnTo>
                  <a:lnTo>
                    <a:pt x="7003707" y="28600"/>
                  </a:lnTo>
                  <a:lnTo>
                    <a:pt x="7003707" y="0"/>
                  </a:lnTo>
                  <a:close/>
                </a:path>
                <a:path w="11005820" h="2558415">
                  <a:moveTo>
                    <a:pt x="7098995" y="0"/>
                  </a:moveTo>
                  <a:lnTo>
                    <a:pt x="7051357" y="0"/>
                  </a:lnTo>
                  <a:lnTo>
                    <a:pt x="7051357" y="28600"/>
                  </a:lnTo>
                  <a:lnTo>
                    <a:pt x="7098995" y="28600"/>
                  </a:lnTo>
                  <a:lnTo>
                    <a:pt x="7098995" y="0"/>
                  </a:lnTo>
                  <a:close/>
                </a:path>
                <a:path w="11005820" h="2558415">
                  <a:moveTo>
                    <a:pt x="7194283" y="0"/>
                  </a:moveTo>
                  <a:lnTo>
                    <a:pt x="7146645" y="0"/>
                  </a:lnTo>
                  <a:lnTo>
                    <a:pt x="7146645" y="28600"/>
                  </a:lnTo>
                  <a:lnTo>
                    <a:pt x="7194283" y="28600"/>
                  </a:lnTo>
                  <a:lnTo>
                    <a:pt x="7194283" y="0"/>
                  </a:lnTo>
                  <a:close/>
                </a:path>
                <a:path w="11005820" h="2558415">
                  <a:moveTo>
                    <a:pt x="7289571" y="0"/>
                  </a:moveTo>
                  <a:lnTo>
                    <a:pt x="7241934" y="0"/>
                  </a:lnTo>
                  <a:lnTo>
                    <a:pt x="7241934" y="28600"/>
                  </a:lnTo>
                  <a:lnTo>
                    <a:pt x="7289571" y="28600"/>
                  </a:lnTo>
                  <a:lnTo>
                    <a:pt x="7289571" y="0"/>
                  </a:lnTo>
                  <a:close/>
                </a:path>
                <a:path w="11005820" h="2558415">
                  <a:moveTo>
                    <a:pt x="7384859" y="0"/>
                  </a:moveTo>
                  <a:lnTo>
                    <a:pt x="7337222" y="0"/>
                  </a:lnTo>
                  <a:lnTo>
                    <a:pt x="7337222" y="28600"/>
                  </a:lnTo>
                  <a:lnTo>
                    <a:pt x="7384859" y="28600"/>
                  </a:lnTo>
                  <a:lnTo>
                    <a:pt x="7384859" y="0"/>
                  </a:lnTo>
                  <a:close/>
                </a:path>
                <a:path w="11005820" h="2558415">
                  <a:moveTo>
                    <a:pt x="7480147" y="0"/>
                  </a:moveTo>
                  <a:lnTo>
                    <a:pt x="7432510" y="0"/>
                  </a:lnTo>
                  <a:lnTo>
                    <a:pt x="7432510" y="28600"/>
                  </a:lnTo>
                  <a:lnTo>
                    <a:pt x="7480147" y="28600"/>
                  </a:lnTo>
                  <a:lnTo>
                    <a:pt x="7480147" y="0"/>
                  </a:lnTo>
                  <a:close/>
                </a:path>
                <a:path w="11005820" h="2558415">
                  <a:moveTo>
                    <a:pt x="7575436" y="0"/>
                  </a:moveTo>
                  <a:lnTo>
                    <a:pt x="7527798" y="0"/>
                  </a:lnTo>
                  <a:lnTo>
                    <a:pt x="7527798" y="28600"/>
                  </a:lnTo>
                  <a:lnTo>
                    <a:pt x="7575436" y="28600"/>
                  </a:lnTo>
                  <a:lnTo>
                    <a:pt x="7575436" y="0"/>
                  </a:lnTo>
                  <a:close/>
                </a:path>
                <a:path w="11005820" h="2558415">
                  <a:moveTo>
                    <a:pt x="7670724" y="0"/>
                  </a:moveTo>
                  <a:lnTo>
                    <a:pt x="7623086" y="0"/>
                  </a:lnTo>
                  <a:lnTo>
                    <a:pt x="7623086" y="28600"/>
                  </a:lnTo>
                  <a:lnTo>
                    <a:pt x="7670724" y="28600"/>
                  </a:lnTo>
                  <a:lnTo>
                    <a:pt x="7670724" y="0"/>
                  </a:lnTo>
                  <a:close/>
                </a:path>
                <a:path w="11005820" h="2558415">
                  <a:moveTo>
                    <a:pt x="7766012" y="0"/>
                  </a:moveTo>
                  <a:lnTo>
                    <a:pt x="7718374" y="0"/>
                  </a:lnTo>
                  <a:lnTo>
                    <a:pt x="7718374" y="28600"/>
                  </a:lnTo>
                  <a:lnTo>
                    <a:pt x="7766012" y="28600"/>
                  </a:lnTo>
                  <a:lnTo>
                    <a:pt x="7766012" y="0"/>
                  </a:lnTo>
                  <a:close/>
                </a:path>
                <a:path w="11005820" h="2558415">
                  <a:moveTo>
                    <a:pt x="7861300" y="0"/>
                  </a:moveTo>
                  <a:lnTo>
                    <a:pt x="7813662" y="0"/>
                  </a:lnTo>
                  <a:lnTo>
                    <a:pt x="7813662" y="28600"/>
                  </a:lnTo>
                  <a:lnTo>
                    <a:pt x="7861300" y="28600"/>
                  </a:lnTo>
                  <a:lnTo>
                    <a:pt x="7861300" y="0"/>
                  </a:lnTo>
                  <a:close/>
                </a:path>
                <a:path w="11005820" h="2558415">
                  <a:moveTo>
                    <a:pt x="7956601" y="0"/>
                  </a:moveTo>
                  <a:lnTo>
                    <a:pt x="7908950" y="0"/>
                  </a:lnTo>
                  <a:lnTo>
                    <a:pt x="7908950" y="28600"/>
                  </a:lnTo>
                  <a:lnTo>
                    <a:pt x="7956601" y="28600"/>
                  </a:lnTo>
                  <a:lnTo>
                    <a:pt x="7956601" y="0"/>
                  </a:lnTo>
                  <a:close/>
                </a:path>
                <a:path w="11005820" h="2558415">
                  <a:moveTo>
                    <a:pt x="8051889" y="0"/>
                  </a:moveTo>
                  <a:lnTo>
                    <a:pt x="8004238" y="0"/>
                  </a:lnTo>
                  <a:lnTo>
                    <a:pt x="8004238" y="28600"/>
                  </a:lnTo>
                  <a:lnTo>
                    <a:pt x="8051889" y="28600"/>
                  </a:lnTo>
                  <a:lnTo>
                    <a:pt x="8051889" y="0"/>
                  </a:lnTo>
                  <a:close/>
                </a:path>
                <a:path w="11005820" h="2558415">
                  <a:moveTo>
                    <a:pt x="8147177" y="0"/>
                  </a:moveTo>
                  <a:lnTo>
                    <a:pt x="8099526" y="0"/>
                  </a:lnTo>
                  <a:lnTo>
                    <a:pt x="8099526" y="28600"/>
                  </a:lnTo>
                  <a:lnTo>
                    <a:pt x="8147177" y="28600"/>
                  </a:lnTo>
                  <a:lnTo>
                    <a:pt x="8147177" y="0"/>
                  </a:lnTo>
                  <a:close/>
                </a:path>
                <a:path w="11005820" h="2558415">
                  <a:moveTo>
                    <a:pt x="8242465" y="0"/>
                  </a:moveTo>
                  <a:lnTo>
                    <a:pt x="8194815" y="0"/>
                  </a:lnTo>
                  <a:lnTo>
                    <a:pt x="8194815" y="28600"/>
                  </a:lnTo>
                  <a:lnTo>
                    <a:pt x="8242465" y="28600"/>
                  </a:lnTo>
                  <a:lnTo>
                    <a:pt x="8242465" y="0"/>
                  </a:lnTo>
                  <a:close/>
                </a:path>
                <a:path w="11005820" h="2558415">
                  <a:moveTo>
                    <a:pt x="8337753" y="0"/>
                  </a:moveTo>
                  <a:lnTo>
                    <a:pt x="8290103" y="0"/>
                  </a:lnTo>
                  <a:lnTo>
                    <a:pt x="8290103" y="28600"/>
                  </a:lnTo>
                  <a:lnTo>
                    <a:pt x="8337753" y="28600"/>
                  </a:lnTo>
                  <a:lnTo>
                    <a:pt x="8337753" y="0"/>
                  </a:lnTo>
                  <a:close/>
                </a:path>
                <a:path w="11005820" h="2558415">
                  <a:moveTo>
                    <a:pt x="8433041" y="0"/>
                  </a:moveTo>
                  <a:lnTo>
                    <a:pt x="8385391" y="0"/>
                  </a:lnTo>
                  <a:lnTo>
                    <a:pt x="8385391" y="28600"/>
                  </a:lnTo>
                  <a:lnTo>
                    <a:pt x="8433041" y="28600"/>
                  </a:lnTo>
                  <a:lnTo>
                    <a:pt x="8433041" y="0"/>
                  </a:lnTo>
                  <a:close/>
                </a:path>
                <a:path w="11005820" h="2558415">
                  <a:moveTo>
                    <a:pt x="8528329" y="0"/>
                  </a:moveTo>
                  <a:lnTo>
                    <a:pt x="8480679" y="0"/>
                  </a:lnTo>
                  <a:lnTo>
                    <a:pt x="8480679" y="28600"/>
                  </a:lnTo>
                  <a:lnTo>
                    <a:pt x="8528329" y="28600"/>
                  </a:lnTo>
                  <a:lnTo>
                    <a:pt x="8528329" y="0"/>
                  </a:lnTo>
                  <a:close/>
                </a:path>
                <a:path w="11005820" h="2558415">
                  <a:moveTo>
                    <a:pt x="8623617" y="0"/>
                  </a:moveTo>
                  <a:lnTo>
                    <a:pt x="8575967" y="0"/>
                  </a:lnTo>
                  <a:lnTo>
                    <a:pt x="8575967" y="28600"/>
                  </a:lnTo>
                  <a:lnTo>
                    <a:pt x="8623617" y="28600"/>
                  </a:lnTo>
                  <a:lnTo>
                    <a:pt x="8623617" y="0"/>
                  </a:lnTo>
                  <a:close/>
                </a:path>
                <a:path w="11005820" h="2558415">
                  <a:moveTo>
                    <a:pt x="8718906" y="0"/>
                  </a:moveTo>
                  <a:lnTo>
                    <a:pt x="8671255" y="0"/>
                  </a:lnTo>
                  <a:lnTo>
                    <a:pt x="8671255" y="28600"/>
                  </a:lnTo>
                  <a:lnTo>
                    <a:pt x="8718906" y="28600"/>
                  </a:lnTo>
                  <a:lnTo>
                    <a:pt x="8718906" y="0"/>
                  </a:lnTo>
                  <a:close/>
                </a:path>
                <a:path w="11005820" h="2558415">
                  <a:moveTo>
                    <a:pt x="8814194" y="0"/>
                  </a:moveTo>
                  <a:lnTo>
                    <a:pt x="8766543" y="0"/>
                  </a:lnTo>
                  <a:lnTo>
                    <a:pt x="8766543" y="28600"/>
                  </a:lnTo>
                  <a:lnTo>
                    <a:pt x="8814194" y="28600"/>
                  </a:lnTo>
                  <a:lnTo>
                    <a:pt x="8814194" y="0"/>
                  </a:lnTo>
                  <a:close/>
                </a:path>
                <a:path w="11005820" h="2558415">
                  <a:moveTo>
                    <a:pt x="8909482" y="0"/>
                  </a:moveTo>
                  <a:lnTo>
                    <a:pt x="8861831" y="0"/>
                  </a:lnTo>
                  <a:lnTo>
                    <a:pt x="8861831" y="28600"/>
                  </a:lnTo>
                  <a:lnTo>
                    <a:pt x="8909482" y="28600"/>
                  </a:lnTo>
                  <a:lnTo>
                    <a:pt x="8909482" y="0"/>
                  </a:lnTo>
                  <a:close/>
                </a:path>
                <a:path w="11005820" h="2558415">
                  <a:moveTo>
                    <a:pt x="9004770" y="0"/>
                  </a:moveTo>
                  <a:lnTo>
                    <a:pt x="8957119" y="0"/>
                  </a:lnTo>
                  <a:lnTo>
                    <a:pt x="8957119" y="28600"/>
                  </a:lnTo>
                  <a:lnTo>
                    <a:pt x="9004770" y="28600"/>
                  </a:lnTo>
                  <a:lnTo>
                    <a:pt x="9004770" y="0"/>
                  </a:lnTo>
                  <a:close/>
                </a:path>
                <a:path w="11005820" h="2558415">
                  <a:moveTo>
                    <a:pt x="9100058" y="0"/>
                  </a:moveTo>
                  <a:lnTo>
                    <a:pt x="9052408" y="0"/>
                  </a:lnTo>
                  <a:lnTo>
                    <a:pt x="9052408" y="28600"/>
                  </a:lnTo>
                  <a:lnTo>
                    <a:pt x="9100058" y="28600"/>
                  </a:lnTo>
                  <a:lnTo>
                    <a:pt x="9100058" y="0"/>
                  </a:lnTo>
                  <a:close/>
                </a:path>
                <a:path w="11005820" h="2558415">
                  <a:moveTo>
                    <a:pt x="9195346" y="0"/>
                  </a:moveTo>
                  <a:lnTo>
                    <a:pt x="9147696" y="0"/>
                  </a:lnTo>
                  <a:lnTo>
                    <a:pt x="9147696" y="28600"/>
                  </a:lnTo>
                  <a:lnTo>
                    <a:pt x="9195346" y="28600"/>
                  </a:lnTo>
                  <a:lnTo>
                    <a:pt x="9195346" y="0"/>
                  </a:lnTo>
                  <a:close/>
                </a:path>
                <a:path w="11005820" h="2558415">
                  <a:moveTo>
                    <a:pt x="9290634" y="0"/>
                  </a:moveTo>
                  <a:lnTo>
                    <a:pt x="9242984" y="0"/>
                  </a:lnTo>
                  <a:lnTo>
                    <a:pt x="9242984" y="28600"/>
                  </a:lnTo>
                  <a:lnTo>
                    <a:pt x="9290634" y="28600"/>
                  </a:lnTo>
                  <a:lnTo>
                    <a:pt x="9290634" y="0"/>
                  </a:lnTo>
                  <a:close/>
                </a:path>
                <a:path w="11005820" h="2558415">
                  <a:moveTo>
                    <a:pt x="9385922" y="0"/>
                  </a:moveTo>
                  <a:lnTo>
                    <a:pt x="9338272" y="0"/>
                  </a:lnTo>
                  <a:lnTo>
                    <a:pt x="9338272" y="28600"/>
                  </a:lnTo>
                  <a:lnTo>
                    <a:pt x="9385922" y="28600"/>
                  </a:lnTo>
                  <a:lnTo>
                    <a:pt x="9385922" y="0"/>
                  </a:lnTo>
                  <a:close/>
                </a:path>
                <a:path w="11005820" h="2558415">
                  <a:moveTo>
                    <a:pt x="9481210" y="0"/>
                  </a:moveTo>
                  <a:lnTo>
                    <a:pt x="9433560" y="0"/>
                  </a:lnTo>
                  <a:lnTo>
                    <a:pt x="9433560" y="28600"/>
                  </a:lnTo>
                  <a:lnTo>
                    <a:pt x="9481210" y="28600"/>
                  </a:lnTo>
                  <a:lnTo>
                    <a:pt x="9481210" y="0"/>
                  </a:lnTo>
                  <a:close/>
                </a:path>
                <a:path w="11005820" h="2558415">
                  <a:moveTo>
                    <a:pt x="9576498" y="0"/>
                  </a:moveTo>
                  <a:lnTo>
                    <a:pt x="9528861" y="0"/>
                  </a:lnTo>
                  <a:lnTo>
                    <a:pt x="9528861" y="28600"/>
                  </a:lnTo>
                  <a:lnTo>
                    <a:pt x="9576498" y="28600"/>
                  </a:lnTo>
                  <a:lnTo>
                    <a:pt x="9576498" y="0"/>
                  </a:lnTo>
                  <a:close/>
                </a:path>
                <a:path w="11005820" h="2558415">
                  <a:moveTo>
                    <a:pt x="9671787" y="0"/>
                  </a:moveTo>
                  <a:lnTo>
                    <a:pt x="9624149" y="0"/>
                  </a:lnTo>
                  <a:lnTo>
                    <a:pt x="9624149" y="28600"/>
                  </a:lnTo>
                  <a:lnTo>
                    <a:pt x="9671787" y="28600"/>
                  </a:lnTo>
                  <a:lnTo>
                    <a:pt x="9671787" y="0"/>
                  </a:lnTo>
                  <a:close/>
                </a:path>
                <a:path w="11005820" h="2558415">
                  <a:moveTo>
                    <a:pt x="9767075" y="0"/>
                  </a:moveTo>
                  <a:lnTo>
                    <a:pt x="9719437" y="0"/>
                  </a:lnTo>
                  <a:lnTo>
                    <a:pt x="9719437" y="28600"/>
                  </a:lnTo>
                  <a:lnTo>
                    <a:pt x="9767075" y="28600"/>
                  </a:lnTo>
                  <a:lnTo>
                    <a:pt x="9767075" y="0"/>
                  </a:lnTo>
                  <a:close/>
                </a:path>
                <a:path w="11005820" h="2558415">
                  <a:moveTo>
                    <a:pt x="9862363" y="0"/>
                  </a:moveTo>
                  <a:lnTo>
                    <a:pt x="9814725" y="0"/>
                  </a:lnTo>
                  <a:lnTo>
                    <a:pt x="9814725" y="28600"/>
                  </a:lnTo>
                  <a:lnTo>
                    <a:pt x="9862363" y="28600"/>
                  </a:lnTo>
                  <a:lnTo>
                    <a:pt x="9862363" y="0"/>
                  </a:lnTo>
                  <a:close/>
                </a:path>
                <a:path w="11005820" h="2558415">
                  <a:moveTo>
                    <a:pt x="9957651" y="0"/>
                  </a:moveTo>
                  <a:lnTo>
                    <a:pt x="9910013" y="0"/>
                  </a:lnTo>
                  <a:lnTo>
                    <a:pt x="9910013" y="28600"/>
                  </a:lnTo>
                  <a:lnTo>
                    <a:pt x="9957651" y="28600"/>
                  </a:lnTo>
                  <a:lnTo>
                    <a:pt x="9957651" y="0"/>
                  </a:lnTo>
                  <a:close/>
                </a:path>
                <a:path w="11005820" h="2558415">
                  <a:moveTo>
                    <a:pt x="10052939" y="0"/>
                  </a:moveTo>
                  <a:lnTo>
                    <a:pt x="10005301" y="0"/>
                  </a:lnTo>
                  <a:lnTo>
                    <a:pt x="10005301" y="28600"/>
                  </a:lnTo>
                  <a:lnTo>
                    <a:pt x="10052939" y="28600"/>
                  </a:lnTo>
                  <a:lnTo>
                    <a:pt x="10052939" y="0"/>
                  </a:lnTo>
                  <a:close/>
                </a:path>
                <a:path w="11005820" h="2558415">
                  <a:moveTo>
                    <a:pt x="10148227" y="0"/>
                  </a:moveTo>
                  <a:lnTo>
                    <a:pt x="10100589" y="0"/>
                  </a:lnTo>
                  <a:lnTo>
                    <a:pt x="10100589" y="28600"/>
                  </a:lnTo>
                  <a:lnTo>
                    <a:pt x="10148227" y="28600"/>
                  </a:lnTo>
                  <a:lnTo>
                    <a:pt x="10148227" y="0"/>
                  </a:lnTo>
                  <a:close/>
                </a:path>
                <a:path w="11005820" h="2558415">
                  <a:moveTo>
                    <a:pt x="10243515" y="0"/>
                  </a:moveTo>
                  <a:lnTo>
                    <a:pt x="10195877" y="0"/>
                  </a:lnTo>
                  <a:lnTo>
                    <a:pt x="10195877" y="28600"/>
                  </a:lnTo>
                  <a:lnTo>
                    <a:pt x="10243515" y="28600"/>
                  </a:lnTo>
                  <a:lnTo>
                    <a:pt x="10243515" y="0"/>
                  </a:lnTo>
                  <a:close/>
                </a:path>
                <a:path w="11005820" h="2558415">
                  <a:moveTo>
                    <a:pt x="10338803" y="0"/>
                  </a:moveTo>
                  <a:lnTo>
                    <a:pt x="10291166" y="0"/>
                  </a:lnTo>
                  <a:lnTo>
                    <a:pt x="10291166" y="28600"/>
                  </a:lnTo>
                  <a:lnTo>
                    <a:pt x="10338803" y="28600"/>
                  </a:lnTo>
                  <a:lnTo>
                    <a:pt x="10338803" y="0"/>
                  </a:lnTo>
                  <a:close/>
                </a:path>
                <a:path w="11005820" h="2558415">
                  <a:moveTo>
                    <a:pt x="10434091" y="0"/>
                  </a:moveTo>
                  <a:lnTo>
                    <a:pt x="10386454" y="0"/>
                  </a:lnTo>
                  <a:lnTo>
                    <a:pt x="10386454" y="28600"/>
                  </a:lnTo>
                  <a:lnTo>
                    <a:pt x="10434091" y="28600"/>
                  </a:lnTo>
                  <a:lnTo>
                    <a:pt x="10434091" y="0"/>
                  </a:lnTo>
                  <a:close/>
                </a:path>
                <a:path w="11005820" h="2558415">
                  <a:moveTo>
                    <a:pt x="10529380" y="0"/>
                  </a:moveTo>
                  <a:lnTo>
                    <a:pt x="10481742" y="0"/>
                  </a:lnTo>
                  <a:lnTo>
                    <a:pt x="10481742" y="28600"/>
                  </a:lnTo>
                  <a:lnTo>
                    <a:pt x="10529380" y="28600"/>
                  </a:lnTo>
                  <a:lnTo>
                    <a:pt x="10529380" y="0"/>
                  </a:lnTo>
                  <a:close/>
                </a:path>
                <a:path w="11005820" h="2558415">
                  <a:moveTo>
                    <a:pt x="10624668" y="0"/>
                  </a:moveTo>
                  <a:lnTo>
                    <a:pt x="10577030" y="0"/>
                  </a:lnTo>
                  <a:lnTo>
                    <a:pt x="10577030" y="28600"/>
                  </a:lnTo>
                  <a:lnTo>
                    <a:pt x="10624668" y="28600"/>
                  </a:lnTo>
                  <a:lnTo>
                    <a:pt x="10624668" y="0"/>
                  </a:lnTo>
                  <a:close/>
                </a:path>
                <a:path w="11005820" h="2558415">
                  <a:moveTo>
                    <a:pt x="10719956" y="0"/>
                  </a:moveTo>
                  <a:lnTo>
                    <a:pt x="10672318" y="0"/>
                  </a:lnTo>
                  <a:lnTo>
                    <a:pt x="10672318" y="28600"/>
                  </a:lnTo>
                  <a:lnTo>
                    <a:pt x="10719956" y="28600"/>
                  </a:lnTo>
                  <a:lnTo>
                    <a:pt x="10719956" y="0"/>
                  </a:lnTo>
                  <a:close/>
                </a:path>
                <a:path w="11005820" h="2558415">
                  <a:moveTo>
                    <a:pt x="10815244" y="0"/>
                  </a:moveTo>
                  <a:lnTo>
                    <a:pt x="10767606" y="0"/>
                  </a:lnTo>
                  <a:lnTo>
                    <a:pt x="10767606" y="28600"/>
                  </a:lnTo>
                  <a:lnTo>
                    <a:pt x="10815244" y="28600"/>
                  </a:lnTo>
                  <a:lnTo>
                    <a:pt x="10815244" y="0"/>
                  </a:lnTo>
                  <a:close/>
                </a:path>
                <a:path w="11005820" h="2558415">
                  <a:moveTo>
                    <a:pt x="10910532" y="0"/>
                  </a:moveTo>
                  <a:lnTo>
                    <a:pt x="10862894" y="0"/>
                  </a:lnTo>
                  <a:lnTo>
                    <a:pt x="10862894" y="28600"/>
                  </a:lnTo>
                  <a:lnTo>
                    <a:pt x="10910532" y="28600"/>
                  </a:lnTo>
                  <a:lnTo>
                    <a:pt x="10910532" y="0"/>
                  </a:lnTo>
                  <a:close/>
                </a:path>
                <a:path w="11005820" h="2558415">
                  <a:moveTo>
                    <a:pt x="11005820" y="0"/>
                  </a:moveTo>
                  <a:lnTo>
                    <a:pt x="10958182" y="0"/>
                  </a:lnTo>
                  <a:lnTo>
                    <a:pt x="10958182" y="28600"/>
                  </a:lnTo>
                  <a:lnTo>
                    <a:pt x="11005820" y="28600"/>
                  </a:lnTo>
                  <a:lnTo>
                    <a:pt x="11005820" y="0"/>
                  </a:lnTo>
                  <a:close/>
                </a:path>
              </a:pathLst>
            </a:custGeom>
            <a:solidFill>
              <a:srgbClr val="118C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3164" y="4581981"/>
              <a:ext cx="6718300" cy="29209"/>
            </a:xfrm>
            <a:custGeom>
              <a:avLst/>
              <a:gdLst/>
              <a:ahLst/>
              <a:cxnLst/>
              <a:rect l="l" t="t" r="r" b="b"/>
              <a:pathLst>
                <a:path w="6718300" h="29210">
                  <a:moveTo>
                    <a:pt x="47650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47650" y="28600"/>
                  </a:lnTo>
                  <a:lnTo>
                    <a:pt x="47650" y="0"/>
                  </a:lnTo>
                  <a:close/>
                </a:path>
                <a:path w="6718300" h="29210">
                  <a:moveTo>
                    <a:pt x="142938" y="0"/>
                  </a:moveTo>
                  <a:lnTo>
                    <a:pt x="95288" y="0"/>
                  </a:lnTo>
                  <a:lnTo>
                    <a:pt x="95288" y="28600"/>
                  </a:lnTo>
                  <a:lnTo>
                    <a:pt x="142938" y="28600"/>
                  </a:lnTo>
                  <a:lnTo>
                    <a:pt x="142938" y="0"/>
                  </a:lnTo>
                  <a:close/>
                </a:path>
                <a:path w="6718300" h="29210">
                  <a:moveTo>
                    <a:pt x="238226" y="0"/>
                  </a:moveTo>
                  <a:lnTo>
                    <a:pt x="190576" y="0"/>
                  </a:lnTo>
                  <a:lnTo>
                    <a:pt x="190576" y="28600"/>
                  </a:lnTo>
                  <a:lnTo>
                    <a:pt x="238226" y="28600"/>
                  </a:lnTo>
                  <a:lnTo>
                    <a:pt x="238226" y="0"/>
                  </a:lnTo>
                  <a:close/>
                </a:path>
                <a:path w="6718300" h="29210">
                  <a:moveTo>
                    <a:pt x="333514" y="0"/>
                  </a:moveTo>
                  <a:lnTo>
                    <a:pt x="285864" y="0"/>
                  </a:lnTo>
                  <a:lnTo>
                    <a:pt x="285864" y="28600"/>
                  </a:lnTo>
                  <a:lnTo>
                    <a:pt x="333514" y="28600"/>
                  </a:lnTo>
                  <a:lnTo>
                    <a:pt x="333514" y="0"/>
                  </a:lnTo>
                  <a:close/>
                </a:path>
                <a:path w="6718300" h="29210">
                  <a:moveTo>
                    <a:pt x="428802" y="0"/>
                  </a:moveTo>
                  <a:lnTo>
                    <a:pt x="381152" y="0"/>
                  </a:lnTo>
                  <a:lnTo>
                    <a:pt x="381152" y="28600"/>
                  </a:lnTo>
                  <a:lnTo>
                    <a:pt x="428802" y="28600"/>
                  </a:lnTo>
                  <a:lnTo>
                    <a:pt x="428802" y="0"/>
                  </a:lnTo>
                  <a:close/>
                </a:path>
                <a:path w="6718300" h="29210">
                  <a:moveTo>
                    <a:pt x="524090" y="0"/>
                  </a:moveTo>
                  <a:lnTo>
                    <a:pt x="476440" y="0"/>
                  </a:lnTo>
                  <a:lnTo>
                    <a:pt x="476440" y="28600"/>
                  </a:lnTo>
                  <a:lnTo>
                    <a:pt x="524090" y="28600"/>
                  </a:lnTo>
                  <a:lnTo>
                    <a:pt x="524090" y="0"/>
                  </a:lnTo>
                  <a:close/>
                </a:path>
                <a:path w="6718300" h="29210">
                  <a:moveTo>
                    <a:pt x="619379" y="0"/>
                  </a:moveTo>
                  <a:lnTo>
                    <a:pt x="571728" y="0"/>
                  </a:lnTo>
                  <a:lnTo>
                    <a:pt x="571728" y="28600"/>
                  </a:lnTo>
                  <a:lnTo>
                    <a:pt x="619379" y="28600"/>
                  </a:lnTo>
                  <a:lnTo>
                    <a:pt x="619379" y="0"/>
                  </a:lnTo>
                  <a:close/>
                </a:path>
                <a:path w="6718300" h="29210">
                  <a:moveTo>
                    <a:pt x="714667" y="0"/>
                  </a:moveTo>
                  <a:lnTo>
                    <a:pt x="667016" y="0"/>
                  </a:lnTo>
                  <a:lnTo>
                    <a:pt x="667016" y="28600"/>
                  </a:lnTo>
                  <a:lnTo>
                    <a:pt x="714667" y="28600"/>
                  </a:lnTo>
                  <a:lnTo>
                    <a:pt x="714667" y="0"/>
                  </a:lnTo>
                  <a:close/>
                </a:path>
                <a:path w="6718300" h="29210">
                  <a:moveTo>
                    <a:pt x="809955" y="0"/>
                  </a:moveTo>
                  <a:lnTo>
                    <a:pt x="762304" y="0"/>
                  </a:lnTo>
                  <a:lnTo>
                    <a:pt x="762304" y="28600"/>
                  </a:lnTo>
                  <a:lnTo>
                    <a:pt x="809955" y="28600"/>
                  </a:lnTo>
                  <a:lnTo>
                    <a:pt x="809955" y="0"/>
                  </a:lnTo>
                  <a:close/>
                </a:path>
                <a:path w="6718300" h="29210">
                  <a:moveTo>
                    <a:pt x="905243" y="0"/>
                  </a:moveTo>
                  <a:lnTo>
                    <a:pt x="857592" y="0"/>
                  </a:lnTo>
                  <a:lnTo>
                    <a:pt x="857592" y="28600"/>
                  </a:lnTo>
                  <a:lnTo>
                    <a:pt x="905243" y="28600"/>
                  </a:lnTo>
                  <a:lnTo>
                    <a:pt x="905243" y="0"/>
                  </a:lnTo>
                  <a:close/>
                </a:path>
                <a:path w="6718300" h="29210">
                  <a:moveTo>
                    <a:pt x="1000531" y="0"/>
                  </a:moveTo>
                  <a:lnTo>
                    <a:pt x="952893" y="0"/>
                  </a:lnTo>
                  <a:lnTo>
                    <a:pt x="952893" y="28600"/>
                  </a:lnTo>
                  <a:lnTo>
                    <a:pt x="1000531" y="28600"/>
                  </a:lnTo>
                  <a:lnTo>
                    <a:pt x="1000531" y="0"/>
                  </a:lnTo>
                  <a:close/>
                </a:path>
                <a:path w="6718300" h="29210">
                  <a:moveTo>
                    <a:pt x="1095819" y="0"/>
                  </a:moveTo>
                  <a:lnTo>
                    <a:pt x="1048181" y="0"/>
                  </a:lnTo>
                  <a:lnTo>
                    <a:pt x="1048181" y="28600"/>
                  </a:lnTo>
                  <a:lnTo>
                    <a:pt x="1095819" y="28600"/>
                  </a:lnTo>
                  <a:lnTo>
                    <a:pt x="1095819" y="0"/>
                  </a:lnTo>
                  <a:close/>
                </a:path>
                <a:path w="6718300" h="29210">
                  <a:moveTo>
                    <a:pt x="1191107" y="0"/>
                  </a:moveTo>
                  <a:lnTo>
                    <a:pt x="1143469" y="0"/>
                  </a:lnTo>
                  <a:lnTo>
                    <a:pt x="1143469" y="28600"/>
                  </a:lnTo>
                  <a:lnTo>
                    <a:pt x="1191107" y="28600"/>
                  </a:lnTo>
                  <a:lnTo>
                    <a:pt x="1191107" y="0"/>
                  </a:lnTo>
                  <a:close/>
                </a:path>
                <a:path w="6718300" h="29210">
                  <a:moveTo>
                    <a:pt x="1286395" y="0"/>
                  </a:moveTo>
                  <a:lnTo>
                    <a:pt x="1238758" y="0"/>
                  </a:lnTo>
                  <a:lnTo>
                    <a:pt x="1238758" y="28600"/>
                  </a:lnTo>
                  <a:lnTo>
                    <a:pt x="1286395" y="28600"/>
                  </a:lnTo>
                  <a:lnTo>
                    <a:pt x="1286395" y="0"/>
                  </a:lnTo>
                  <a:close/>
                </a:path>
                <a:path w="6718300" h="29210">
                  <a:moveTo>
                    <a:pt x="1381683" y="0"/>
                  </a:moveTo>
                  <a:lnTo>
                    <a:pt x="1334046" y="0"/>
                  </a:lnTo>
                  <a:lnTo>
                    <a:pt x="1334046" y="28600"/>
                  </a:lnTo>
                  <a:lnTo>
                    <a:pt x="1381683" y="28600"/>
                  </a:lnTo>
                  <a:lnTo>
                    <a:pt x="1381683" y="0"/>
                  </a:lnTo>
                  <a:close/>
                </a:path>
                <a:path w="6718300" h="29210">
                  <a:moveTo>
                    <a:pt x="1476971" y="0"/>
                  </a:moveTo>
                  <a:lnTo>
                    <a:pt x="1429334" y="0"/>
                  </a:lnTo>
                  <a:lnTo>
                    <a:pt x="1429334" y="28600"/>
                  </a:lnTo>
                  <a:lnTo>
                    <a:pt x="1476971" y="28600"/>
                  </a:lnTo>
                  <a:lnTo>
                    <a:pt x="1476971" y="0"/>
                  </a:lnTo>
                  <a:close/>
                </a:path>
                <a:path w="6718300" h="29210">
                  <a:moveTo>
                    <a:pt x="1572260" y="0"/>
                  </a:moveTo>
                  <a:lnTo>
                    <a:pt x="1524622" y="0"/>
                  </a:lnTo>
                  <a:lnTo>
                    <a:pt x="1524622" y="28600"/>
                  </a:lnTo>
                  <a:lnTo>
                    <a:pt x="1572260" y="28600"/>
                  </a:lnTo>
                  <a:lnTo>
                    <a:pt x="1572260" y="0"/>
                  </a:lnTo>
                  <a:close/>
                </a:path>
                <a:path w="6718300" h="29210">
                  <a:moveTo>
                    <a:pt x="1667548" y="0"/>
                  </a:moveTo>
                  <a:lnTo>
                    <a:pt x="1619910" y="0"/>
                  </a:lnTo>
                  <a:lnTo>
                    <a:pt x="1619910" y="28600"/>
                  </a:lnTo>
                  <a:lnTo>
                    <a:pt x="1667548" y="28600"/>
                  </a:lnTo>
                  <a:lnTo>
                    <a:pt x="1667548" y="0"/>
                  </a:lnTo>
                  <a:close/>
                </a:path>
                <a:path w="6718300" h="29210">
                  <a:moveTo>
                    <a:pt x="1762836" y="0"/>
                  </a:moveTo>
                  <a:lnTo>
                    <a:pt x="1715198" y="0"/>
                  </a:lnTo>
                  <a:lnTo>
                    <a:pt x="1715198" y="28600"/>
                  </a:lnTo>
                  <a:lnTo>
                    <a:pt x="1762836" y="28600"/>
                  </a:lnTo>
                  <a:lnTo>
                    <a:pt x="1762836" y="0"/>
                  </a:lnTo>
                  <a:close/>
                </a:path>
                <a:path w="6718300" h="29210">
                  <a:moveTo>
                    <a:pt x="1858124" y="0"/>
                  </a:moveTo>
                  <a:lnTo>
                    <a:pt x="1810486" y="0"/>
                  </a:lnTo>
                  <a:lnTo>
                    <a:pt x="1810486" y="28600"/>
                  </a:lnTo>
                  <a:lnTo>
                    <a:pt x="1858124" y="28600"/>
                  </a:lnTo>
                  <a:lnTo>
                    <a:pt x="1858124" y="0"/>
                  </a:lnTo>
                  <a:close/>
                </a:path>
                <a:path w="6718300" h="29210">
                  <a:moveTo>
                    <a:pt x="1953412" y="0"/>
                  </a:moveTo>
                  <a:lnTo>
                    <a:pt x="1905774" y="0"/>
                  </a:lnTo>
                  <a:lnTo>
                    <a:pt x="1905774" y="28600"/>
                  </a:lnTo>
                  <a:lnTo>
                    <a:pt x="1953412" y="28600"/>
                  </a:lnTo>
                  <a:lnTo>
                    <a:pt x="1953412" y="0"/>
                  </a:lnTo>
                  <a:close/>
                </a:path>
                <a:path w="6718300" h="29210">
                  <a:moveTo>
                    <a:pt x="2048700" y="0"/>
                  </a:moveTo>
                  <a:lnTo>
                    <a:pt x="2001062" y="0"/>
                  </a:lnTo>
                  <a:lnTo>
                    <a:pt x="2001062" y="28600"/>
                  </a:lnTo>
                  <a:lnTo>
                    <a:pt x="2048700" y="28600"/>
                  </a:lnTo>
                  <a:lnTo>
                    <a:pt x="2048700" y="0"/>
                  </a:lnTo>
                  <a:close/>
                </a:path>
                <a:path w="6718300" h="29210">
                  <a:moveTo>
                    <a:pt x="2143988" y="0"/>
                  </a:moveTo>
                  <a:lnTo>
                    <a:pt x="2096350" y="0"/>
                  </a:lnTo>
                  <a:lnTo>
                    <a:pt x="2096350" y="28600"/>
                  </a:lnTo>
                  <a:lnTo>
                    <a:pt x="2143988" y="28600"/>
                  </a:lnTo>
                  <a:lnTo>
                    <a:pt x="2143988" y="0"/>
                  </a:lnTo>
                  <a:close/>
                </a:path>
                <a:path w="6718300" h="29210">
                  <a:moveTo>
                    <a:pt x="2239276" y="0"/>
                  </a:moveTo>
                  <a:lnTo>
                    <a:pt x="2191639" y="0"/>
                  </a:lnTo>
                  <a:lnTo>
                    <a:pt x="2191639" y="28600"/>
                  </a:lnTo>
                  <a:lnTo>
                    <a:pt x="2239276" y="28600"/>
                  </a:lnTo>
                  <a:lnTo>
                    <a:pt x="2239276" y="0"/>
                  </a:lnTo>
                  <a:close/>
                </a:path>
                <a:path w="6718300" h="29210">
                  <a:moveTo>
                    <a:pt x="2334564" y="0"/>
                  </a:moveTo>
                  <a:lnTo>
                    <a:pt x="2286927" y="0"/>
                  </a:lnTo>
                  <a:lnTo>
                    <a:pt x="2286927" y="28600"/>
                  </a:lnTo>
                  <a:lnTo>
                    <a:pt x="2334564" y="28600"/>
                  </a:lnTo>
                  <a:lnTo>
                    <a:pt x="2334564" y="0"/>
                  </a:lnTo>
                  <a:close/>
                </a:path>
                <a:path w="6718300" h="29210">
                  <a:moveTo>
                    <a:pt x="2429853" y="0"/>
                  </a:moveTo>
                  <a:lnTo>
                    <a:pt x="2382215" y="0"/>
                  </a:lnTo>
                  <a:lnTo>
                    <a:pt x="2382215" y="28600"/>
                  </a:lnTo>
                  <a:lnTo>
                    <a:pt x="2429853" y="28600"/>
                  </a:lnTo>
                  <a:lnTo>
                    <a:pt x="2429853" y="0"/>
                  </a:lnTo>
                  <a:close/>
                </a:path>
                <a:path w="6718300" h="29210">
                  <a:moveTo>
                    <a:pt x="2525153" y="0"/>
                  </a:moveTo>
                  <a:lnTo>
                    <a:pt x="2477503" y="0"/>
                  </a:lnTo>
                  <a:lnTo>
                    <a:pt x="2477503" y="28600"/>
                  </a:lnTo>
                  <a:lnTo>
                    <a:pt x="2525153" y="28600"/>
                  </a:lnTo>
                  <a:lnTo>
                    <a:pt x="2525153" y="0"/>
                  </a:lnTo>
                  <a:close/>
                </a:path>
                <a:path w="6718300" h="29210">
                  <a:moveTo>
                    <a:pt x="2620441" y="0"/>
                  </a:moveTo>
                  <a:lnTo>
                    <a:pt x="2572791" y="0"/>
                  </a:lnTo>
                  <a:lnTo>
                    <a:pt x="2572791" y="28600"/>
                  </a:lnTo>
                  <a:lnTo>
                    <a:pt x="2620441" y="28600"/>
                  </a:lnTo>
                  <a:lnTo>
                    <a:pt x="2620441" y="0"/>
                  </a:lnTo>
                  <a:close/>
                </a:path>
                <a:path w="6718300" h="29210">
                  <a:moveTo>
                    <a:pt x="2715730" y="0"/>
                  </a:moveTo>
                  <a:lnTo>
                    <a:pt x="2668079" y="0"/>
                  </a:lnTo>
                  <a:lnTo>
                    <a:pt x="2668079" y="28600"/>
                  </a:lnTo>
                  <a:lnTo>
                    <a:pt x="2715730" y="28600"/>
                  </a:lnTo>
                  <a:lnTo>
                    <a:pt x="2715730" y="0"/>
                  </a:lnTo>
                  <a:close/>
                </a:path>
                <a:path w="6718300" h="29210">
                  <a:moveTo>
                    <a:pt x="2811018" y="0"/>
                  </a:moveTo>
                  <a:lnTo>
                    <a:pt x="2763367" y="0"/>
                  </a:lnTo>
                  <a:lnTo>
                    <a:pt x="2763367" y="28600"/>
                  </a:lnTo>
                  <a:lnTo>
                    <a:pt x="2811018" y="28600"/>
                  </a:lnTo>
                  <a:lnTo>
                    <a:pt x="2811018" y="0"/>
                  </a:lnTo>
                  <a:close/>
                </a:path>
                <a:path w="6718300" h="29210">
                  <a:moveTo>
                    <a:pt x="2906306" y="0"/>
                  </a:moveTo>
                  <a:lnTo>
                    <a:pt x="2858655" y="0"/>
                  </a:lnTo>
                  <a:lnTo>
                    <a:pt x="2858655" y="28600"/>
                  </a:lnTo>
                  <a:lnTo>
                    <a:pt x="2906306" y="28600"/>
                  </a:lnTo>
                  <a:lnTo>
                    <a:pt x="2906306" y="0"/>
                  </a:lnTo>
                  <a:close/>
                </a:path>
                <a:path w="6718300" h="29210">
                  <a:moveTo>
                    <a:pt x="3001594" y="0"/>
                  </a:moveTo>
                  <a:lnTo>
                    <a:pt x="2953943" y="0"/>
                  </a:lnTo>
                  <a:lnTo>
                    <a:pt x="2953943" y="28600"/>
                  </a:lnTo>
                  <a:lnTo>
                    <a:pt x="3001594" y="28600"/>
                  </a:lnTo>
                  <a:lnTo>
                    <a:pt x="3001594" y="0"/>
                  </a:lnTo>
                  <a:close/>
                </a:path>
                <a:path w="6718300" h="29210">
                  <a:moveTo>
                    <a:pt x="3096882" y="0"/>
                  </a:moveTo>
                  <a:lnTo>
                    <a:pt x="3049232" y="0"/>
                  </a:lnTo>
                  <a:lnTo>
                    <a:pt x="3049232" y="28600"/>
                  </a:lnTo>
                  <a:lnTo>
                    <a:pt x="3096882" y="28600"/>
                  </a:lnTo>
                  <a:lnTo>
                    <a:pt x="3096882" y="0"/>
                  </a:lnTo>
                  <a:close/>
                </a:path>
                <a:path w="6718300" h="29210">
                  <a:moveTo>
                    <a:pt x="3192170" y="0"/>
                  </a:moveTo>
                  <a:lnTo>
                    <a:pt x="3144520" y="0"/>
                  </a:lnTo>
                  <a:lnTo>
                    <a:pt x="3144520" y="28600"/>
                  </a:lnTo>
                  <a:lnTo>
                    <a:pt x="3192170" y="28600"/>
                  </a:lnTo>
                  <a:lnTo>
                    <a:pt x="3192170" y="0"/>
                  </a:lnTo>
                  <a:close/>
                </a:path>
                <a:path w="6718300" h="29210">
                  <a:moveTo>
                    <a:pt x="3287458" y="0"/>
                  </a:moveTo>
                  <a:lnTo>
                    <a:pt x="3239808" y="0"/>
                  </a:lnTo>
                  <a:lnTo>
                    <a:pt x="3239808" y="28600"/>
                  </a:lnTo>
                  <a:lnTo>
                    <a:pt x="3287458" y="28600"/>
                  </a:lnTo>
                  <a:lnTo>
                    <a:pt x="3287458" y="0"/>
                  </a:lnTo>
                  <a:close/>
                </a:path>
                <a:path w="6718300" h="29210">
                  <a:moveTo>
                    <a:pt x="3382746" y="0"/>
                  </a:moveTo>
                  <a:lnTo>
                    <a:pt x="3335096" y="0"/>
                  </a:lnTo>
                  <a:lnTo>
                    <a:pt x="3335096" y="28600"/>
                  </a:lnTo>
                  <a:lnTo>
                    <a:pt x="3382746" y="28600"/>
                  </a:lnTo>
                  <a:lnTo>
                    <a:pt x="3382746" y="0"/>
                  </a:lnTo>
                  <a:close/>
                </a:path>
                <a:path w="6718300" h="29210">
                  <a:moveTo>
                    <a:pt x="3478034" y="0"/>
                  </a:moveTo>
                  <a:lnTo>
                    <a:pt x="3430384" y="0"/>
                  </a:lnTo>
                  <a:lnTo>
                    <a:pt x="3430384" y="28600"/>
                  </a:lnTo>
                  <a:lnTo>
                    <a:pt x="3478034" y="28600"/>
                  </a:lnTo>
                  <a:lnTo>
                    <a:pt x="3478034" y="0"/>
                  </a:lnTo>
                  <a:close/>
                </a:path>
                <a:path w="6718300" h="29210">
                  <a:moveTo>
                    <a:pt x="3573322" y="0"/>
                  </a:moveTo>
                  <a:lnTo>
                    <a:pt x="3525672" y="0"/>
                  </a:lnTo>
                  <a:lnTo>
                    <a:pt x="3525672" y="28600"/>
                  </a:lnTo>
                  <a:lnTo>
                    <a:pt x="3573322" y="28600"/>
                  </a:lnTo>
                  <a:lnTo>
                    <a:pt x="3573322" y="0"/>
                  </a:lnTo>
                  <a:close/>
                </a:path>
                <a:path w="6718300" h="29210">
                  <a:moveTo>
                    <a:pt x="3668611" y="0"/>
                  </a:moveTo>
                  <a:lnTo>
                    <a:pt x="3620960" y="0"/>
                  </a:lnTo>
                  <a:lnTo>
                    <a:pt x="3620960" y="28600"/>
                  </a:lnTo>
                  <a:lnTo>
                    <a:pt x="3668611" y="28600"/>
                  </a:lnTo>
                  <a:lnTo>
                    <a:pt x="3668611" y="0"/>
                  </a:lnTo>
                  <a:close/>
                </a:path>
                <a:path w="6718300" h="29210">
                  <a:moveTo>
                    <a:pt x="3763899" y="0"/>
                  </a:moveTo>
                  <a:lnTo>
                    <a:pt x="3716248" y="0"/>
                  </a:lnTo>
                  <a:lnTo>
                    <a:pt x="3716248" y="28600"/>
                  </a:lnTo>
                  <a:lnTo>
                    <a:pt x="3763899" y="28600"/>
                  </a:lnTo>
                  <a:lnTo>
                    <a:pt x="3763899" y="0"/>
                  </a:lnTo>
                  <a:close/>
                </a:path>
                <a:path w="6718300" h="29210">
                  <a:moveTo>
                    <a:pt x="3859187" y="0"/>
                  </a:moveTo>
                  <a:lnTo>
                    <a:pt x="3811536" y="0"/>
                  </a:lnTo>
                  <a:lnTo>
                    <a:pt x="3811536" y="28600"/>
                  </a:lnTo>
                  <a:lnTo>
                    <a:pt x="3859187" y="28600"/>
                  </a:lnTo>
                  <a:lnTo>
                    <a:pt x="3859187" y="0"/>
                  </a:lnTo>
                  <a:close/>
                </a:path>
                <a:path w="6718300" h="29210">
                  <a:moveTo>
                    <a:pt x="3954475" y="0"/>
                  </a:moveTo>
                  <a:lnTo>
                    <a:pt x="3906824" y="0"/>
                  </a:lnTo>
                  <a:lnTo>
                    <a:pt x="3906824" y="28600"/>
                  </a:lnTo>
                  <a:lnTo>
                    <a:pt x="3954475" y="28600"/>
                  </a:lnTo>
                  <a:lnTo>
                    <a:pt x="3954475" y="0"/>
                  </a:lnTo>
                  <a:close/>
                </a:path>
                <a:path w="6718300" h="29210">
                  <a:moveTo>
                    <a:pt x="4049763" y="0"/>
                  </a:moveTo>
                  <a:lnTo>
                    <a:pt x="4002113" y="0"/>
                  </a:lnTo>
                  <a:lnTo>
                    <a:pt x="4002113" y="28600"/>
                  </a:lnTo>
                  <a:lnTo>
                    <a:pt x="4049763" y="28600"/>
                  </a:lnTo>
                  <a:lnTo>
                    <a:pt x="4049763" y="0"/>
                  </a:lnTo>
                  <a:close/>
                </a:path>
                <a:path w="6718300" h="29210">
                  <a:moveTo>
                    <a:pt x="4145051" y="0"/>
                  </a:moveTo>
                  <a:lnTo>
                    <a:pt x="4097413" y="0"/>
                  </a:lnTo>
                  <a:lnTo>
                    <a:pt x="4097413" y="28600"/>
                  </a:lnTo>
                  <a:lnTo>
                    <a:pt x="4145051" y="28600"/>
                  </a:lnTo>
                  <a:lnTo>
                    <a:pt x="4145051" y="0"/>
                  </a:lnTo>
                  <a:close/>
                </a:path>
                <a:path w="6718300" h="29210">
                  <a:moveTo>
                    <a:pt x="4240339" y="0"/>
                  </a:moveTo>
                  <a:lnTo>
                    <a:pt x="4192701" y="0"/>
                  </a:lnTo>
                  <a:lnTo>
                    <a:pt x="4192701" y="28600"/>
                  </a:lnTo>
                  <a:lnTo>
                    <a:pt x="4240339" y="28600"/>
                  </a:lnTo>
                  <a:lnTo>
                    <a:pt x="4240339" y="0"/>
                  </a:lnTo>
                  <a:close/>
                </a:path>
                <a:path w="6718300" h="29210">
                  <a:moveTo>
                    <a:pt x="4335627" y="0"/>
                  </a:moveTo>
                  <a:lnTo>
                    <a:pt x="4287990" y="0"/>
                  </a:lnTo>
                  <a:lnTo>
                    <a:pt x="4287990" y="28600"/>
                  </a:lnTo>
                  <a:lnTo>
                    <a:pt x="4335627" y="28600"/>
                  </a:lnTo>
                  <a:lnTo>
                    <a:pt x="4335627" y="0"/>
                  </a:lnTo>
                  <a:close/>
                </a:path>
                <a:path w="6718300" h="29210">
                  <a:moveTo>
                    <a:pt x="4430915" y="0"/>
                  </a:moveTo>
                  <a:lnTo>
                    <a:pt x="4383278" y="0"/>
                  </a:lnTo>
                  <a:lnTo>
                    <a:pt x="4383278" y="28600"/>
                  </a:lnTo>
                  <a:lnTo>
                    <a:pt x="4430915" y="28600"/>
                  </a:lnTo>
                  <a:lnTo>
                    <a:pt x="4430915" y="0"/>
                  </a:lnTo>
                  <a:close/>
                </a:path>
                <a:path w="6718300" h="29210">
                  <a:moveTo>
                    <a:pt x="4526204" y="0"/>
                  </a:moveTo>
                  <a:lnTo>
                    <a:pt x="4478566" y="0"/>
                  </a:lnTo>
                  <a:lnTo>
                    <a:pt x="4478566" y="28600"/>
                  </a:lnTo>
                  <a:lnTo>
                    <a:pt x="4526204" y="28600"/>
                  </a:lnTo>
                  <a:lnTo>
                    <a:pt x="4526204" y="0"/>
                  </a:lnTo>
                  <a:close/>
                </a:path>
                <a:path w="6718300" h="29210">
                  <a:moveTo>
                    <a:pt x="4621492" y="0"/>
                  </a:moveTo>
                  <a:lnTo>
                    <a:pt x="4573854" y="0"/>
                  </a:lnTo>
                  <a:lnTo>
                    <a:pt x="4573854" y="28600"/>
                  </a:lnTo>
                  <a:lnTo>
                    <a:pt x="4621492" y="28600"/>
                  </a:lnTo>
                  <a:lnTo>
                    <a:pt x="4621492" y="0"/>
                  </a:lnTo>
                  <a:close/>
                </a:path>
                <a:path w="6718300" h="29210">
                  <a:moveTo>
                    <a:pt x="4716780" y="0"/>
                  </a:moveTo>
                  <a:lnTo>
                    <a:pt x="4669142" y="0"/>
                  </a:lnTo>
                  <a:lnTo>
                    <a:pt x="4669142" y="28600"/>
                  </a:lnTo>
                  <a:lnTo>
                    <a:pt x="4716780" y="28600"/>
                  </a:lnTo>
                  <a:lnTo>
                    <a:pt x="4716780" y="0"/>
                  </a:lnTo>
                  <a:close/>
                </a:path>
                <a:path w="6718300" h="29210">
                  <a:moveTo>
                    <a:pt x="4812068" y="0"/>
                  </a:moveTo>
                  <a:lnTo>
                    <a:pt x="4764430" y="0"/>
                  </a:lnTo>
                  <a:lnTo>
                    <a:pt x="4764430" y="28600"/>
                  </a:lnTo>
                  <a:lnTo>
                    <a:pt x="4812068" y="28600"/>
                  </a:lnTo>
                  <a:lnTo>
                    <a:pt x="4812068" y="0"/>
                  </a:lnTo>
                  <a:close/>
                </a:path>
                <a:path w="6718300" h="29210">
                  <a:moveTo>
                    <a:pt x="4907356" y="0"/>
                  </a:moveTo>
                  <a:lnTo>
                    <a:pt x="4859718" y="0"/>
                  </a:lnTo>
                  <a:lnTo>
                    <a:pt x="4859718" y="28600"/>
                  </a:lnTo>
                  <a:lnTo>
                    <a:pt x="4907356" y="28600"/>
                  </a:lnTo>
                  <a:lnTo>
                    <a:pt x="4907356" y="0"/>
                  </a:lnTo>
                  <a:close/>
                </a:path>
                <a:path w="6718300" h="29210">
                  <a:moveTo>
                    <a:pt x="5002644" y="0"/>
                  </a:moveTo>
                  <a:lnTo>
                    <a:pt x="4955006" y="0"/>
                  </a:lnTo>
                  <a:lnTo>
                    <a:pt x="4955006" y="28600"/>
                  </a:lnTo>
                  <a:lnTo>
                    <a:pt x="5002644" y="28600"/>
                  </a:lnTo>
                  <a:lnTo>
                    <a:pt x="5002644" y="0"/>
                  </a:lnTo>
                  <a:close/>
                </a:path>
                <a:path w="6718300" h="29210">
                  <a:moveTo>
                    <a:pt x="5097932" y="0"/>
                  </a:moveTo>
                  <a:lnTo>
                    <a:pt x="5050294" y="0"/>
                  </a:lnTo>
                  <a:lnTo>
                    <a:pt x="5050294" y="28600"/>
                  </a:lnTo>
                  <a:lnTo>
                    <a:pt x="5097932" y="28600"/>
                  </a:lnTo>
                  <a:lnTo>
                    <a:pt x="5097932" y="0"/>
                  </a:lnTo>
                  <a:close/>
                </a:path>
                <a:path w="6718300" h="29210">
                  <a:moveTo>
                    <a:pt x="5193220" y="0"/>
                  </a:moveTo>
                  <a:lnTo>
                    <a:pt x="5145583" y="0"/>
                  </a:lnTo>
                  <a:lnTo>
                    <a:pt x="5145583" y="28600"/>
                  </a:lnTo>
                  <a:lnTo>
                    <a:pt x="5193220" y="28600"/>
                  </a:lnTo>
                  <a:lnTo>
                    <a:pt x="5193220" y="0"/>
                  </a:lnTo>
                  <a:close/>
                </a:path>
                <a:path w="6718300" h="29210">
                  <a:moveTo>
                    <a:pt x="5288508" y="0"/>
                  </a:moveTo>
                  <a:lnTo>
                    <a:pt x="5240871" y="0"/>
                  </a:lnTo>
                  <a:lnTo>
                    <a:pt x="5240871" y="28600"/>
                  </a:lnTo>
                  <a:lnTo>
                    <a:pt x="5288508" y="28600"/>
                  </a:lnTo>
                  <a:lnTo>
                    <a:pt x="5288508" y="0"/>
                  </a:lnTo>
                  <a:close/>
                </a:path>
                <a:path w="6718300" h="29210">
                  <a:moveTo>
                    <a:pt x="5383796" y="0"/>
                  </a:moveTo>
                  <a:lnTo>
                    <a:pt x="5336159" y="0"/>
                  </a:lnTo>
                  <a:lnTo>
                    <a:pt x="5336159" y="28600"/>
                  </a:lnTo>
                  <a:lnTo>
                    <a:pt x="5383796" y="28600"/>
                  </a:lnTo>
                  <a:lnTo>
                    <a:pt x="5383796" y="0"/>
                  </a:lnTo>
                  <a:close/>
                </a:path>
                <a:path w="6718300" h="29210">
                  <a:moveTo>
                    <a:pt x="5479085" y="0"/>
                  </a:moveTo>
                  <a:lnTo>
                    <a:pt x="5431447" y="0"/>
                  </a:lnTo>
                  <a:lnTo>
                    <a:pt x="5431447" y="28600"/>
                  </a:lnTo>
                  <a:lnTo>
                    <a:pt x="5479085" y="28600"/>
                  </a:lnTo>
                  <a:lnTo>
                    <a:pt x="5479085" y="0"/>
                  </a:lnTo>
                  <a:close/>
                </a:path>
                <a:path w="6718300" h="29210">
                  <a:moveTo>
                    <a:pt x="5574373" y="0"/>
                  </a:moveTo>
                  <a:lnTo>
                    <a:pt x="5526735" y="0"/>
                  </a:lnTo>
                  <a:lnTo>
                    <a:pt x="5526735" y="28600"/>
                  </a:lnTo>
                  <a:lnTo>
                    <a:pt x="5574373" y="28600"/>
                  </a:lnTo>
                  <a:lnTo>
                    <a:pt x="5574373" y="0"/>
                  </a:lnTo>
                  <a:close/>
                </a:path>
                <a:path w="6718300" h="29210">
                  <a:moveTo>
                    <a:pt x="5669673" y="0"/>
                  </a:moveTo>
                  <a:lnTo>
                    <a:pt x="5622023" y="0"/>
                  </a:lnTo>
                  <a:lnTo>
                    <a:pt x="5622023" y="28600"/>
                  </a:lnTo>
                  <a:lnTo>
                    <a:pt x="5669673" y="28600"/>
                  </a:lnTo>
                  <a:lnTo>
                    <a:pt x="5669673" y="0"/>
                  </a:lnTo>
                  <a:close/>
                </a:path>
                <a:path w="6718300" h="29210">
                  <a:moveTo>
                    <a:pt x="5764962" y="0"/>
                  </a:moveTo>
                  <a:lnTo>
                    <a:pt x="5717311" y="0"/>
                  </a:lnTo>
                  <a:lnTo>
                    <a:pt x="5717311" y="28600"/>
                  </a:lnTo>
                  <a:lnTo>
                    <a:pt x="5764962" y="28600"/>
                  </a:lnTo>
                  <a:lnTo>
                    <a:pt x="5764962" y="0"/>
                  </a:lnTo>
                  <a:close/>
                </a:path>
                <a:path w="6718300" h="29210">
                  <a:moveTo>
                    <a:pt x="5860250" y="0"/>
                  </a:moveTo>
                  <a:lnTo>
                    <a:pt x="5812599" y="0"/>
                  </a:lnTo>
                  <a:lnTo>
                    <a:pt x="5812599" y="28600"/>
                  </a:lnTo>
                  <a:lnTo>
                    <a:pt x="5860250" y="28600"/>
                  </a:lnTo>
                  <a:lnTo>
                    <a:pt x="5860250" y="0"/>
                  </a:lnTo>
                  <a:close/>
                </a:path>
                <a:path w="6718300" h="29210">
                  <a:moveTo>
                    <a:pt x="5955538" y="0"/>
                  </a:moveTo>
                  <a:lnTo>
                    <a:pt x="5907887" y="0"/>
                  </a:lnTo>
                  <a:lnTo>
                    <a:pt x="5907887" y="28600"/>
                  </a:lnTo>
                  <a:lnTo>
                    <a:pt x="5955538" y="28600"/>
                  </a:lnTo>
                  <a:lnTo>
                    <a:pt x="5955538" y="0"/>
                  </a:lnTo>
                  <a:close/>
                </a:path>
                <a:path w="6718300" h="29210">
                  <a:moveTo>
                    <a:pt x="6050826" y="0"/>
                  </a:moveTo>
                  <a:lnTo>
                    <a:pt x="6003175" y="0"/>
                  </a:lnTo>
                  <a:lnTo>
                    <a:pt x="6003175" y="28600"/>
                  </a:lnTo>
                  <a:lnTo>
                    <a:pt x="6050826" y="28600"/>
                  </a:lnTo>
                  <a:lnTo>
                    <a:pt x="6050826" y="0"/>
                  </a:lnTo>
                  <a:close/>
                </a:path>
                <a:path w="6718300" h="29210">
                  <a:moveTo>
                    <a:pt x="6146114" y="0"/>
                  </a:moveTo>
                  <a:lnTo>
                    <a:pt x="6098464" y="0"/>
                  </a:lnTo>
                  <a:lnTo>
                    <a:pt x="6098464" y="28600"/>
                  </a:lnTo>
                  <a:lnTo>
                    <a:pt x="6146114" y="28600"/>
                  </a:lnTo>
                  <a:lnTo>
                    <a:pt x="6146114" y="0"/>
                  </a:lnTo>
                  <a:close/>
                </a:path>
                <a:path w="6718300" h="29210">
                  <a:moveTo>
                    <a:pt x="6241402" y="0"/>
                  </a:moveTo>
                  <a:lnTo>
                    <a:pt x="6193752" y="0"/>
                  </a:lnTo>
                  <a:lnTo>
                    <a:pt x="6193752" y="28600"/>
                  </a:lnTo>
                  <a:lnTo>
                    <a:pt x="6241402" y="28600"/>
                  </a:lnTo>
                  <a:lnTo>
                    <a:pt x="6241402" y="0"/>
                  </a:lnTo>
                  <a:close/>
                </a:path>
                <a:path w="6718300" h="29210">
                  <a:moveTo>
                    <a:pt x="6336690" y="0"/>
                  </a:moveTo>
                  <a:lnTo>
                    <a:pt x="6289040" y="0"/>
                  </a:lnTo>
                  <a:lnTo>
                    <a:pt x="6289040" y="28600"/>
                  </a:lnTo>
                  <a:lnTo>
                    <a:pt x="6336690" y="28600"/>
                  </a:lnTo>
                  <a:lnTo>
                    <a:pt x="6336690" y="0"/>
                  </a:lnTo>
                  <a:close/>
                </a:path>
                <a:path w="6718300" h="29210">
                  <a:moveTo>
                    <a:pt x="6431978" y="0"/>
                  </a:moveTo>
                  <a:lnTo>
                    <a:pt x="6384328" y="0"/>
                  </a:lnTo>
                  <a:lnTo>
                    <a:pt x="6384328" y="28600"/>
                  </a:lnTo>
                  <a:lnTo>
                    <a:pt x="6431978" y="28600"/>
                  </a:lnTo>
                  <a:lnTo>
                    <a:pt x="6431978" y="0"/>
                  </a:lnTo>
                  <a:close/>
                </a:path>
                <a:path w="6718300" h="29210">
                  <a:moveTo>
                    <a:pt x="6527266" y="0"/>
                  </a:moveTo>
                  <a:lnTo>
                    <a:pt x="6479616" y="0"/>
                  </a:lnTo>
                  <a:lnTo>
                    <a:pt x="6479616" y="28600"/>
                  </a:lnTo>
                  <a:lnTo>
                    <a:pt x="6527266" y="28600"/>
                  </a:lnTo>
                  <a:lnTo>
                    <a:pt x="6527266" y="0"/>
                  </a:lnTo>
                  <a:close/>
                </a:path>
                <a:path w="6718300" h="29210">
                  <a:moveTo>
                    <a:pt x="6622555" y="0"/>
                  </a:moveTo>
                  <a:lnTo>
                    <a:pt x="6574904" y="0"/>
                  </a:lnTo>
                  <a:lnTo>
                    <a:pt x="6574904" y="28600"/>
                  </a:lnTo>
                  <a:lnTo>
                    <a:pt x="6622555" y="28600"/>
                  </a:lnTo>
                  <a:lnTo>
                    <a:pt x="6622555" y="0"/>
                  </a:lnTo>
                  <a:close/>
                </a:path>
                <a:path w="6718300" h="29210">
                  <a:moveTo>
                    <a:pt x="6717843" y="0"/>
                  </a:moveTo>
                  <a:lnTo>
                    <a:pt x="6670192" y="0"/>
                  </a:lnTo>
                  <a:lnTo>
                    <a:pt x="6670192" y="28600"/>
                  </a:lnTo>
                  <a:lnTo>
                    <a:pt x="6717843" y="28600"/>
                  </a:lnTo>
                  <a:lnTo>
                    <a:pt x="6717843" y="0"/>
                  </a:lnTo>
                  <a:close/>
                </a:path>
              </a:pathLst>
            </a:custGeom>
            <a:solidFill>
              <a:srgbClr val="118C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33357" y="4581981"/>
              <a:ext cx="2049145" cy="29209"/>
            </a:xfrm>
            <a:custGeom>
              <a:avLst/>
              <a:gdLst/>
              <a:ahLst/>
              <a:cxnLst/>
              <a:rect l="l" t="t" r="r" b="b"/>
              <a:pathLst>
                <a:path w="2049145" h="29210">
                  <a:moveTo>
                    <a:pt x="47650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47650" y="28600"/>
                  </a:lnTo>
                  <a:lnTo>
                    <a:pt x="47650" y="0"/>
                  </a:lnTo>
                  <a:close/>
                </a:path>
                <a:path w="2049145" h="29210">
                  <a:moveTo>
                    <a:pt x="142938" y="0"/>
                  </a:moveTo>
                  <a:lnTo>
                    <a:pt x="95288" y="0"/>
                  </a:lnTo>
                  <a:lnTo>
                    <a:pt x="95288" y="28600"/>
                  </a:lnTo>
                  <a:lnTo>
                    <a:pt x="142938" y="28600"/>
                  </a:lnTo>
                  <a:lnTo>
                    <a:pt x="142938" y="0"/>
                  </a:lnTo>
                  <a:close/>
                </a:path>
                <a:path w="2049145" h="29210">
                  <a:moveTo>
                    <a:pt x="238226" y="0"/>
                  </a:moveTo>
                  <a:lnTo>
                    <a:pt x="190576" y="0"/>
                  </a:lnTo>
                  <a:lnTo>
                    <a:pt x="190576" y="28600"/>
                  </a:lnTo>
                  <a:lnTo>
                    <a:pt x="238226" y="28600"/>
                  </a:lnTo>
                  <a:lnTo>
                    <a:pt x="238226" y="0"/>
                  </a:lnTo>
                  <a:close/>
                </a:path>
                <a:path w="2049145" h="29210">
                  <a:moveTo>
                    <a:pt x="333514" y="0"/>
                  </a:moveTo>
                  <a:lnTo>
                    <a:pt x="285864" y="0"/>
                  </a:lnTo>
                  <a:lnTo>
                    <a:pt x="285864" y="28600"/>
                  </a:lnTo>
                  <a:lnTo>
                    <a:pt x="333514" y="28600"/>
                  </a:lnTo>
                  <a:lnTo>
                    <a:pt x="333514" y="0"/>
                  </a:lnTo>
                  <a:close/>
                </a:path>
                <a:path w="2049145" h="29210">
                  <a:moveTo>
                    <a:pt x="428802" y="0"/>
                  </a:moveTo>
                  <a:lnTo>
                    <a:pt x="381152" y="0"/>
                  </a:lnTo>
                  <a:lnTo>
                    <a:pt x="381152" y="28600"/>
                  </a:lnTo>
                  <a:lnTo>
                    <a:pt x="428802" y="28600"/>
                  </a:lnTo>
                  <a:lnTo>
                    <a:pt x="428802" y="0"/>
                  </a:lnTo>
                  <a:close/>
                </a:path>
                <a:path w="2049145" h="29210">
                  <a:moveTo>
                    <a:pt x="524090" y="0"/>
                  </a:moveTo>
                  <a:lnTo>
                    <a:pt x="476440" y="0"/>
                  </a:lnTo>
                  <a:lnTo>
                    <a:pt x="476440" y="28600"/>
                  </a:lnTo>
                  <a:lnTo>
                    <a:pt x="524090" y="28600"/>
                  </a:lnTo>
                  <a:lnTo>
                    <a:pt x="524090" y="0"/>
                  </a:lnTo>
                  <a:close/>
                </a:path>
                <a:path w="2049145" h="29210">
                  <a:moveTo>
                    <a:pt x="619379" y="0"/>
                  </a:moveTo>
                  <a:lnTo>
                    <a:pt x="571741" y="0"/>
                  </a:lnTo>
                  <a:lnTo>
                    <a:pt x="571741" y="28600"/>
                  </a:lnTo>
                  <a:lnTo>
                    <a:pt x="619379" y="28600"/>
                  </a:lnTo>
                  <a:lnTo>
                    <a:pt x="619379" y="0"/>
                  </a:lnTo>
                  <a:close/>
                </a:path>
                <a:path w="2049145" h="29210">
                  <a:moveTo>
                    <a:pt x="714667" y="0"/>
                  </a:moveTo>
                  <a:lnTo>
                    <a:pt x="667029" y="0"/>
                  </a:lnTo>
                  <a:lnTo>
                    <a:pt x="667029" y="28600"/>
                  </a:lnTo>
                  <a:lnTo>
                    <a:pt x="714667" y="28600"/>
                  </a:lnTo>
                  <a:lnTo>
                    <a:pt x="714667" y="0"/>
                  </a:lnTo>
                  <a:close/>
                </a:path>
                <a:path w="2049145" h="29210">
                  <a:moveTo>
                    <a:pt x="809955" y="0"/>
                  </a:moveTo>
                  <a:lnTo>
                    <a:pt x="762317" y="0"/>
                  </a:lnTo>
                  <a:lnTo>
                    <a:pt x="762317" y="28600"/>
                  </a:lnTo>
                  <a:lnTo>
                    <a:pt x="809955" y="28600"/>
                  </a:lnTo>
                  <a:lnTo>
                    <a:pt x="809955" y="0"/>
                  </a:lnTo>
                  <a:close/>
                </a:path>
                <a:path w="2049145" h="29210">
                  <a:moveTo>
                    <a:pt x="905243" y="0"/>
                  </a:moveTo>
                  <a:lnTo>
                    <a:pt x="857605" y="0"/>
                  </a:lnTo>
                  <a:lnTo>
                    <a:pt x="857605" y="28600"/>
                  </a:lnTo>
                  <a:lnTo>
                    <a:pt x="905243" y="28600"/>
                  </a:lnTo>
                  <a:lnTo>
                    <a:pt x="905243" y="0"/>
                  </a:lnTo>
                  <a:close/>
                </a:path>
                <a:path w="2049145" h="29210">
                  <a:moveTo>
                    <a:pt x="1000531" y="0"/>
                  </a:moveTo>
                  <a:lnTo>
                    <a:pt x="952893" y="0"/>
                  </a:lnTo>
                  <a:lnTo>
                    <a:pt x="952893" y="28600"/>
                  </a:lnTo>
                  <a:lnTo>
                    <a:pt x="1000531" y="28600"/>
                  </a:lnTo>
                  <a:lnTo>
                    <a:pt x="1000531" y="0"/>
                  </a:lnTo>
                  <a:close/>
                </a:path>
                <a:path w="2049145" h="29210">
                  <a:moveTo>
                    <a:pt x="1095819" y="0"/>
                  </a:moveTo>
                  <a:lnTo>
                    <a:pt x="1048181" y="0"/>
                  </a:lnTo>
                  <a:lnTo>
                    <a:pt x="1048181" y="28600"/>
                  </a:lnTo>
                  <a:lnTo>
                    <a:pt x="1095819" y="28600"/>
                  </a:lnTo>
                  <a:lnTo>
                    <a:pt x="1095819" y="0"/>
                  </a:lnTo>
                  <a:close/>
                </a:path>
                <a:path w="2049145" h="29210">
                  <a:moveTo>
                    <a:pt x="1191107" y="0"/>
                  </a:moveTo>
                  <a:lnTo>
                    <a:pt x="1143469" y="0"/>
                  </a:lnTo>
                  <a:lnTo>
                    <a:pt x="1143469" y="28600"/>
                  </a:lnTo>
                  <a:lnTo>
                    <a:pt x="1191107" y="28600"/>
                  </a:lnTo>
                  <a:lnTo>
                    <a:pt x="1191107" y="0"/>
                  </a:lnTo>
                  <a:close/>
                </a:path>
                <a:path w="2049145" h="29210">
                  <a:moveTo>
                    <a:pt x="1286395" y="0"/>
                  </a:moveTo>
                  <a:lnTo>
                    <a:pt x="1238758" y="0"/>
                  </a:lnTo>
                  <a:lnTo>
                    <a:pt x="1238758" y="28600"/>
                  </a:lnTo>
                  <a:lnTo>
                    <a:pt x="1286395" y="28600"/>
                  </a:lnTo>
                  <a:lnTo>
                    <a:pt x="1286395" y="0"/>
                  </a:lnTo>
                  <a:close/>
                </a:path>
                <a:path w="2049145" h="29210">
                  <a:moveTo>
                    <a:pt x="1381683" y="0"/>
                  </a:moveTo>
                  <a:lnTo>
                    <a:pt x="1334046" y="0"/>
                  </a:lnTo>
                  <a:lnTo>
                    <a:pt x="1334046" y="28600"/>
                  </a:lnTo>
                  <a:lnTo>
                    <a:pt x="1381683" y="28600"/>
                  </a:lnTo>
                  <a:lnTo>
                    <a:pt x="1381683" y="0"/>
                  </a:lnTo>
                  <a:close/>
                </a:path>
                <a:path w="2049145" h="29210">
                  <a:moveTo>
                    <a:pt x="1476971" y="0"/>
                  </a:moveTo>
                  <a:lnTo>
                    <a:pt x="1429334" y="0"/>
                  </a:lnTo>
                  <a:lnTo>
                    <a:pt x="1429334" y="28600"/>
                  </a:lnTo>
                  <a:lnTo>
                    <a:pt x="1476971" y="28600"/>
                  </a:lnTo>
                  <a:lnTo>
                    <a:pt x="1476971" y="0"/>
                  </a:lnTo>
                  <a:close/>
                </a:path>
                <a:path w="2049145" h="29210">
                  <a:moveTo>
                    <a:pt x="1572260" y="0"/>
                  </a:moveTo>
                  <a:lnTo>
                    <a:pt x="1524622" y="0"/>
                  </a:lnTo>
                  <a:lnTo>
                    <a:pt x="1524622" y="28600"/>
                  </a:lnTo>
                  <a:lnTo>
                    <a:pt x="1572260" y="28600"/>
                  </a:lnTo>
                  <a:lnTo>
                    <a:pt x="1572260" y="0"/>
                  </a:lnTo>
                  <a:close/>
                </a:path>
                <a:path w="2049145" h="29210">
                  <a:moveTo>
                    <a:pt x="1667548" y="0"/>
                  </a:moveTo>
                  <a:lnTo>
                    <a:pt x="1619910" y="0"/>
                  </a:lnTo>
                  <a:lnTo>
                    <a:pt x="1619910" y="28600"/>
                  </a:lnTo>
                  <a:lnTo>
                    <a:pt x="1667548" y="28600"/>
                  </a:lnTo>
                  <a:lnTo>
                    <a:pt x="1667548" y="0"/>
                  </a:lnTo>
                  <a:close/>
                </a:path>
                <a:path w="2049145" h="29210">
                  <a:moveTo>
                    <a:pt x="1762836" y="0"/>
                  </a:moveTo>
                  <a:lnTo>
                    <a:pt x="1715198" y="0"/>
                  </a:lnTo>
                  <a:lnTo>
                    <a:pt x="1715198" y="28600"/>
                  </a:lnTo>
                  <a:lnTo>
                    <a:pt x="1762836" y="28600"/>
                  </a:lnTo>
                  <a:lnTo>
                    <a:pt x="1762836" y="0"/>
                  </a:lnTo>
                  <a:close/>
                </a:path>
                <a:path w="2049145" h="29210">
                  <a:moveTo>
                    <a:pt x="1858124" y="0"/>
                  </a:moveTo>
                  <a:lnTo>
                    <a:pt x="1810486" y="0"/>
                  </a:lnTo>
                  <a:lnTo>
                    <a:pt x="1810486" y="28600"/>
                  </a:lnTo>
                  <a:lnTo>
                    <a:pt x="1858124" y="28600"/>
                  </a:lnTo>
                  <a:lnTo>
                    <a:pt x="1858124" y="0"/>
                  </a:lnTo>
                  <a:close/>
                </a:path>
                <a:path w="2049145" h="29210">
                  <a:moveTo>
                    <a:pt x="1953412" y="0"/>
                  </a:moveTo>
                  <a:lnTo>
                    <a:pt x="1905774" y="0"/>
                  </a:lnTo>
                  <a:lnTo>
                    <a:pt x="1905774" y="28600"/>
                  </a:lnTo>
                  <a:lnTo>
                    <a:pt x="1953412" y="28600"/>
                  </a:lnTo>
                  <a:lnTo>
                    <a:pt x="1953412" y="0"/>
                  </a:lnTo>
                  <a:close/>
                </a:path>
                <a:path w="2049145" h="29210">
                  <a:moveTo>
                    <a:pt x="2048700" y="0"/>
                  </a:moveTo>
                  <a:lnTo>
                    <a:pt x="2001062" y="0"/>
                  </a:lnTo>
                  <a:lnTo>
                    <a:pt x="2001062" y="28600"/>
                  </a:lnTo>
                  <a:lnTo>
                    <a:pt x="2048700" y="28600"/>
                  </a:lnTo>
                  <a:lnTo>
                    <a:pt x="2048700" y="0"/>
                  </a:lnTo>
                  <a:close/>
                </a:path>
              </a:pathLst>
            </a:custGeom>
            <a:solidFill>
              <a:srgbClr val="118C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250" y="6372147"/>
              <a:ext cx="11039475" cy="0"/>
            </a:xfrm>
            <a:custGeom>
              <a:avLst/>
              <a:gdLst/>
              <a:ahLst/>
              <a:cxnLst/>
              <a:rect l="l" t="t" r="r" b="b"/>
              <a:pathLst>
                <a:path w="11039475">
                  <a:moveTo>
                    <a:pt x="0" y="0"/>
                  </a:moveTo>
                  <a:lnTo>
                    <a:pt x="11039369" y="0"/>
                  </a:lnTo>
                </a:path>
              </a:pathLst>
            </a:custGeom>
            <a:ln w="2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24601" y="2107676"/>
            <a:ext cx="272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84840" y="2107676"/>
            <a:ext cx="272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48319" y="4652206"/>
            <a:ext cx="832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66B37"/>
                </a:solidFill>
                <a:latin typeface="Segoe UI"/>
                <a:cs typeface="Segoe UI"/>
              </a:rPr>
              <a:t>Mínima:</a:t>
            </a:r>
            <a:r>
              <a:rPr sz="900" spc="-20" dirty="0">
                <a:solidFill>
                  <a:srgbClr val="E66B37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E66B37"/>
                </a:solidFill>
                <a:latin typeface="Segoe UI"/>
                <a:cs typeface="Segoe UI"/>
              </a:rPr>
              <a:t>16,5</a:t>
            </a:r>
            <a:r>
              <a:rPr sz="900" spc="-15" dirty="0">
                <a:solidFill>
                  <a:srgbClr val="E66B37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E66B37"/>
                </a:solidFill>
                <a:latin typeface="Segoe UI"/>
                <a:cs typeface="Segoe UI"/>
              </a:rPr>
              <a:t>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74" y="5903138"/>
            <a:ext cx="260985" cy="4286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60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 Mi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5" dirty="0">
                <a:solidFill>
                  <a:srgbClr val="118CFF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8398" y="3413705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28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3218" y="2463759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34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18158" y="4377733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19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63337" y="2689243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32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277" y="3501359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27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9725" y="4705885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14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04904" y="3518274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27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03098" y="4050389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1412" y="5043398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13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76591" y="2873548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31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35024" y="3334437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29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4785" y="4466359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18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46471" y="4012206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06711" y="3060411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29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1531" y="3393766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26 Mi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91651" y="2750960"/>
            <a:ext cx="3105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32 Mi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0"/>
            <a:ext cx="192405" cy="253365"/>
            <a:chOff x="0" y="0"/>
            <a:chExt cx="192405" cy="253365"/>
          </a:xfrm>
        </p:grpSpPr>
        <p:sp>
          <p:nvSpPr>
            <p:cNvPr id="45" name="object 45"/>
            <p:cNvSpPr/>
            <p:nvPr/>
          </p:nvSpPr>
          <p:spPr>
            <a:xfrm>
              <a:off x="0" y="0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60960"/>
                  </a:moveTo>
                  <a:lnTo>
                    <a:pt x="0" y="0"/>
                  </a:ln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5" h="253365">
                  <a:moveTo>
                    <a:pt x="0" y="252984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382</Words>
  <Application>Microsoft Office PowerPoint</Application>
  <PresentationFormat>Custom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Segoe UI</vt:lpstr>
      <vt:lpstr>Segoe UI Symbol</vt:lpstr>
      <vt:lpstr>Times New Roman</vt:lpstr>
      <vt:lpstr>Trebuchet MS</vt:lpstr>
      <vt:lpstr>Office Theme</vt:lpstr>
      <vt:lpstr>PowerPoint Presentation</vt:lpstr>
      <vt:lpstr>464 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Matusalem Cassim</cp:lastModifiedBy>
  <cp:revision>1</cp:revision>
  <dcterms:created xsi:type="dcterms:W3CDTF">2022-01-28T17:20:48Z</dcterms:created>
  <dcterms:modified xsi:type="dcterms:W3CDTF">2022-01-28T18:13:22Z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2022-01-27T00:00:00Z</vt:filetime>
  </property>
  <property fmtid="{D5CDD505-2E9C-101B-9397-08002B2CF9AE}" pid="3" name="Creator">
    <vt:lpwstr>PDFium</vt:lpwstr>
  </property>
  <property fmtid="{D5CDD505-2E9C-101B-9397-08002B2CF9AE}" pid="4" name="LastSaved">
    <vt:filetime>2022-01-27T00:00:00Z</vt:filetime>
  </property>
</Properties>
</file>