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4"/>
  </p:notesMasterIdLst>
  <p:sldIdLst>
    <p:sldId id="256" r:id="rId2"/>
    <p:sldId id="263" r:id="rId3"/>
    <p:sldId id="258" r:id="rId4"/>
    <p:sldId id="269" r:id="rId5"/>
    <p:sldId id="265" r:id="rId6"/>
    <p:sldId id="268" r:id="rId7"/>
    <p:sldId id="267" r:id="rId8"/>
    <p:sldId id="270" r:id="rId9"/>
    <p:sldId id="261" r:id="rId10"/>
    <p:sldId id="260" r:id="rId11"/>
    <p:sldId id="25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usBarany\Documents\Visual%20Studio%20Code\HackKosice4B\hackKosice4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usBarany\Documents\Visual%20Studio%20Code\HackKosice4B\hackKosice4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popularity of </a:t>
            </a:r>
            <a:r>
              <a:rPr lang="sk-SK" dirty="0" err="1"/>
              <a:t>lessons</a:t>
            </a:r>
            <a:r>
              <a:rPr lang="en-US" dirty="0"/>
              <a:t> among students</a:t>
            </a:r>
          </a:p>
        </c:rich>
      </c:tx>
      <c:layout>
        <c:manualLayout>
          <c:xMode val="edge"/>
          <c:yMode val="edge"/>
          <c:x val="0.27338297683888663"/>
          <c:y val="3.75545946223003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median of votes</c:v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Hárok1!$A$1:$H$1</c:f>
              <c:strCache>
                <c:ptCount val="8"/>
                <c:pt idx="0">
                  <c:v>Electrotechnics practise </c:v>
                </c:pt>
                <c:pt idx="1">
                  <c:v>Mathematics</c:v>
                </c:pt>
                <c:pt idx="2">
                  <c:v>Slovak</c:v>
                </c:pt>
                <c:pt idx="3">
                  <c:v>German</c:v>
                </c:pt>
                <c:pt idx="4">
                  <c:v>English</c:v>
                </c:pt>
                <c:pt idx="5">
                  <c:v>Pc hardware</c:v>
                </c:pt>
                <c:pt idx="6">
                  <c:v>Field practise</c:v>
                </c:pt>
                <c:pt idx="7">
                  <c:v>Electrotechnics</c:v>
                </c:pt>
              </c:strCache>
            </c:strRef>
          </c:cat>
          <c:val>
            <c:numRef>
              <c:f>Hárok1!$A$2:$H$2</c:f>
              <c:numCache>
                <c:formatCode>General</c:formatCode>
                <c:ptCount val="8"/>
                <c:pt idx="0">
                  <c:v>7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6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9B-4EC7-AE1E-5ED37D478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9744984"/>
        <c:axId val="647287815"/>
      </c:barChart>
      <c:catAx>
        <c:axId val="729744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287815"/>
        <c:crosses val="autoZero"/>
        <c:auto val="1"/>
        <c:lblAlgn val="ctr"/>
        <c:lblOffset val="100"/>
        <c:noMultiLvlLbl val="0"/>
      </c:catAx>
      <c:valAx>
        <c:axId val="647287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744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410649320124783"/>
          <c:y val="0.86187038966423957"/>
          <c:w val="0.16777077921781666"/>
          <c:h val="6.719315382697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Popularity of lessons among students ordered by practicality</a:t>
            </a:r>
          </a:p>
          <a:p>
            <a:pPr>
              <a:defRPr/>
            </a:pPr>
            <a:endParaRPr lang="sk-SK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Hárok1!$A$19:$H$19</c:f>
              <c:strCache>
                <c:ptCount val="8"/>
                <c:pt idx="0">
                  <c:v>Field practise</c:v>
                </c:pt>
                <c:pt idx="1">
                  <c:v>Electrotechnics practice</c:v>
                </c:pt>
                <c:pt idx="2">
                  <c:v>Pc hardware</c:v>
                </c:pt>
                <c:pt idx="3">
                  <c:v>Electrotechnics</c:v>
                </c:pt>
                <c:pt idx="4">
                  <c:v>English</c:v>
                </c:pt>
                <c:pt idx="5">
                  <c:v>Mathematics</c:v>
                </c:pt>
                <c:pt idx="6">
                  <c:v>German</c:v>
                </c:pt>
                <c:pt idx="7">
                  <c:v>Slovak</c:v>
                </c:pt>
              </c:strCache>
            </c:strRef>
          </c:cat>
          <c:val>
            <c:numRef>
              <c:f>Hárok1!$A$20:$H$20</c:f>
              <c:numCache>
                <c:formatCode>General</c:formatCode>
                <c:ptCount val="8"/>
                <c:pt idx="0">
                  <c:v>6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53-4C1D-B3C1-44BD534A2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1066632"/>
        <c:axId val="661066960"/>
      </c:barChart>
      <c:catAx>
        <c:axId val="661066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066960"/>
        <c:crosses val="autoZero"/>
        <c:auto val="1"/>
        <c:lblAlgn val="ctr"/>
        <c:lblOffset val="100"/>
        <c:noMultiLvlLbl val="0"/>
      </c:catAx>
      <c:valAx>
        <c:axId val="66106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066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058B9-2A99-49B8-AE22-73A02179B55E}" type="datetimeFigureOut">
              <a:rPr lang="sk-SK" smtClean="0"/>
              <a:t>21. 5. 2021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8EDA3-09C9-42E3-9F3B-36686576F92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378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EAEA70-BC7C-47A8-8F3D-EB0048136107}" type="datetimeFigureOut">
              <a:rPr lang="sk-SK" smtClean="0"/>
              <a:t>21. 5. 2021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B345CD-60F8-405A-A87D-E3FC9105C314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62506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EA70-BC7C-47A8-8F3D-EB0048136107}" type="datetimeFigureOut">
              <a:rPr lang="sk-SK" smtClean="0"/>
              <a:t>21. 5. 2021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45CD-60F8-405A-A87D-E3FC9105C31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02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EA70-BC7C-47A8-8F3D-EB0048136107}" type="datetimeFigureOut">
              <a:rPr lang="sk-SK" smtClean="0"/>
              <a:t>21. 5. 2021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45CD-60F8-405A-A87D-E3FC9105C31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36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EA70-BC7C-47A8-8F3D-EB0048136107}" type="datetimeFigureOut">
              <a:rPr lang="sk-SK" smtClean="0"/>
              <a:t>21. 5. 2021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45CD-60F8-405A-A87D-E3FC9105C31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807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EAEA70-BC7C-47A8-8F3D-EB0048136107}" type="datetimeFigureOut">
              <a:rPr lang="sk-SK" smtClean="0"/>
              <a:t>21. 5. 2021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345CD-60F8-405A-A87D-E3FC9105C314}" type="slidenum">
              <a:rPr lang="sk-SK" smtClean="0"/>
              <a:t>‹#›</a:t>
            </a:fld>
            <a:endParaRPr lang="sk-SK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90326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EA70-BC7C-47A8-8F3D-EB0048136107}" type="datetimeFigureOut">
              <a:rPr lang="sk-SK" smtClean="0"/>
              <a:t>21. 5. 2021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45CD-60F8-405A-A87D-E3FC9105C31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76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EA70-BC7C-47A8-8F3D-EB0048136107}" type="datetimeFigureOut">
              <a:rPr lang="sk-SK" smtClean="0"/>
              <a:t>21. 5. 2021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45CD-60F8-405A-A87D-E3FC9105C31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814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EA70-BC7C-47A8-8F3D-EB0048136107}" type="datetimeFigureOut">
              <a:rPr lang="sk-SK" smtClean="0"/>
              <a:t>21. 5. 2021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45CD-60F8-405A-A87D-E3FC9105C31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951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EA70-BC7C-47A8-8F3D-EB0048136107}" type="datetimeFigureOut">
              <a:rPr lang="sk-SK" smtClean="0"/>
              <a:t>21. 5. 2021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45CD-60F8-405A-A87D-E3FC9105C31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763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EAEA70-BC7C-47A8-8F3D-EB0048136107}" type="datetimeFigureOut">
              <a:rPr lang="sk-SK" smtClean="0"/>
              <a:t>21. 5. 2021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345CD-60F8-405A-A87D-E3FC9105C314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95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EAEA70-BC7C-47A8-8F3D-EB0048136107}" type="datetimeFigureOut">
              <a:rPr lang="sk-SK" smtClean="0"/>
              <a:t>21. 5. 2021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345CD-60F8-405A-A87D-E3FC9105C314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823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CEAEA70-BC7C-47A8-8F3D-EB0048136107}" type="datetimeFigureOut">
              <a:rPr lang="sk-SK" smtClean="0"/>
              <a:t>21. 5. 2021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3B345CD-60F8-405A-A87D-E3FC9105C314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508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AC7020-8856-492D-905B-503853077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Hack</a:t>
            </a:r>
            <a:r>
              <a:rPr lang="sk-SK" dirty="0"/>
              <a:t> Košice 4B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1375073-75DC-4023-848F-46EBF3B30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850FE867-F1D5-44C3-8B97-8113A0EB237E}"/>
              </a:ext>
            </a:extLst>
          </p:cNvPr>
          <p:cNvSpPr txBox="1"/>
          <p:nvPr/>
        </p:nvSpPr>
        <p:spPr>
          <a:xfrm>
            <a:off x="8825023" y="5284381"/>
            <a:ext cx="215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Team SUDO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bLoAt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5440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897E5E-D1CF-4A11-BF28-5A211BD6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4104"/>
            <a:ext cx="10515600" cy="1186837"/>
          </a:xfrm>
        </p:spPr>
        <p:txBody>
          <a:bodyPr>
            <a:normAutofit/>
          </a:bodyPr>
          <a:lstStyle/>
          <a:p>
            <a:r>
              <a:rPr lang="sk-SK" dirty="0"/>
              <a:t>SUBMITTING FEEDBACK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FA43C4-996D-4D42-AD1E-46B6D20C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934817" cy="3581400"/>
          </a:xfrm>
        </p:spPr>
        <p:txBody>
          <a:bodyPr/>
          <a:lstStyle/>
          <a:p>
            <a:r>
              <a:rPr lang="en-US" dirty="0"/>
              <a:t>How do we ensure that a student will keep submitting feedback on the lectures even after he attended many of the lectures? </a:t>
            </a:r>
            <a:endParaRPr lang="sk-SK" dirty="0"/>
          </a:p>
          <a:p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students</a:t>
            </a:r>
            <a:r>
              <a:rPr lang="sk-SK" dirty="0"/>
              <a:t> </a:t>
            </a:r>
            <a:r>
              <a:rPr lang="sk-SK" dirty="0" err="1"/>
              <a:t>answers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questions</a:t>
            </a:r>
            <a:r>
              <a:rPr lang="sk-SK" dirty="0"/>
              <a:t> </a:t>
            </a:r>
            <a:r>
              <a:rPr lang="sk-SK" dirty="0" err="1"/>
              <a:t>truthfully</a:t>
            </a:r>
            <a:r>
              <a:rPr lang="sk-SK" dirty="0"/>
              <a:t> and </a:t>
            </a:r>
            <a:r>
              <a:rPr lang="sk-SK" dirty="0" err="1"/>
              <a:t>fills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ended</a:t>
            </a:r>
            <a:r>
              <a:rPr lang="sk-SK" dirty="0"/>
              <a:t> </a:t>
            </a:r>
            <a:r>
              <a:rPr lang="sk-SK" dirty="0" err="1"/>
              <a:t>questions</a:t>
            </a:r>
            <a:r>
              <a:rPr lang="sk-SK" dirty="0"/>
              <a:t>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a </a:t>
            </a:r>
            <a:r>
              <a:rPr lang="sk-SK" dirty="0" err="1"/>
              <a:t>chance</a:t>
            </a:r>
            <a:r>
              <a:rPr lang="sk-SK" dirty="0"/>
              <a:t> to </a:t>
            </a:r>
            <a:r>
              <a:rPr lang="sk-SK" dirty="0" err="1"/>
              <a:t>win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small</a:t>
            </a:r>
            <a:r>
              <a:rPr lang="sk-SK" dirty="0"/>
              <a:t> </a:t>
            </a:r>
            <a:r>
              <a:rPr lang="sk-SK" dirty="0" err="1"/>
              <a:t>prizes</a:t>
            </a:r>
            <a:endParaRPr lang="sk-SK" dirty="0"/>
          </a:p>
          <a:p>
            <a:endParaRPr lang="sk-SK" dirty="0"/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D33D87E1-B5B3-4FBA-BBAC-4D744D442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3516" y="1827028"/>
            <a:ext cx="3266585" cy="404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8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682936-5683-42D0-B575-82BBEEF1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CATALOGUE </a:t>
            </a:r>
            <a:r>
              <a:rPr lang="en-US" dirty="0"/>
              <a:t>OF</a:t>
            </a:r>
            <a:r>
              <a:rPr lang="sk-SK" dirty="0"/>
              <a:t> LECTURERS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F2B0BB-0950-469D-8DC2-E7BBE82B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444949" cy="3581400"/>
          </a:xfrm>
        </p:spPr>
        <p:txBody>
          <a:bodyPr/>
          <a:lstStyle/>
          <a:p>
            <a:r>
              <a:rPr lang="sk-SK" dirty="0" err="1"/>
              <a:t>Create</a:t>
            </a:r>
            <a:r>
              <a:rPr lang="sk-SK" dirty="0"/>
              <a:t> a </a:t>
            </a:r>
            <a:r>
              <a:rPr lang="sk-SK" dirty="0" err="1"/>
              <a:t>website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list/</a:t>
            </a:r>
            <a:r>
              <a:rPr lang="sk-SK" dirty="0" err="1"/>
              <a:t>catalogue</a:t>
            </a:r>
            <a:r>
              <a:rPr lang="sk-SK" dirty="0"/>
              <a:t> of </a:t>
            </a:r>
            <a:r>
              <a:rPr lang="sk-SK" dirty="0" err="1"/>
              <a:t>lectures</a:t>
            </a:r>
            <a:r>
              <a:rPr lang="sk-SK" dirty="0"/>
              <a:t> so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shcools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choose</a:t>
            </a:r>
            <a:r>
              <a:rPr lang="sk-SK" dirty="0"/>
              <a:t> </a:t>
            </a:r>
            <a:r>
              <a:rPr lang="sk-SK" dirty="0" err="1"/>
              <a:t>which</a:t>
            </a:r>
            <a:r>
              <a:rPr lang="sk-SK" dirty="0"/>
              <a:t> person </a:t>
            </a:r>
            <a:r>
              <a:rPr lang="sk-SK" dirty="0" err="1"/>
              <a:t>fits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them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most </a:t>
            </a:r>
          </a:p>
          <a:p>
            <a:r>
              <a:rPr lang="sk-SK" dirty="0" err="1"/>
              <a:t>Students</a:t>
            </a:r>
            <a:r>
              <a:rPr lang="sk-SK" dirty="0"/>
              <a:t> </a:t>
            </a:r>
            <a:r>
              <a:rPr lang="sk-SK" dirty="0" err="1"/>
              <a:t>could</a:t>
            </a:r>
            <a:r>
              <a:rPr lang="sk-SK" dirty="0"/>
              <a:t> </a:t>
            </a:r>
            <a:r>
              <a:rPr lang="sk-SK" dirty="0" err="1"/>
              <a:t>also</a:t>
            </a:r>
            <a:r>
              <a:rPr lang="sk-SK" dirty="0"/>
              <a:t> </a:t>
            </a:r>
            <a:r>
              <a:rPr lang="sk-SK" dirty="0" err="1"/>
              <a:t>make</a:t>
            </a:r>
            <a:r>
              <a:rPr lang="sk-SK" dirty="0"/>
              <a:t> a </a:t>
            </a:r>
            <a:r>
              <a:rPr lang="sk-SK" dirty="0" err="1"/>
              <a:t>review</a:t>
            </a:r>
            <a:r>
              <a:rPr lang="sk-SK" dirty="0"/>
              <a:t> </a:t>
            </a:r>
            <a:r>
              <a:rPr lang="sk-SK" dirty="0" err="1"/>
              <a:t>about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lecturer</a:t>
            </a:r>
            <a:r>
              <a:rPr lang="sk-SK" dirty="0"/>
              <a:t> and rate </a:t>
            </a:r>
            <a:r>
              <a:rPr lang="sk-SK" dirty="0" err="1"/>
              <a:t>his</a:t>
            </a:r>
            <a:r>
              <a:rPr lang="sk-SK" dirty="0"/>
              <a:t> </a:t>
            </a:r>
            <a:r>
              <a:rPr lang="sk-SK" dirty="0" err="1"/>
              <a:t>lecture</a:t>
            </a:r>
            <a:endParaRPr lang="sk-SK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0046306-3409-49B9-8E0C-0295B7D67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23" y="2171700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26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5ADDA0-BE79-4056-980B-A9B5B12F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Thanks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!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39BA671-DBDA-474A-B40A-BD4A42AF9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Thanks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reading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presentation</a:t>
            </a:r>
            <a:r>
              <a:rPr lang="sk-SK" dirty="0"/>
              <a:t>,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hope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helped</a:t>
            </a:r>
            <a:r>
              <a:rPr lang="sk-SK" dirty="0"/>
              <a:t> </a:t>
            </a:r>
            <a:r>
              <a:rPr lang="sk-SK" dirty="0" err="1"/>
              <a:t>your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0036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B13B60-0254-4424-BCDC-465B8C37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CONTENTS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5A8CED-61EA-445F-94CF-3F655C639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make the lectures more interesting for students?</a:t>
            </a:r>
            <a:endParaRPr lang="sk-SK" dirty="0"/>
          </a:p>
          <a:p>
            <a:pPr lvl="1"/>
            <a:r>
              <a:rPr lang="sk-SK" dirty="0" err="1"/>
              <a:t>Introduction</a:t>
            </a:r>
            <a:endParaRPr lang="sk-SK" dirty="0"/>
          </a:p>
          <a:p>
            <a:pPr lvl="1"/>
            <a:r>
              <a:rPr lang="sk-SK" dirty="0" err="1"/>
              <a:t>Gathering</a:t>
            </a:r>
            <a:r>
              <a:rPr lang="sk-SK" dirty="0"/>
              <a:t> </a:t>
            </a:r>
            <a:r>
              <a:rPr lang="sk-SK" dirty="0" err="1"/>
              <a:t>data</a:t>
            </a:r>
            <a:endParaRPr lang="sk-SK" dirty="0"/>
          </a:p>
          <a:p>
            <a:pPr lvl="1"/>
            <a:r>
              <a:rPr lang="sk-SK" dirty="0" err="1"/>
              <a:t>Conclusion</a:t>
            </a:r>
            <a:endParaRPr lang="sk-SK" dirty="0"/>
          </a:p>
          <a:p>
            <a:pPr lvl="1"/>
            <a:r>
              <a:rPr lang="sk-SK" dirty="0" err="1"/>
              <a:t>Achieving</a:t>
            </a:r>
            <a:r>
              <a:rPr lang="sk-SK" dirty="0"/>
              <a:t> </a:t>
            </a:r>
            <a:r>
              <a:rPr lang="sk-SK" dirty="0" err="1"/>
              <a:t>interactivity</a:t>
            </a:r>
            <a:endParaRPr lang="sk-SK" dirty="0"/>
          </a:p>
          <a:p>
            <a:r>
              <a:rPr lang="sk-SK" dirty="0" err="1"/>
              <a:t>Another</a:t>
            </a:r>
            <a:r>
              <a:rPr lang="sk-SK" dirty="0"/>
              <a:t> more raw </a:t>
            </a:r>
            <a:r>
              <a:rPr lang="sk-SK" dirty="0" err="1"/>
              <a:t>ideas</a:t>
            </a:r>
            <a:endParaRPr lang="sk-SK" dirty="0"/>
          </a:p>
          <a:p>
            <a:pPr lvl="1"/>
            <a:r>
              <a:rPr lang="sk-SK" dirty="0" err="1"/>
              <a:t>Teaser</a:t>
            </a:r>
            <a:r>
              <a:rPr lang="sk-SK" dirty="0"/>
              <a:t> </a:t>
            </a:r>
            <a:r>
              <a:rPr lang="sk-SK" dirty="0" err="1"/>
              <a:t>parts</a:t>
            </a:r>
            <a:endParaRPr lang="sk-SK" dirty="0"/>
          </a:p>
          <a:p>
            <a:pPr lvl="1"/>
            <a:r>
              <a:rPr lang="sk-SK" dirty="0" err="1"/>
              <a:t>Submitting</a:t>
            </a:r>
            <a:r>
              <a:rPr lang="sk-SK" dirty="0"/>
              <a:t> feedback</a:t>
            </a:r>
          </a:p>
          <a:p>
            <a:pPr lvl="1"/>
            <a:r>
              <a:rPr lang="sk-SK" dirty="0" err="1"/>
              <a:t>Catalogue</a:t>
            </a:r>
            <a:r>
              <a:rPr lang="sk-SK" dirty="0"/>
              <a:t> of </a:t>
            </a:r>
            <a:r>
              <a:rPr lang="sk-SK" dirty="0" err="1"/>
              <a:t>lecturers</a:t>
            </a:r>
            <a:endParaRPr lang="sk-SK" dirty="0"/>
          </a:p>
          <a:p>
            <a:pPr marL="530352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959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EC1625-DCF8-48E1-BF02-4A188638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MAKE THE LECTURES MORE INTERESTING FOR STUDENTS?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6E6F1C-5778-4975-BBD6-9F525932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/>
              <a:t>Introduction</a:t>
            </a:r>
            <a:endParaRPr lang="sk-SK" b="1" dirty="0"/>
          </a:p>
          <a:p>
            <a:pPr lvl="1" algn="just"/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power</a:t>
            </a:r>
            <a:r>
              <a:rPr lang="sk-SK" dirty="0"/>
              <a:t> point has </a:t>
            </a:r>
            <a:r>
              <a:rPr lang="sk-SK" dirty="0" err="1"/>
              <a:t>become</a:t>
            </a:r>
            <a:r>
              <a:rPr lang="sk-SK" dirty="0"/>
              <a:t> a </a:t>
            </a:r>
            <a:r>
              <a:rPr lang="sk-SK" dirty="0" err="1"/>
              <a:t>great</a:t>
            </a:r>
            <a:r>
              <a:rPr lang="sk-SK" dirty="0"/>
              <a:t> </a:t>
            </a:r>
            <a:r>
              <a:rPr lang="sk-SK" dirty="0" err="1"/>
              <a:t>tool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in </a:t>
            </a:r>
            <a:r>
              <a:rPr lang="sk-SK" dirty="0" err="1"/>
              <a:t>every</a:t>
            </a:r>
            <a:r>
              <a:rPr lang="sk-SK" dirty="0"/>
              <a:t> </a:t>
            </a:r>
            <a:r>
              <a:rPr lang="sk-SK" dirty="0" err="1"/>
              <a:t>lecture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think</a:t>
            </a:r>
            <a:r>
              <a:rPr lang="sk-SK" dirty="0"/>
              <a:t> of.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pack</a:t>
            </a:r>
            <a:r>
              <a:rPr lang="sk-SK" dirty="0"/>
              <a:t> </a:t>
            </a:r>
            <a:r>
              <a:rPr lang="sk-SK" dirty="0" err="1"/>
              <a:t>up</a:t>
            </a:r>
            <a:r>
              <a:rPr lang="sk-SK" dirty="0"/>
              <a:t> </a:t>
            </a:r>
            <a:r>
              <a:rPr lang="sk-SK" dirty="0" err="1"/>
              <a:t>many</a:t>
            </a:r>
            <a:r>
              <a:rPr lang="sk-SK" dirty="0"/>
              <a:t> </a:t>
            </a:r>
            <a:r>
              <a:rPr lang="sk-SK" dirty="0" err="1"/>
              <a:t>information</a:t>
            </a:r>
            <a:r>
              <a:rPr lang="sk-SK" dirty="0"/>
              <a:t> in </a:t>
            </a:r>
            <a:r>
              <a:rPr lang="sk-SK" dirty="0" err="1"/>
              <a:t>nice</a:t>
            </a:r>
            <a:r>
              <a:rPr lang="sk-SK" dirty="0"/>
              <a:t> </a:t>
            </a:r>
            <a:r>
              <a:rPr lang="sk-SK" dirty="0" err="1"/>
              <a:t>neat</a:t>
            </a:r>
            <a:r>
              <a:rPr lang="sk-SK" dirty="0"/>
              <a:t> </a:t>
            </a:r>
            <a:r>
              <a:rPr lang="sk-SK" dirty="0" err="1"/>
              <a:t>presentation</a:t>
            </a:r>
            <a:r>
              <a:rPr lang="sk-SK" dirty="0"/>
              <a:t>.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problem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instead</a:t>
            </a:r>
            <a:r>
              <a:rPr lang="sk-SK" dirty="0"/>
              <a:t> of </a:t>
            </a:r>
            <a:r>
              <a:rPr lang="sk-SK" dirty="0" err="1"/>
              <a:t>sending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notes to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student</a:t>
            </a:r>
            <a:r>
              <a:rPr lang="sk-SK" dirty="0"/>
              <a:t> </a:t>
            </a:r>
            <a:r>
              <a:rPr lang="sk-SK" dirty="0" err="1"/>
              <a:t>trying</a:t>
            </a:r>
            <a:r>
              <a:rPr lang="sk-SK" dirty="0"/>
              <a:t> to </a:t>
            </a:r>
            <a:r>
              <a:rPr lang="sk-SK" dirty="0" err="1"/>
              <a:t>comunicate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them</a:t>
            </a:r>
            <a:r>
              <a:rPr lang="sk-SK" dirty="0"/>
              <a:t>, </a:t>
            </a:r>
            <a:r>
              <a:rPr lang="sk-SK" dirty="0" err="1"/>
              <a:t>they</a:t>
            </a:r>
            <a:r>
              <a:rPr lang="sk-SK" dirty="0"/>
              <a:t> are </a:t>
            </a:r>
            <a:r>
              <a:rPr lang="sk-SK" dirty="0" err="1"/>
              <a:t>focused</a:t>
            </a:r>
            <a:r>
              <a:rPr lang="sk-SK" dirty="0"/>
              <a:t> on </a:t>
            </a:r>
            <a:r>
              <a:rPr lang="sk-SK" dirty="0" err="1"/>
              <a:t>writing</a:t>
            </a:r>
            <a:r>
              <a:rPr lang="sk-SK" dirty="0"/>
              <a:t> </a:t>
            </a:r>
            <a:r>
              <a:rPr lang="sk-SK" dirty="0" err="1"/>
              <a:t>rather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being</a:t>
            </a:r>
            <a:r>
              <a:rPr lang="sk-SK" dirty="0"/>
              <a:t> </a:t>
            </a:r>
            <a:r>
              <a:rPr lang="sk-SK" dirty="0" err="1"/>
              <a:t>actively</a:t>
            </a:r>
            <a:r>
              <a:rPr lang="sk-SK" dirty="0"/>
              <a:t> </a:t>
            </a:r>
            <a:r>
              <a:rPr lang="sk-SK" dirty="0" err="1"/>
              <a:t>joined</a:t>
            </a:r>
            <a:r>
              <a:rPr lang="sk-SK" dirty="0"/>
              <a:t> 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lecture</a:t>
            </a:r>
            <a:r>
              <a:rPr lang="sk-SK" dirty="0"/>
              <a:t>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390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612265-8273-4627-835F-5422DB11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GATHERING DATA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DE51492-FA4A-4F8C-B473-EC4DFCF72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530009" cy="3581400"/>
          </a:xfrm>
        </p:spPr>
        <p:txBody>
          <a:bodyPr/>
          <a:lstStyle/>
          <a:p>
            <a:pPr algn="just"/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made</a:t>
            </a:r>
            <a:r>
              <a:rPr lang="sk-SK" dirty="0"/>
              <a:t> a </a:t>
            </a:r>
            <a:r>
              <a:rPr lang="sk-SK" dirty="0" err="1"/>
              <a:t>simple</a:t>
            </a:r>
            <a:r>
              <a:rPr lang="sk-SK" dirty="0"/>
              <a:t> </a:t>
            </a:r>
            <a:r>
              <a:rPr lang="sk-SK" dirty="0" err="1"/>
              <a:t>questionarry</a:t>
            </a:r>
            <a:r>
              <a:rPr lang="sk-SK" dirty="0"/>
              <a:t> </a:t>
            </a:r>
            <a:r>
              <a:rPr lang="sk-SK" dirty="0" err="1"/>
              <a:t>containing</a:t>
            </a:r>
            <a:r>
              <a:rPr lang="sk-SK" dirty="0"/>
              <a:t> 8 </a:t>
            </a:r>
            <a:r>
              <a:rPr lang="sk-SK" dirty="0" err="1"/>
              <a:t>school</a:t>
            </a:r>
            <a:r>
              <a:rPr lang="sk-SK" dirty="0"/>
              <a:t> </a:t>
            </a:r>
            <a:r>
              <a:rPr lang="sk-SK" dirty="0" err="1"/>
              <a:t>subjects</a:t>
            </a:r>
            <a:r>
              <a:rPr lang="sk-SK" dirty="0"/>
              <a:t> and </a:t>
            </a:r>
            <a:r>
              <a:rPr lang="sk-SK" dirty="0" err="1"/>
              <a:t>told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schoolmates</a:t>
            </a:r>
            <a:r>
              <a:rPr lang="sk-SK" dirty="0"/>
              <a:t> to </a:t>
            </a:r>
            <a:r>
              <a:rPr lang="sk-SK" dirty="0" err="1"/>
              <a:t>rank</a:t>
            </a:r>
            <a:r>
              <a:rPr lang="sk-SK" dirty="0"/>
              <a:t> </a:t>
            </a:r>
            <a:r>
              <a:rPr lang="sk-SK" dirty="0" err="1"/>
              <a:t>them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best</a:t>
            </a:r>
            <a:r>
              <a:rPr lang="sk-SK" dirty="0"/>
              <a:t> to </a:t>
            </a:r>
            <a:r>
              <a:rPr lang="sk-SK" dirty="0" err="1"/>
              <a:t>worst</a:t>
            </a:r>
            <a:r>
              <a:rPr lang="sk-SK" dirty="0"/>
              <a:t> (</a:t>
            </a:r>
            <a:r>
              <a:rPr lang="sk-SK" dirty="0" err="1"/>
              <a:t>eight</a:t>
            </a:r>
            <a:r>
              <a:rPr lang="sk-SK" dirty="0"/>
              <a:t> </a:t>
            </a:r>
            <a:r>
              <a:rPr lang="sk-SK" dirty="0" err="1"/>
              <a:t>best</a:t>
            </a:r>
            <a:r>
              <a:rPr lang="sk-SK" dirty="0"/>
              <a:t>,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worst</a:t>
            </a:r>
            <a:r>
              <a:rPr lang="sk-SK" dirty="0"/>
              <a:t>).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result</a:t>
            </a:r>
            <a:r>
              <a:rPr lang="sk-SK" dirty="0"/>
              <a:t> </a:t>
            </a:r>
            <a:r>
              <a:rPr lang="sk-SK" dirty="0" err="1"/>
              <a:t>went</a:t>
            </a:r>
            <a:r>
              <a:rPr lang="sk-SK" dirty="0"/>
              <a:t> </a:t>
            </a:r>
            <a:r>
              <a:rPr lang="sk-SK" dirty="0" err="1"/>
              <a:t>like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:  </a:t>
            </a:r>
          </a:p>
        </p:txBody>
      </p:sp>
      <p:graphicFrame>
        <p:nvGraphicFramePr>
          <p:cNvPr id="12" name="Graf 11">
            <a:extLst>
              <a:ext uri="{FF2B5EF4-FFF2-40B4-BE49-F238E27FC236}">
                <a16:creationId xmlns:a16="http://schemas.microsoft.com/office/drawing/2014/main" id="{CCCB8344-871E-4EA8-B2D9-A9AD805960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801388"/>
              </p:ext>
            </p:extLst>
          </p:nvPr>
        </p:nvGraphicFramePr>
        <p:xfrm>
          <a:off x="5305647" y="2171700"/>
          <a:ext cx="6507126" cy="328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894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6729E2-EA57-42C8-B9DB-0AFAECE8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GATHERING DATA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408445-CCB0-4E53-89F9-B04A532E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r>
              <a:rPr lang="sk-SK" dirty="0"/>
              <a:t>In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graph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also</a:t>
            </a:r>
            <a:r>
              <a:rPr lang="sk-SK" dirty="0"/>
              <a:t> </a:t>
            </a:r>
            <a:r>
              <a:rPr lang="sk-SK" dirty="0" err="1"/>
              <a:t>ordered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subjects</a:t>
            </a:r>
            <a:r>
              <a:rPr lang="sk-SK" dirty="0"/>
              <a:t> by </a:t>
            </a:r>
            <a:r>
              <a:rPr lang="sk-SK" dirty="0" err="1"/>
              <a:t>practicality</a:t>
            </a:r>
            <a:r>
              <a:rPr lang="sk-SK" dirty="0"/>
              <a:t>,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much</a:t>
            </a:r>
            <a:r>
              <a:rPr lang="sk-SK" dirty="0"/>
              <a:t> </a:t>
            </a:r>
            <a:r>
              <a:rPr lang="sk-SK" dirty="0" err="1"/>
              <a:t>practise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lecture</a:t>
            </a:r>
            <a:r>
              <a:rPr lang="sk-SK" dirty="0"/>
              <a:t>. </a:t>
            </a:r>
          </a:p>
        </p:txBody>
      </p:sp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7BA6A4EB-C0D9-428A-8247-059B455CBC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38028"/>
              </p:ext>
            </p:extLst>
          </p:nvPr>
        </p:nvGraphicFramePr>
        <p:xfrm>
          <a:off x="6018028" y="2171699"/>
          <a:ext cx="6010607" cy="3695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787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E49A10-98A5-497E-B5DB-29FA24A5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Findings</a:t>
            </a:r>
            <a:endParaRPr lang="sk-SK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AAFBA13-668A-4108-8149-CE2B7C24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965405" cy="3581400"/>
          </a:xfrm>
        </p:spPr>
        <p:txBody>
          <a:bodyPr/>
          <a:lstStyle/>
          <a:p>
            <a:pPr algn="just"/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shows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three</a:t>
            </a:r>
            <a:r>
              <a:rPr lang="sk-SK" dirty="0"/>
              <a:t> most </a:t>
            </a:r>
            <a:r>
              <a:rPr lang="sk-SK" dirty="0" err="1"/>
              <a:t>favourite</a:t>
            </a:r>
            <a:r>
              <a:rPr lang="sk-SK" dirty="0"/>
              <a:t> </a:t>
            </a:r>
            <a:r>
              <a:rPr lang="sk-SK" dirty="0" err="1"/>
              <a:t>subject</a:t>
            </a:r>
            <a:r>
              <a:rPr lang="sk-SK" dirty="0"/>
              <a:t> are </a:t>
            </a:r>
            <a:r>
              <a:rPr lang="sk-SK" dirty="0" err="1"/>
              <a:t>also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most </a:t>
            </a:r>
            <a:r>
              <a:rPr lang="sk-SK" dirty="0" err="1"/>
              <a:t>practical</a:t>
            </a:r>
            <a:r>
              <a:rPr lang="sk-SK" dirty="0"/>
              <a:t> </a:t>
            </a:r>
            <a:r>
              <a:rPr lang="sk-SK" dirty="0" err="1"/>
              <a:t>ones</a:t>
            </a:r>
            <a:r>
              <a:rPr lang="sk-SK" dirty="0"/>
              <a:t>.</a:t>
            </a:r>
          </a:p>
          <a:p>
            <a:pPr algn="just"/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means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students</a:t>
            </a:r>
            <a:r>
              <a:rPr lang="sk-SK" dirty="0"/>
              <a:t> </a:t>
            </a:r>
            <a:r>
              <a:rPr lang="sk-SK" dirty="0" err="1"/>
              <a:t>like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there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more </a:t>
            </a:r>
            <a:r>
              <a:rPr lang="sk-SK" dirty="0" err="1"/>
              <a:t>activity</a:t>
            </a:r>
            <a:r>
              <a:rPr lang="sk-SK" dirty="0"/>
              <a:t>/</a:t>
            </a:r>
            <a:r>
              <a:rPr lang="sk-SK" dirty="0" err="1"/>
              <a:t>interactivity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lecture</a:t>
            </a:r>
            <a:r>
              <a:rPr lang="sk-SK" dirty="0"/>
              <a:t> </a:t>
            </a:r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9A0A816E-ADED-469B-A50C-68955840E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7790" y="-55922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3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83B3E3-94E1-49B6-AAC8-12B837D8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How</a:t>
            </a:r>
            <a:r>
              <a:rPr lang="sk-SK" dirty="0"/>
              <a:t> to </a:t>
            </a:r>
            <a:r>
              <a:rPr lang="sk-SK" dirty="0" err="1"/>
              <a:t>achieve</a:t>
            </a:r>
            <a:r>
              <a:rPr lang="sk-SK" dirty="0"/>
              <a:t> </a:t>
            </a:r>
            <a:r>
              <a:rPr lang="sk-SK" dirty="0" err="1"/>
              <a:t>practical</a:t>
            </a:r>
            <a:r>
              <a:rPr lang="sk-SK" dirty="0"/>
              <a:t>/</a:t>
            </a:r>
            <a:r>
              <a:rPr lang="sk-SK" dirty="0" err="1"/>
              <a:t>interactive</a:t>
            </a:r>
            <a:r>
              <a:rPr lang="sk-SK" dirty="0"/>
              <a:t> </a:t>
            </a:r>
            <a:r>
              <a:rPr lang="sk-SK" dirty="0" err="1"/>
              <a:t>lectures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ABC94B-718B-4E4D-B9B4-A84803F86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sk-SK" b="1" dirty="0" err="1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b="1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b="1" dirty="0" err="1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b="1" dirty="0" err="1">
                <a:latin typeface="Arial" panose="020B0604020202020204" pitchFamily="34" charset="0"/>
                <a:cs typeface="Arial" panose="020B0604020202020204" pitchFamily="34" charset="0"/>
              </a:rPr>
              <a:t>instead</a:t>
            </a:r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sk-SK" b="1" dirty="0" err="1">
                <a:latin typeface="Arial" panose="020B0604020202020204" pitchFamily="34" charset="0"/>
                <a:cs typeface="Arial" panose="020B0604020202020204" pitchFamily="34" charset="0"/>
              </a:rPr>
              <a:t>telling</a:t>
            </a:r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b="1" dirty="0" err="1">
                <a:latin typeface="Arial" panose="020B0604020202020204" pitchFamily="34" charset="0"/>
                <a:cs typeface="Arial" panose="020B0604020202020204" pitchFamily="34" charset="0"/>
              </a:rPr>
              <a:t>lot</a:t>
            </a:r>
            <a:r>
              <a:rPr lang="sk-SK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sk-SK" b="1" dirty="0" err="1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endParaRPr lang="sk-SK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ood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example would be if you want to show students how to protect against malware 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sug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trying to install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som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dummy virus and block it, or even make students do it, this way they will enjoy it, and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chance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remembering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6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sk-SK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Encourage student participation</a:t>
            </a:r>
            <a:endParaRPr lang="sk-SK" b="1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16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</a:t>
            </a:r>
            <a:r>
              <a:rPr lang="sk-SK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6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discussions</a:t>
            </a:r>
            <a:r>
              <a:rPr lang="sk-SK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16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sk-SK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6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sk-SK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16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anticipate</a:t>
            </a:r>
            <a:r>
              <a:rPr lang="sk-SK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k-SK" sz="16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</a:t>
            </a:r>
            <a:endParaRPr lang="sk-SK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87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446DDC-7DA8-4075-BF15-E4EA6893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005" y="268605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sk-SK" sz="5400" dirty="0"/>
              <a:t>ANOTHER MORE RAW IDEAS</a:t>
            </a:r>
          </a:p>
        </p:txBody>
      </p:sp>
    </p:spTree>
    <p:extLst>
      <p:ext uri="{BB962C8B-B14F-4D97-AF65-F5344CB8AC3E}">
        <p14:creationId xmlns:p14="http://schemas.microsoft.com/office/powerpoint/2010/main" val="411181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59AE6A-3583-4254-8FB7-685EE909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 TEASER PARTS OF LECTURES ON  THE INTERNET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EF05D12-A15B-42F5-97B8-8A6EBB5F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050465" cy="3581400"/>
          </a:xfrm>
        </p:spPr>
        <p:txBody>
          <a:bodyPr/>
          <a:lstStyle/>
          <a:p>
            <a:r>
              <a:rPr lang="sk-SK" dirty="0" err="1"/>
              <a:t>Some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lectures</a:t>
            </a:r>
            <a:r>
              <a:rPr lang="sk-SK" dirty="0"/>
              <a:t> </a:t>
            </a:r>
            <a:r>
              <a:rPr lang="sk-SK" dirty="0" err="1"/>
              <a:t>would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recorded</a:t>
            </a:r>
            <a:r>
              <a:rPr lang="sk-SK" dirty="0"/>
              <a:t> on </a:t>
            </a:r>
            <a:r>
              <a:rPr lang="sk-SK" dirty="0" err="1"/>
              <a:t>camera</a:t>
            </a:r>
            <a:r>
              <a:rPr lang="sk-SK" dirty="0"/>
              <a:t> and </a:t>
            </a:r>
            <a:r>
              <a:rPr lang="sk-SK" dirty="0" err="1"/>
              <a:t>shared</a:t>
            </a:r>
            <a:r>
              <a:rPr lang="sk-SK" dirty="0"/>
              <a:t> on </a:t>
            </a:r>
            <a:r>
              <a:rPr lang="sk-SK" dirty="0" err="1"/>
              <a:t>social</a:t>
            </a:r>
            <a:r>
              <a:rPr lang="sk-SK" dirty="0"/>
              <a:t> </a:t>
            </a:r>
            <a:r>
              <a:rPr lang="sk-SK" dirty="0" err="1"/>
              <a:t>media</a:t>
            </a:r>
            <a:r>
              <a:rPr lang="sk-SK" dirty="0"/>
              <a:t> or </a:t>
            </a:r>
            <a:r>
              <a:rPr lang="sk-SK" dirty="0" err="1"/>
              <a:t>website</a:t>
            </a:r>
            <a:r>
              <a:rPr lang="sk-SK" dirty="0"/>
              <a:t> to </a:t>
            </a:r>
            <a:r>
              <a:rPr lang="sk-SK" dirty="0" err="1"/>
              <a:t>showcase</a:t>
            </a:r>
            <a:r>
              <a:rPr lang="sk-SK" dirty="0"/>
              <a:t>/</a:t>
            </a:r>
            <a:r>
              <a:rPr lang="sk-SK" dirty="0" err="1"/>
              <a:t>promote</a:t>
            </a:r>
            <a:r>
              <a:rPr lang="sk-SK" dirty="0"/>
              <a:t> </a:t>
            </a:r>
            <a:r>
              <a:rPr lang="sk-SK" dirty="0" err="1"/>
              <a:t>lectures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organization</a:t>
            </a:r>
            <a:endParaRPr lang="sk-SK" dirty="0"/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E4480F79-26A9-4692-BE58-5EE90A5E2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3010" y="1446028"/>
            <a:ext cx="3273242" cy="49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4515"/>
      </p:ext>
    </p:extLst>
  </p:cSld>
  <p:clrMapOvr>
    <a:masterClrMapping/>
  </p:clrMapOvr>
</p:sld>
</file>

<file path=ppt/theme/theme1.xml><?xml version="1.0" encoding="utf-8"?>
<a:theme xmlns:a="http://schemas.openxmlformats.org/drawingml/2006/main" name="Orezanie">
  <a:themeElements>
    <a:clrScheme name="Orez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rez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ez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TM10001105[[fn=Orezanie]]</Template>
  <TotalTime>747</TotalTime>
  <Words>430</Words>
  <Application>Microsoft Office PowerPoint</Application>
  <PresentationFormat>Širokouhlá</PresentationFormat>
  <Paragraphs>40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Calibri</vt:lpstr>
      <vt:lpstr>Franklin Gothic Book</vt:lpstr>
      <vt:lpstr>Orezanie</vt:lpstr>
      <vt:lpstr>Hack Košice 4B</vt:lpstr>
      <vt:lpstr>CONTENTS </vt:lpstr>
      <vt:lpstr>HOW CAN WE MAKE THE LECTURES MORE INTERESTING FOR STUDENTS?</vt:lpstr>
      <vt:lpstr>GATHERING DATA</vt:lpstr>
      <vt:lpstr>GATHERING DATA</vt:lpstr>
      <vt:lpstr>Findings</vt:lpstr>
      <vt:lpstr>How to achieve practical/interactive lectures</vt:lpstr>
      <vt:lpstr>ANOTHER MORE RAW IDEAS</vt:lpstr>
      <vt:lpstr>SHOW TEASER PARTS OF LECTURES ON  THE INTERNET</vt:lpstr>
      <vt:lpstr>SUBMITTING FEEDBACK</vt:lpstr>
      <vt:lpstr>CATALOGUE OF LECTURERS</vt:lpstr>
      <vt:lpstr>Thanks World!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Košice </dc:title>
  <dc:creator>Matúš Bárány</dc:creator>
  <cp:lastModifiedBy>Matúš Bárány</cp:lastModifiedBy>
  <cp:revision>40</cp:revision>
  <dcterms:created xsi:type="dcterms:W3CDTF">2021-05-19T13:47:57Z</dcterms:created>
  <dcterms:modified xsi:type="dcterms:W3CDTF">2021-05-21T19:52:23Z</dcterms:modified>
</cp:coreProperties>
</file>