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Relationship Id="rId13" Type="http://schemas.openxmlformats.org/officeDocument/2006/relationships/slide" Target="slides/slide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dd6f88326950f814fa85f7be56069eb4ccf69ce8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a9fad457b9190efdef97bebfbb15c9d2ba3e25c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/>
            <a:r>
              <a:rPr/>
              <a:t>LARGE item</a:t>
            </a:r>
          </a:p>
          <a:p>
            <a:pPr lvl="1"/>
            <a:r>
              <a:rPr/>
              <a:t>Middle item</a:t>
            </a:r>
          </a:p>
          <a:p>
            <a:pPr/>
            <a:r>
              <a:rPr/>
              <a:t>LARGE item</a:t>
            </a:r>
          </a:p>
          <a:p>
            <a:pPr lvl="1"/>
            <a:r>
              <a:rPr/>
              <a:t>Middle item</a:t>
            </a:r>
          </a:p>
          <a:p>
            <a:pPr lvl="1"/>
            <a:r>
              <a:rPr/>
              <a:t>Middle item</a:t>
            </a:r>
          </a:p>
          <a:p>
            <a:pPr lvl="2"/>
            <a:r>
              <a:rPr/>
              <a:t>small item</a:t>
            </a:r>
          </a:p>
          <a:p>
            <a:pPr lvl="2"/>
            <a:r>
              <a:rPr/>
              <a:t>small item</a:t>
            </a: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list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1"/>
          </p:cNvGraphicFramePr>
          <p:nvPr>
            <p:ph idx="1"/>
          </p:nvPr>
        </p:nvGraphicFramePr>
        <p:xfrm rot="-0">
          <a:off x="457200" y="1600200"/>
          <a:ext cx="8229600" cy="4525963"/>
        </p:xfrm>
        <a:graphic>
          <a:graphicData uri="http://schemas.openxmlformats.org/drawingml/2006/table">
            <a:tbl>
              <a:tblPr firstRow="1" lastRow="0" firstColumn="0" lastColumn="0" bandRow="1" bandCol="0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754327">
                <a:tc>
                  <a:txBody>
                    <a:bodyPr/>
                    <a:lstStyle/>
                    <a:p>
                      <a:pPr algn="r"/>
                      <a:r>
                        <a:t>Sepal.Length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Sepal.Width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Petal.Length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Petal.Width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Species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4.6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  <a:tr h="754327">
                <a:tc>
                  <a:txBody>
                    <a:bodyPr/>
                    <a:lstStyle/>
                    <a:p>
                      <a:pPr algn="r"/>
                      <a:r>
                        <a:t>5.4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3.9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1.7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0.4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t>setosa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data of iris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1084171"/>
                <a:gridCol w="1013980"/>
                <a:gridCol w="1045290"/>
                <a:gridCol w="975099"/>
                <a:gridCol w="757772"/>
              </a:tblGrid>
              <a:tr h="391879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Sepal.Length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Sepal.Width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Petal.Length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Petal.Width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Species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2956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setosa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iris(flextable)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00200"/>
            <a:ext cx="8229600" cy="4525963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ggplot2 figure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l4"/>
            <p:cNvSpPr/>
            <p:nvPr/>
          </p:nvSpPr>
          <p:spPr>
            <a:xfrm>
              <a:off x="815769" y="5541845"/>
              <a:ext cx="6755840" cy="0"/>
            </a:xfrm>
            <a:custGeom>
              <a:avLst/>
              <a:pathLst>
                <a:path w="6755840" h="0">
                  <a:moveTo>
                    <a:pt x="0" y="0"/>
                  </a:moveTo>
                  <a:lnTo>
                    <a:pt x="6755840" y="0"/>
                  </a:lnTo>
                  <a:lnTo>
                    <a:pt x="6755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815769" y="4291787"/>
              <a:ext cx="6755840" cy="0"/>
            </a:xfrm>
            <a:custGeom>
              <a:avLst/>
              <a:pathLst>
                <a:path w="6755840" h="0">
                  <a:moveTo>
                    <a:pt x="0" y="0"/>
                  </a:moveTo>
                  <a:lnTo>
                    <a:pt x="6755840" y="0"/>
                  </a:lnTo>
                  <a:lnTo>
                    <a:pt x="6755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815769" y="3041728"/>
              <a:ext cx="6755840" cy="0"/>
            </a:xfrm>
            <a:custGeom>
              <a:avLst/>
              <a:pathLst>
                <a:path w="6755840" h="0">
                  <a:moveTo>
                    <a:pt x="0" y="0"/>
                  </a:moveTo>
                  <a:lnTo>
                    <a:pt x="6755840" y="0"/>
                  </a:lnTo>
                  <a:lnTo>
                    <a:pt x="6755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815769" y="1791669"/>
              <a:ext cx="6755840" cy="0"/>
            </a:xfrm>
            <a:custGeom>
              <a:avLst/>
              <a:pathLst>
                <a:path w="6755840" h="0">
                  <a:moveTo>
                    <a:pt x="0" y="0"/>
                  </a:moveTo>
                  <a:lnTo>
                    <a:pt x="6755840" y="0"/>
                  </a:lnTo>
                  <a:lnTo>
                    <a:pt x="675584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464056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17007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7609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58211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815769" y="4916816"/>
              <a:ext cx="6755840" cy="0"/>
            </a:xfrm>
            <a:custGeom>
              <a:avLst/>
              <a:pathLst>
                <a:path w="6755840" h="0">
                  <a:moveTo>
                    <a:pt x="0" y="0"/>
                  </a:moveTo>
                  <a:lnTo>
                    <a:pt x="6755840" y="0"/>
                  </a:lnTo>
                  <a:lnTo>
                    <a:pt x="6755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815769" y="3666757"/>
              <a:ext cx="6755840" cy="0"/>
            </a:xfrm>
            <a:custGeom>
              <a:avLst/>
              <a:pathLst>
                <a:path w="6755840" h="0">
                  <a:moveTo>
                    <a:pt x="0" y="0"/>
                  </a:moveTo>
                  <a:lnTo>
                    <a:pt x="6755840" y="0"/>
                  </a:lnTo>
                  <a:lnTo>
                    <a:pt x="6755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815769" y="2416699"/>
              <a:ext cx="6755840" cy="0"/>
            </a:xfrm>
            <a:custGeom>
              <a:avLst/>
              <a:pathLst>
                <a:path w="6755840" h="0">
                  <a:moveTo>
                    <a:pt x="0" y="0"/>
                  </a:moveTo>
                  <a:lnTo>
                    <a:pt x="6755840" y="0"/>
                  </a:lnTo>
                  <a:lnTo>
                    <a:pt x="675584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31706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023087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2910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435128" y="1669789"/>
              <a:ext cx="0" cy="4056440"/>
            </a:xfrm>
            <a:custGeom>
              <a:avLst/>
              <a:pathLst>
                <a:path w="0" h="4056440">
                  <a:moveTo>
                    <a:pt x="0" y="40564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2442517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2101313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1760109" y="5309185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589507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2271915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2954323" y="5059173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1589507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2271915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248302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01313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2954323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0711" y="5121676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30711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1077700" y="5434191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3636731" y="5371688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3466129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954323" y="5309185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442517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3466129" y="5059173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442517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954323" y="5059173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442517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1589507" y="5496694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442517" y="5059173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1930711" y="4934167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71915" y="5121676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2271915" y="5121676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613119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613119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1760109" y="5121676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1930711" y="5121676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954323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613119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3124925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101313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271915" y="5371688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3124925" y="5309185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101313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1248302" y="5309185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442517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271915" y="5309185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1418905" y="5309185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1248302" y="5309185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2"/>
            <p:cNvSpPr/>
            <p:nvPr/>
          </p:nvSpPr>
          <p:spPr>
            <a:xfrm>
              <a:off x="2271915" y="5121676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442517" y="4934167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1930711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442517" y="5121676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1589507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783721" y="5184179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271915" y="5246682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5683956" y="318408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4660343" y="330909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5513354" y="3059079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124925" y="362160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4830945" y="3246588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466129" y="330909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4489741" y="318408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2101313" y="4059126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5001547" y="3246588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2613119" y="3684108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2271915" y="3934120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807333" y="3496600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977935" y="362160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2"/>
            <p:cNvSpPr/>
            <p:nvPr/>
          </p:nvSpPr>
          <p:spPr>
            <a:xfrm>
              <a:off x="4148537" y="318408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295527" y="3871617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5172150" y="3371594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295527" y="330909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636731" y="3559103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4319139" y="330909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295527" y="3684108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807333" y="3121582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4148537" y="362160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4489741" y="3059079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4148537" y="318408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4660343" y="3434097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5001547" y="3371594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5342752" y="3121582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6"/>
            <p:cNvSpPr/>
            <p:nvPr/>
          </p:nvSpPr>
          <p:spPr>
            <a:xfrm>
              <a:off x="5172150" y="2996576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977935" y="330909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466129" y="3934120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124925" y="374661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124925" y="3809114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636731" y="3684108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977935" y="2934073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2954323" y="330909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77935" y="330909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5172150" y="318408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4489741" y="3371594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295527" y="3559103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124925" y="362160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124925" y="3371594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4148537" y="3246588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636731" y="362160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2271915" y="4059126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3295527" y="3496600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3466129" y="3496600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3466129" y="3496600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319139" y="3434097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2442517" y="4246635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3466129" y="3559103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489741" y="2371547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3636731" y="293407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5854558" y="2434050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489741" y="2621558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830945" y="249655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6707568" y="1996529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2101313" y="3309091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6195762" y="2184038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5172150" y="249655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6025160" y="2309044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830945" y="293407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660343" y="2809067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5342752" y="2684061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3466129" y="2996576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3636731" y="293407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660343" y="2809067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830945" y="2684061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6878170" y="1934026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6878170" y="1809020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3977935" y="2996576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5513354" y="2559056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3295527" y="3059079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6878170" y="1934026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489741" y="3059079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5172150" y="2559056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6025160" y="2371547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319139" y="3121582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148537" y="3059079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660343" y="2621558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6025160" y="249655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6366364" y="2309044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7219374" y="2121535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4660343" y="2621558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4489741" y="293407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4148537" y="2621558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6878170" y="2309044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4489741" y="2621558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4660343" y="2684061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3977935" y="3121582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13354" y="2746564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172150" y="2621558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513354" y="293407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3636731" y="293407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342752" y="2434050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172150" y="2559056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172150" y="2871570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4489741" y="2996576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4830945" y="2871570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4319139" y="2746564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3807333" y="2934073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9"/>
            <p:cNvSpPr/>
            <p:nvPr/>
          </p:nvSpPr>
          <p:spPr>
            <a:xfrm>
              <a:off x="690983" y="4876489"/>
              <a:ext cx="62155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690983" y="3626757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690983" y="237500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2285989" y="5788586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3992009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698030" y="5789896"/>
              <a:ext cx="62155" cy="789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7404050" y="5787168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3781990" y="5896069"/>
              <a:ext cx="82339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Sepal.Length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5400000">
              <a:off x="169830" y="3633309"/>
              <a:ext cx="784516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Petal.Length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780377" y="3254562"/>
              <a:ext cx="496999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Species</a:t>
              </a:r>
            </a:p>
          </p:txBody>
        </p:sp>
        <p:sp>
          <p:nvSpPr>
            <p:cNvPr id="179" name="pt179"/>
            <p:cNvSpPr/>
            <p:nvPr/>
          </p:nvSpPr>
          <p:spPr>
            <a:xfrm>
              <a:off x="7844953" y="3532895"/>
              <a:ext cx="90303" cy="9030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80"/>
            <p:cNvSpPr/>
            <p:nvPr/>
          </p:nvSpPr>
          <p:spPr>
            <a:xfrm>
              <a:off x="7844953" y="3752351"/>
              <a:ext cx="90303" cy="90303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1"/>
            <p:cNvSpPr/>
            <p:nvPr/>
          </p:nvSpPr>
          <p:spPr>
            <a:xfrm>
              <a:off x="7844953" y="3971807"/>
              <a:ext cx="90303" cy="90303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2"/>
            <p:cNvSpPr/>
            <p:nvPr/>
          </p:nvSpPr>
          <p:spPr>
            <a:xfrm>
              <a:off x="8069422" y="3538538"/>
              <a:ext cx="329277" cy="795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setosa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8069422" y="3756194"/>
              <a:ext cx="47819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versicolor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8069422" y="3953439"/>
              <a:ext cx="409932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virginica</a:t>
              </a:r>
            </a:p>
          </p:txBody>
        </p:sp>
      </p:grpSp>
      <p:sp>
        <p:nvSpPr>
          <p:cNvPr id="18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editable figure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 descr=""/>
          <p:cNvPicPr>
            <a:picLocks noGrp="1"/>
          </p:cNvPicPr>
          <p:nvPr>
            <p:ph/>
          </p:nvPr>
        </p:nvPicPr>
        <p:blipFill>
          <a:blip r:embed="rId2"/>
          <a:stretch>
            <a:fillRect/>
          </a:stretch>
        </p:blipFill>
        <p:spPr>
          <a:xfrm>
            <a:off x="1943100" y="1600200"/>
            <a:ext cx="5257800" cy="5257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>png figure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2025-08-20T15:44:27Z</dcterms:modified>
  <cp:category/>
</cp:coreProperties>
</file>