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d6f88326950f814fa85f7be56069eb4ccf69ce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a9fad457b9190efdef97bebfbb15c9d2ba3e25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/>
              <a:t>大項目</a:t>
            </a:r>
          </a:p>
          <a:p>
            <a:pPr lvl="1"/>
            <a:r>
              <a:rPr/>
              <a:t>中項目</a:t>
            </a:r>
          </a:p>
          <a:p>
            <a:pPr/>
            <a:r>
              <a:rPr/>
              <a:t>大項目</a:t>
            </a:r>
          </a:p>
          <a:p>
            <a:pPr lvl="1"/>
            <a:r>
              <a:rPr/>
              <a:t>中項目</a:t>
            </a:r>
          </a:p>
          <a:p>
            <a:pPr lvl="1"/>
            <a:r>
              <a:rPr/>
              <a:t>中項目</a:t>
            </a:r>
          </a:p>
          <a:p>
            <a:pPr lvl="2"/>
            <a:r>
              <a:rPr/>
              <a:t>小項目</a:t>
            </a:r>
          </a:p>
          <a:p>
            <a:pPr lvl="2"/>
            <a:r>
              <a:rPr/>
              <a:t>小項目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箇条書き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irisデータ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4171"/>
                <a:gridCol w="1013980"/>
                <a:gridCol w="1045290"/>
                <a:gridCol w="975099"/>
                <a:gridCol w="757772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iris(flextable)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ggplotの図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5769" y="5541845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5769" y="4291787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3041728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5769" y="1791669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6405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7007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7609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8211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5769" y="4916816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769" y="3666757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2416699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1706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2308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291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4351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4251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01313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760109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8950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191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54323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8950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71915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48302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0131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5432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0711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30711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077700" y="5434191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36731" y="5371688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6612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54323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4251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66129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54323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89507" y="5496694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42517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30711" y="4934167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1311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13119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60109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30711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5432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1311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2492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0131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71915" y="5371688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2492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01313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48302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7191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41890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248302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42517" y="4934167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30711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42517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58950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83721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7191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83956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60343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13354" y="3059079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2492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30945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66129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89741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01313" y="405912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01547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13119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71915" y="393412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07333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7793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48537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95527" y="387161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72150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295527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36731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19139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95527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07333" y="3121582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48537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89741" y="3059079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48537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660343" y="343409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01547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42752" y="3121582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72150" y="299657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935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66129" y="393412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24925" y="374661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24925" y="380911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36731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77935" y="293407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4323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7935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72150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89741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295527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2492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124925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48537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36731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71915" y="405912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95527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66129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66129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19139" y="343409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42517" y="424663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66129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89741" y="237154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54558" y="243405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89741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30945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7568" y="199652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101313" y="330909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95762" y="218403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72150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25160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30945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60343" y="280906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42752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66129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660343" y="280906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30945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878170" y="193402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878170" y="180902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77935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13354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95527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878170" y="193402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89741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72150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25160" y="237154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9139" y="3121582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48537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660343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25160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66364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219374" y="2121535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60343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8974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148537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878170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89741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660343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77935" y="3121582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13354" y="274656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172150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13354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42752" y="243405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172150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72150" y="287157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89741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830945" y="287157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19139" y="274656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07333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690983" y="487648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90983" y="36267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90983" y="23750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285989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9920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698030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40405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3781990" y="5896069"/>
              <a:ext cx="82339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169830" y="3633309"/>
              <a:ext cx="78451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780377" y="3254562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7844953" y="353289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44953" y="375235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844953" y="397180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8069422" y="3538538"/>
              <a:ext cx="329277" cy="79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069422" y="3756194"/>
              <a:ext cx="4781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069422" y="3953439"/>
              <a:ext cx="40993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  <p:sp>
        <p:nvSpPr>
          <p:cNvPr id="1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編集可能な図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943100" y="1600200"/>
            <a:ext cx="5257800" cy="5257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png等の画像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2024-08-15T11:59:28Z</dcterms:modified>
  <cp:category/>
</cp:coreProperties>
</file>