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88609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560"/>
              </a:spcBef>
              <a:buClr>
                <a:srgbClr val="888888"/>
              </a:buClr>
              <a:buFont typeface="Calibri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Calibri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indent="0" rtl="0"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Calibri"/>
              <a:buNone/>
              <a:defRPr sz="2400" b="1"/>
            </a:lvl1pPr>
            <a:lvl2pPr marL="457200" indent="0" rtl="0">
              <a:buFont typeface="Calibri"/>
              <a:buNone/>
              <a:defRPr sz="2000" b="1"/>
            </a:lvl2pPr>
            <a:lvl3pPr marL="914400" indent="0" rtl="0">
              <a:buFont typeface="Calibri"/>
              <a:buNone/>
              <a:defRPr sz="1800" b="1"/>
            </a:lvl3pPr>
            <a:lvl4pPr marL="1371600" indent="0" rtl="0">
              <a:buFont typeface="Calibri"/>
              <a:buNone/>
              <a:defRPr sz="1600" b="1"/>
            </a:lvl4pPr>
            <a:lvl5pPr marL="1828800" indent="0" rtl="0">
              <a:buFont typeface="Calibri"/>
              <a:buNone/>
              <a:defRPr sz="1600" b="1"/>
            </a:lvl5pPr>
            <a:lvl6pPr marL="2286000" indent="0" rtl="0">
              <a:buFont typeface="Calibri"/>
              <a:buNone/>
              <a:defRPr sz="1600" b="1"/>
            </a:lvl6pPr>
            <a:lvl7pPr marL="2743200" indent="0" rtl="0">
              <a:buFont typeface="Calibri"/>
              <a:buNone/>
              <a:defRPr sz="1600" b="1"/>
            </a:lvl7pPr>
            <a:lvl8pPr marL="3200400" indent="0" rtl="0">
              <a:buFont typeface="Calibri"/>
              <a:buNone/>
              <a:defRPr sz="1600" b="1"/>
            </a:lvl8pPr>
            <a:lvl9pPr marL="3657600" indent="0" rtl="0"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Calibri"/>
              <a:buNone/>
              <a:defRPr sz="2400" b="1"/>
            </a:lvl1pPr>
            <a:lvl2pPr marL="457200" indent="0" rtl="0">
              <a:buFont typeface="Calibri"/>
              <a:buNone/>
              <a:defRPr sz="2000" b="1"/>
            </a:lvl2pPr>
            <a:lvl3pPr marL="914400" indent="0" rtl="0">
              <a:buFont typeface="Calibri"/>
              <a:buNone/>
              <a:defRPr sz="1800" b="1"/>
            </a:lvl3pPr>
            <a:lvl4pPr marL="1371600" indent="0" rtl="0">
              <a:buFont typeface="Calibri"/>
              <a:buNone/>
              <a:defRPr sz="1600" b="1"/>
            </a:lvl4pPr>
            <a:lvl5pPr marL="1828800" indent="0" rtl="0">
              <a:buFont typeface="Calibri"/>
              <a:buNone/>
              <a:defRPr sz="1600" b="1"/>
            </a:lvl5pPr>
            <a:lvl6pPr marL="2286000" indent="0" rtl="0">
              <a:buFont typeface="Calibri"/>
              <a:buNone/>
              <a:defRPr sz="1600" b="1"/>
            </a:lvl6pPr>
            <a:lvl7pPr marL="2743200" indent="0" rtl="0">
              <a:buFont typeface="Calibri"/>
              <a:buNone/>
              <a:defRPr sz="1600" b="1"/>
            </a:lvl7pPr>
            <a:lvl8pPr marL="3200400" indent="0" rtl="0">
              <a:buFont typeface="Calibri"/>
              <a:buNone/>
              <a:defRPr sz="1600" b="1"/>
            </a:lvl8pPr>
            <a:lvl9pPr marL="3657600" indent="0" rtl="0"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libri"/>
              <a:buNone/>
              <a:defRPr sz="1400"/>
            </a:lvl1pPr>
            <a:lvl2pPr marL="457200" indent="0" rtl="0">
              <a:buFont typeface="Calibri"/>
              <a:buNone/>
              <a:defRPr sz="1200"/>
            </a:lvl2pPr>
            <a:lvl3pPr marL="914400" indent="0" rtl="0">
              <a:buFont typeface="Calibri"/>
              <a:buNone/>
              <a:defRPr sz="1000"/>
            </a:lvl3pPr>
            <a:lvl4pPr marL="1371600" indent="0" rtl="0">
              <a:buFont typeface="Calibri"/>
              <a:buNone/>
              <a:defRPr sz="900"/>
            </a:lvl4pPr>
            <a:lvl5pPr marL="1828800" indent="0" rtl="0">
              <a:buFont typeface="Calibri"/>
              <a:buNone/>
              <a:defRPr sz="900"/>
            </a:lvl5pPr>
            <a:lvl6pPr marL="2286000" indent="0" rtl="0">
              <a:buFont typeface="Calibri"/>
              <a:buNone/>
              <a:defRPr sz="900"/>
            </a:lvl6pPr>
            <a:lvl7pPr marL="2743200" indent="0" rtl="0">
              <a:buFont typeface="Calibri"/>
              <a:buNone/>
              <a:defRPr sz="900"/>
            </a:lvl7pPr>
            <a:lvl8pPr marL="3200400" indent="0" rtl="0">
              <a:buFont typeface="Calibri"/>
              <a:buNone/>
              <a:defRPr sz="900"/>
            </a:lvl8pPr>
            <a:lvl9pPr marL="3657600" indent="0" rtl="0"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libri"/>
              <a:buNone/>
              <a:defRPr sz="1400"/>
            </a:lvl1pPr>
            <a:lvl2pPr marL="457200" indent="0" rtl="0">
              <a:buFont typeface="Calibri"/>
              <a:buNone/>
              <a:defRPr sz="1200"/>
            </a:lvl2pPr>
            <a:lvl3pPr marL="914400" indent="0" rtl="0">
              <a:buFont typeface="Calibri"/>
              <a:buNone/>
              <a:defRPr sz="1000"/>
            </a:lvl3pPr>
            <a:lvl4pPr marL="1371600" indent="0" rtl="0">
              <a:buFont typeface="Calibri"/>
              <a:buNone/>
              <a:defRPr sz="900"/>
            </a:lvl4pPr>
            <a:lvl5pPr marL="1828800" indent="0" rtl="0">
              <a:buFont typeface="Calibri"/>
              <a:buNone/>
              <a:defRPr sz="900"/>
            </a:lvl5pPr>
            <a:lvl6pPr marL="2286000" indent="0" rtl="0">
              <a:buFont typeface="Calibri"/>
              <a:buNone/>
              <a:defRPr sz="900"/>
            </a:lvl6pPr>
            <a:lvl7pPr marL="2743200" indent="0" rtl="0">
              <a:buFont typeface="Calibri"/>
              <a:buNone/>
              <a:defRPr sz="900"/>
            </a:lvl7pPr>
            <a:lvl8pPr marL="3200400" indent="0" rtl="0">
              <a:buFont typeface="Calibri"/>
              <a:buNone/>
              <a:defRPr sz="900"/>
            </a:lvl8pPr>
            <a:lvl9pPr marL="3657600" indent="0" rtl="0"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0" y="274637"/>
            <a:ext cx="9144000" cy="1143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6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Intent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9049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200" i="0" u="none" strike="noStrike" baseline="0" dirty="0">
                <a:solidFill>
                  <a:schemeClr val="tx1"/>
                </a:solidFill>
                <a:sym typeface="Calibri"/>
              </a:rPr>
              <a:t>The </a:t>
            </a:r>
            <a:r>
              <a:rPr lang="en-US" sz="3200" i="0" u="none" strike="noStrike" baseline="0" dirty="0" err="1">
                <a:solidFill>
                  <a:schemeClr val="tx1"/>
                </a:solidFill>
                <a:sym typeface="Calibri"/>
              </a:rPr>
              <a:t>StudyCache</a:t>
            </a:r>
            <a:r>
              <a:rPr lang="en-US" sz="3200" i="0" u="none" strike="noStrike" baseline="0" dirty="0">
                <a:solidFill>
                  <a:schemeClr val="tx1"/>
                </a:solidFill>
                <a:sym typeface="Calibri"/>
              </a:rPr>
              <a:t> is an online collection of user uploaded and shared m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sz="3200" i="0" u="none" strike="noStrike" baseline="0" dirty="0">
                <a:solidFill>
                  <a:schemeClr val="tx1"/>
                </a:solidFill>
                <a:sym typeface="Calibri"/>
              </a:rPr>
              <a:t>terial for easy and useful studying.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0" y="274637"/>
            <a:ext cx="9144000" cy="1143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6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Cycle Intent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9049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cycles 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intent was to create a user system </a:t>
            </a:r>
            <a:r>
              <a:rPr lang="en-US" dirty="0"/>
              <a:t>and connect it to the upload feature through the DB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0" y="274637"/>
            <a:ext cx="9144000" cy="1143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6000" dirty="0">
                <a:latin typeface="Arial"/>
                <a:ea typeface="Arial"/>
                <a:cs typeface="Arial"/>
                <a:sym typeface="Arial"/>
              </a:rPr>
              <a:t>Login </a:t>
            </a:r>
            <a:r>
              <a:rPr lang="en-US" sz="6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1981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User Interface Feature allows us to distinguish each upload by the users who upload them.</a:t>
            </a:r>
          </a:p>
          <a:p>
            <a:endParaRPr lang="en-US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0" y="274637"/>
            <a:ext cx="9144000" cy="1143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6000" dirty="0">
                <a:latin typeface="Arial"/>
                <a:ea typeface="Arial"/>
                <a:cs typeface="Arial"/>
                <a:sym typeface="Arial"/>
              </a:rPr>
              <a:t>Testing the Login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3124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000" dirty="0"/>
              <a:t>1. ability to login using a username and password</a:t>
            </a:r>
          </a:p>
          <a:p>
            <a:pPr marL="0" marR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000" dirty="0"/>
              <a:t>2. ability to create a new user</a:t>
            </a:r>
          </a:p>
          <a:p>
            <a:pPr marL="0" marR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000" dirty="0"/>
              <a:t>3. display warning on failures when</a:t>
            </a:r>
          </a:p>
          <a:p>
            <a:pPr marL="0" marR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000" dirty="0"/>
              <a:t>	a. incorrect username or password</a:t>
            </a:r>
          </a:p>
          <a:p>
            <a:pPr marL="0" marR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000" dirty="0"/>
              <a:t>	b. taken username entered in register</a:t>
            </a:r>
          </a:p>
          <a:p>
            <a:pPr marL="0" marR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000" dirty="0"/>
              <a:t>	c. not valid email entered</a:t>
            </a:r>
          </a:p>
          <a:p>
            <a:endParaRPr lang="en-US" sz="3000" dirty="0"/>
          </a:p>
          <a:p>
            <a:endParaRPr lang="en-US" sz="3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0" y="274637"/>
            <a:ext cx="9144000" cy="1143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6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Uploading… Again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28956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upload feature has been remade </a:t>
            </a:r>
            <a:endParaRPr lang="en-US" sz="3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/>
              <a:t>…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scratch. </a:t>
            </a:r>
          </a:p>
          <a:p>
            <a:endParaRPr lang="en-US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64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dirty="0"/>
              <a:t>Contains information such as: title, subject, type, instructor, class, description, path, ID, date, username.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0" y="274637"/>
            <a:ext cx="9144000" cy="1143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dirty="0" smtClean="0">
                <a:latin typeface="Arial"/>
                <a:ea typeface="Arial"/>
                <a:cs typeface="Arial"/>
                <a:sym typeface="Arial"/>
              </a:rPr>
              <a:t>Tying everything together</a:t>
            </a:r>
            <a:endParaRPr lang="en-US" sz="4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2529065"/>
            <a:ext cx="8229600" cy="364313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25" tIns="45700" rIns="91425" bIns="45700" anchor="t" anchorCtr="0">
            <a:noAutofit/>
          </a:bodyPr>
          <a:lstStyle/>
          <a:p>
            <a:pPr marL="457200" marR="0" lvl="0" indent="-381000" rtl="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dirty="0" smtClean="0"/>
              <a:t>This </a:t>
            </a:r>
            <a:r>
              <a:rPr lang="en-US" sz="2400" dirty="0"/>
              <a:t>lets us develop NEW FEATURES!! </a:t>
            </a:r>
          </a:p>
          <a:p>
            <a:pPr marL="457200" marR="0" lvl="0" indent="-381000" rtl="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dirty="0"/>
              <a:t>Measure popularity of users by the “likes” on their uploads</a:t>
            </a:r>
          </a:p>
          <a:p>
            <a:pPr marL="457200" marR="0" lvl="0" indent="-381000" rtl="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dirty="0"/>
              <a:t>Also distinguish popular uploads for the “home page”</a:t>
            </a:r>
          </a:p>
          <a:p>
            <a:pPr marL="457200" marR="0" lvl="0" indent="-381000" rtl="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dirty="0"/>
              <a:t>Allow users to edit future posts</a:t>
            </a:r>
          </a:p>
          <a:p>
            <a:pPr marL="457200" marR="0" lvl="0" indent="-381000" rtl="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dirty="0"/>
              <a:t>Allows comments on posts</a:t>
            </a:r>
          </a:p>
          <a:p>
            <a:pPr marL="457200" marR="0" lvl="0" indent="-381000" rtl="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dirty="0"/>
              <a:t>Allows OCR software to create soft “tags” for searching documents</a:t>
            </a:r>
          </a:p>
          <a:p>
            <a:pPr marL="914400" marR="0" lvl="1" indent="-381000" rtl="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400" dirty="0"/>
              <a:t>also allows indexing to specific spots of the document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8229600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spcBef>
                <a:spcPts val="640"/>
              </a:spcBef>
              <a:buClr>
                <a:schemeClr val="dk1"/>
              </a:buClr>
              <a:buSzPct val="25000"/>
            </a:pPr>
            <a:r>
              <a:rPr lang="en-US" sz="3200" dirty="0"/>
              <a:t>The uploads are tied to users through their unique usernames. </a:t>
            </a:r>
            <a:endParaRPr lang="en-US" sz="32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0" y="274637"/>
            <a:ext cx="9144000" cy="1143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dirty="0" smtClean="0">
                <a:latin typeface="Arial"/>
                <a:ea typeface="Arial"/>
                <a:cs typeface="Arial"/>
                <a:sym typeface="Arial"/>
              </a:rPr>
              <a:t>Getting away from fossil</a:t>
            </a:r>
            <a:endParaRPr lang="en-US" sz="4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1828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64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u="sng" dirty="0" smtClean="0"/>
              <a:t>Fossil</a:t>
            </a:r>
          </a:p>
          <a:p>
            <a:pPr marL="0" marR="0" lvl="0" indent="0" rtl="0">
              <a:spcBef>
                <a:spcPts val="64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/>
              <a:t>NO user error tolerance</a:t>
            </a:r>
            <a:endParaRPr lang="en-US" dirty="0"/>
          </a:p>
          <a:p>
            <a:pPr marL="0" marR="0" lvl="0" indent="0" rtl="0">
              <a:spcBef>
                <a:spcPts val="64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/>
              <a:t>Constant failures – not reliable</a:t>
            </a:r>
          </a:p>
          <a:p>
            <a:pPr marL="0" marR="0" lvl="0" indent="0" rtl="0">
              <a:spcBef>
                <a:spcPts val="640"/>
              </a:spcBef>
              <a:buClr>
                <a:schemeClr val="dk1"/>
              </a:buClr>
              <a:buSzPct val="25000"/>
              <a:buFont typeface="Calibri"/>
              <a:buNone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hape 111"/>
          <p:cNvSpPr txBox="1">
            <a:spLocks/>
          </p:cNvSpPr>
          <p:nvPr/>
        </p:nvSpPr>
        <p:spPr>
          <a:xfrm>
            <a:off x="457200" y="3429000"/>
            <a:ext cx="8229600" cy="2971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742950" marR="0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1143000" marR="0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6002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20574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5146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9718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4290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8862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pPr marL="0" indent="0">
              <a:buSzPct val="25000"/>
              <a:buFont typeface="Calibri"/>
              <a:buNone/>
            </a:pPr>
            <a:r>
              <a:rPr lang="en-US" u="sng" dirty="0" err="1" smtClean="0"/>
              <a:t>GitHub</a:t>
            </a:r>
            <a:endParaRPr lang="en-US" u="sng" dirty="0" smtClean="0"/>
          </a:p>
          <a:p>
            <a:pPr marL="0" indent="0">
              <a:buSzPct val="25000"/>
              <a:buFont typeface="Calibri"/>
              <a:buNone/>
            </a:pPr>
            <a:r>
              <a:rPr lang="en-US" dirty="0" smtClean="0"/>
              <a:t>Easier to use</a:t>
            </a:r>
          </a:p>
          <a:p>
            <a:pPr marL="0" indent="0">
              <a:buSzPct val="25000"/>
              <a:buFont typeface="Calibri"/>
              <a:buNone/>
            </a:pPr>
            <a:r>
              <a:rPr lang="en-US" dirty="0" smtClean="0"/>
              <a:t>More features</a:t>
            </a:r>
          </a:p>
          <a:p>
            <a:pPr marL="0" indent="0">
              <a:buSzPct val="25000"/>
              <a:buFont typeface="Calibri"/>
              <a:buNone/>
            </a:pPr>
            <a:r>
              <a:rPr lang="en-US" dirty="0" smtClean="0"/>
              <a:t>More control</a:t>
            </a:r>
          </a:p>
          <a:p>
            <a:pPr marL="0" indent="0">
              <a:buSzPct val="25000"/>
              <a:buFont typeface="Calibri"/>
              <a:buNone/>
            </a:pPr>
            <a:r>
              <a:rPr lang="en-US" dirty="0" smtClean="0"/>
              <a:t>SUPER RELIABLE!!!</a:t>
            </a:r>
          </a:p>
          <a:p>
            <a:pPr marL="0" indent="0">
              <a:buSzPct val="25000"/>
              <a:buFont typeface="Calibri"/>
              <a:buNone/>
            </a:pPr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81168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2720" y="45720"/>
            <a:ext cx="12029440" cy="67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226</Words>
  <Application>Microsoft Office PowerPoint</Application>
  <PresentationFormat>On-screen Show (4:3)</PresentationFormat>
  <Paragraphs>44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System Intent</vt:lpstr>
      <vt:lpstr>Cycle Intent</vt:lpstr>
      <vt:lpstr>Login Interface</vt:lpstr>
      <vt:lpstr>Testing the Login</vt:lpstr>
      <vt:lpstr>Uploading… Again</vt:lpstr>
      <vt:lpstr>Tying everything together</vt:lpstr>
      <vt:lpstr>Getting away from fossil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Intent</dc:title>
  <cp:lastModifiedBy>Mat</cp:lastModifiedBy>
  <cp:revision>4</cp:revision>
  <dcterms:modified xsi:type="dcterms:W3CDTF">2013-11-11T04:57:16Z</dcterms:modified>
</cp:coreProperties>
</file>