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Нейросети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Давайте</a:t>
            </a:r>
            <a:r>
              <a:rPr dirty="0"/>
              <a:t> </a:t>
            </a:r>
            <a:r>
              <a:rPr dirty="0" err="1"/>
              <a:t>создадим</a:t>
            </a:r>
            <a:r>
              <a:rPr dirty="0"/>
              <a:t> 3 </a:t>
            </a:r>
            <a:r>
              <a:rPr dirty="0" err="1"/>
              <a:t>ключевых</a:t>
            </a:r>
            <a:r>
              <a:rPr dirty="0"/>
              <a:t> </a:t>
            </a:r>
            <a:r>
              <a:rPr dirty="0" err="1"/>
              <a:t>пункта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слайда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тему</a:t>
            </a:r>
            <a:r>
              <a:rPr dirty="0"/>
              <a:t> "</a:t>
            </a:r>
            <a:r>
              <a:rPr dirty="0" err="1"/>
              <a:t>Нейросети</a:t>
            </a:r>
            <a:r>
              <a:rPr dirty="0"/>
              <a:t>":</a:t>
            </a:r>
          </a:p>
          <a:p>
            <a:r>
              <a:rPr dirty="0"/>
              <a:t>**</a:t>
            </a:r>
            <a:r>
              <a:rPr dirty="0" err="1"/>
              <a:t>Нейросети</a:t>
            </a:r>
            <a:r>
              <a:rPr dirty="0"/>
              <a:t> - </a:t>
            </a:r>
            <a:r>
              <a:rPr dirty="0" err="1"/>
              <a:t>сложные</a:t>
            </a:r>
            <a:r>
              <a:rPr dirty="0"/>
              <a:t> </a:t>
            </a:r>
            <a:r>
              <a:rPr dirty="0" err="1"/>
              <a:t>компьютерные</a:t>
            </a:r>
            <a:r>
              <a:rPr dirty="0"/>
              <a:t> </a:t>
            </a:r>
            <a:r>
              <a:rPr dirty="0" err="1"/>
              <a:t>сети</a:t>
            </a:r>
            <a:r>
              <a:rPr dirty="0"/>
              <a:t>**: </a:t>
            </a:r>
            <a:r>
              <a:rPr dirty="0" err="1"/>
              <a:t>Нейросети</a:t>
            </a:r>
            <a:r>
              <a:rPr dirty="0"/>
              <a:t> -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особый</a:t>
            </a:r>
            <a:r>
              <a:rPr dirty="0"/>
              <a:t> </a:t>
            </a:r>
            <a:r>
              <a:rPr dirty="0" err="1"/>
              <a:t>тип</a:t>
            </a:r>
            <a:r>
              <a:rPr dirty="0"/>
              <a:t> </a:t>
            </a:r>
            <a:r>
              <a:rPr dirty="0" err="1"/>
              <a:t>нейронной</a:t>
            </a:r>
            <a:r>
              <a:rPr dirty="0"/>
              <a:t> </a:t>
            </a:r>
            <a:r>
              <a:rPr dirty="0" err="1"/>
              <a:t>сети</a:t>
            </a:r>
            <a:r>
              <a:rPr dirty="0"/>
              <a:t>, </a:t>
            </a:r>
            <a:r>
              <a:rPr dirty="0" err="1"/>
              <a:t>которая</a:t>
            </a:r>
            <a:r>
              <a:rPr dirty="0"/>
              <a:t> </a:t>
            </a:r>
            <a:r>
              <a:rPr dirty="0" err="1"/>
              <a:t>пред</a:t>
            </a:r>
            <a:endParaRPr dirty="0"/>
          </a:p>
          <a:p>
            <a:r>
              <a:rPr dirty="0"/>
              <a:t>**</a:t>
            </a:r>
            <a:r>
              <a:rPr dirty="0" err="1"/>
              <a:t>Применение</a:t>
            </a:r>
            <a:r>
              <a:rPr dirty="0"/>
              <a:t> </a:t>
            </a:r>
            <a:r>
              <a:rPr dirty="0" err="1"/>
              <a:t>нейросетей</a:t>
            </a:r>
            <a:r>
              <a:rPr dirty="0"/>
              <a:t>**: </a:t>
            </a:r>
            <a:r>
              <a:rPr dirty="0" err="1"/>
              <a:t>Нейросети</a:t>
            </a:r>
            <a:r>
              <a:rPr dirty="0"/>
              <a:t> </a:t>
            </a:r>
            <a:r>
              <a:rPr dirty="0" err="1"/>
              <a:t>используются</a:t>
            </a:r>
            <a:r>
              <a:rPr dirty="0"/>
              <a:t> </a:t>
            </a:r>
            <a:r>
              <a:rPr dirty="0" err="1"/>
              <a:t>во</a:t>
            </a:r>
            <a:r>
              <a:rPr dirty="0"/>
              <a:t> </a:t>
            </a:r>
            <a:r>
              <a:rPr dirty="0" err="1"/>
              <a:t>многих</a:t>
            </a:r>
            <a:r>
              <a:rPr dirty="0"/>
              <a:t> </a:t>
            </a:r>
            <a:r>
              <a:rPr dirty="0" err="1"/>
              <a:t>областях</a:t>
            </a:r>
            <a:r>
              <a:rPr dirty="0"/>
              <a:t>, </a:t>
            </a:r>
            <a:r>
              <a:rPr dirty="0" err="1"/>
              <a:t>включая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Нейронные сети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Давайте создадим ключевые точки для слайда по теме "Нейронные сети" на основе предоставленного текст</a:t>
            </a:r>
          </a:p>
          <a:p>
            <a:r>
              <a:t>*   **Распознавание образов и распознавание речи**: Нейронные сети могут быть использованы в приложе</a:t>
            </a:r>
          </a:p>
          <a:p>
            <a:r>
              <a:t>*   **Машинное обучение**: Нейронные сети используются в различных областях для обучения машин, таки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Область нейронных сетей.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Давайте создадим 3 ключевых пункта для слайда на тему "Область нейронных сетей":</a:t>
            </a:r>
          </a:p>
          <a:p>
            <a:r>
              <a:t>*   **Использование в медицине**: Нейронные сети могут помочь в диагностике и лечении заболеваний, т</a:t>
            </a:r>
          </a:p>
          <a:p>
            <a:r>
              <a:t>*   **Улучшение процессов принятия решений**: Нейронные сети могут быть использованы для улучшения п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Машинное обучение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[SLIDE: Машинное обучение]</a:t>
            </a:r>
          </a:p>
          <a:p>
            <a:r>
              <a:t>**Ключевые преимущества मशинного обучения**</a:t>
            </a:r>
          </a:p>
          <a:p>
            <a:r>
              <a:t>1.  **Улучшение результатов**: Машинное обучение позволяет системам learns и адаптироваться к новой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Нейронные сети.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Давайте создадим 3 ключевых пункта для слайда на тему "Нейронные сети" на основе предоставленного те</a:t>
            </a:r>
          </a:p>
          <a:p>
            <a:r>
              <a:t>*   **Предметная область**: Нейронные сети полезны в области:</a:t>
            </a:r>
          </a:p>
          <a:p>
            <a:r>
              <a:t>    *   **Медicina:** В medicinе нейронные сети используются для анализа данных, выявления закономер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Обучение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Давайте создадим три ключевые пункта для слайда на тему "Обучение":</a:t>
            </a:r>
          </a:p>
          <a:p>
            <a:r>
              <a:t>• **Обучение как основа знаний и навыков**: Обучение является фундаментальным аспектом личного роста</a:t>
            </a:r>
          </a:p>
          <a:p>
            <a:r>
              <a:t>• **Применение обучения в профессиональной среде**: Обучение имеет решающее значение для профессиона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Машинное обучение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Here are three key points for a slide on the topic of "Machine Learning":</a:t>
            </a:r>
          </a:p>
          <a:p>
            <a:r>
              <a:t>*   **Машинное обучение — это процесс, при котором компьютеры учатся и improve themselves**: Машинно</a:t>
            </a:r>
          </a:p>
          <a:p>
            <a:r>
              <a:t>*   **Машинное обучение основано на алгоритмах**: Машинное обучение использует различные алгоритмы,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Искусственный интеллект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Давайте создадим 3 ключевых пункта для слайда на тему "Искусственный интеллект":</a:t>
            </a:r>
          </a:p>
          <a:p>
            <a:r>
              <a:t>*   *Развитие и применение*: Искусственный интеллект используется в различных областях, таких как me</a:t>
            </a:r>
          </a:p>
          <a:p>
            <a:r>
              <a:t>*   *Применение AI в daily life*: AI уже используется во многих аспектах нашей повседневной жизни, 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Нейронные сети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Here are three key points for a slide on the topic "Neural Networks" based on the text:</a:t>
            </a:r>
          </a:p>
          <a:p>
            <a:r>
              <a:t>* **1. Применение нейронных сетей**: Нейронные сети можно применять в следующих областях:</a:t>
            </a:r>
          </a:p>
          <a:p>
            <a:r>
              <a:t> + Анализ данных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Обучение машин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Давайте создадим 3 ключевые пункты для слайда на тему "Обучение машин" на основе предоставленного те</a:t>
            </a:r>
          </a:p>
          <a:p>
            <a:r>
              <a:t>*   **Предметы, в которых нейронные сети полезны**: Нейронные сети могут быть полезными в таких обла</a:t>
            </a:r>
          </a:p>
          <a:p>
            <a:r>
              <a:t>*   **Применение нейронных сетей**: Нейронные сети можно использовать для прогнозирования, классифик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Она и Маше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Ниже представлены 3 ключевые пункты для слайда на тему "Она и Маше":</a:t>
            </a:r>
          </a:p>
          <a:p>
            <a:r>
              <a:t>*   **Связь между двумя главными персонажами**: Один из наиболее важных аспектов понимания романа — </a:t>
            </a:r>
          </a:p>
          <a:p>
            <a:r>
              <a:t>*   **Темы и мотивы:** Вопрос "Она и Маше" затрагивает такие важные темы, как любимые книги, сны и р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Машинное обучение.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Давайте создадим ключевые пункты для слайда на тему "Машинное обучение":</a:t>
            </a:r>
          </a:p>
          <a:p>
            <a:r>
              <a:t>1.  **Повышение точности и эффективности**: Машинное обучение позволяет системам learns из опыта, чт</a:t>
            </a:r>
          </a:p>
          <a:p>
            <a:r>
              <a:t>2.  **Анализ данных и выводы**: Машинное обучение может анализировать большие объемы данных и выноси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Полезная математика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Here are three key points for a slide on the topic "Useful Math" based on the text:</a:t>
            </a:r>
          </a:p>
          <a:p>
            <a:r>
              <a:t>1. **Applied Mathematics**: Useful math has many practical applications in fields like science, engi</a:t>
            </a:r>
          </a:p>
          <a:p>
            <a:r>
              <a:t>2. **Problem-Solving Skills**: Learning useful math helps develop problem-solving skills, which can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Нейронные сети.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Давайте создадим 3 ключевые пункта для слайда на тему "Нейронные сети" на основе предоставленного те</a:t>
            </a:r>
          </a:p>
          <a:p>
            <a:r>
              <a:t>1. **Возможности нейронных сетей**: Нейронные сети полезны в самых разных областях, включая анализ д</a:t>
            </a:r>
          </a:p>
          <a:p>
            <a:r>
              <a:t>2. **Уникальное обучение**: Нейронные сети могут aprender из опыта и улучшаться по мере использовани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Нейронные сети.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Следующие три ключевых пункта для слайда на тему "Нейронные сети":</a:t>
            </a:r>
          </a:p>
          <a:p>
            <a:r>
              <a:t>1.  **Применение нейронных сетей в медицине**: Нейронные сети используются в медицине для анализа бо</a:t>
            </a:r>
          </a:p>
          <a:p>
            <a:r>
              <a:t>2.  **Применение нейронных сетей в биотехнологиях**: Нейронные сети используются в биотехнологиях дл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Технологии в medicine.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Давайте создадим 3 ключевые пункта для слайда на теме "Технологии в medicine":</a:t>
            </a:r>
          </a:p>
          <a:p>
            <a:r>
              <a:t>1. **Имплантология и рентгенологическая дентистика**: Технологии, такие как ксенонные лазеры и рентг</a:t>
            </a:r>
          </a:p>
          <a:p>
            <a:r>
              <a:t>2. **Медicina génной** : Технология генного editing позволяет вносить изменения в генетический код 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Нейронные сети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Давайте создадим 3 ключевых пункта для слайда на тему "Нейронные сети" на основе предоставленного те</a:t>
            </a:r>
          </a:p>
          <a:p>
            <a:r>
              <a:t>*   **Применение нейронных сетей**: Нейронные сети используются в различных областях, таких как иску</a:t>
            </a:r>
          </a:p>
          <a:p>
            <a:r>
              <a:t>*   **Общее функционирование**: Нейронные сети используются для решения сложных задач, анализа данны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Машинное обучение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Давайте создадим три ключевых пункта для слайда на тему "Машинное обучение":</a:t>
            </a:r>
          </a:p>
          <a:p>
            <a:r>
              <a:t>*   **Применение в различных областях**: Машинное обучение используется не только в области искусств</a:t>
            </a:r>
          </a:p>
          <a:p>
            <a:r>
              <a:t>    *   Обработка изображений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Нейросети</vt:lpstr>
      <vt:lpstr>Машинное обучение</vt:lpstr>
      <vt:lpstr>Технологии в medicine.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Нейросети</dc:title>
  <dc:subject/>
  <dc:creator/>
  <cp:keywords/>
  <dc:description>generated using python-pptx</dc:description>
  <cp:lastModifiedBy>Матвей Пасынков</cp:lastModifiedBy>
  <cp:revision>2</cp:revision>
  <dcterms:created xsi:type="dcterms:W3CDTF">2013-01-27T09:14:16Z</dcterms:created>
  <dcterms:modified xsi:type="dcterms:W3CDTF">2025-04-05T21:44:09Z</dcterms:modified>
  <cp:category/>
</cp:coreProperties>
</file>