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697B-0C97-4A55-9878-8211CE9FFAF3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B3BD-6FD3-4CA8-90D4-3628B7E56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23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alphaModFix amt="7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57784D0-6536-D5D5-183D-B8A9DF17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65A83D-DFAF-7CD9-2A09-08B9A66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D9CC7-2D4B-6B1E-20FB-B1FDF8F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C0153-FA90-C25A-EB71-3E2237C78284}"/>
              </a:ext>
            </a:extLst>
          </p:cNvPr>
          <p:cNvSpPr txBox="1"/>
          <p:nvPr userDrawn="1"/>
        </p:nvSpPr>
        <p:spPr>
          <a:xfrm>
            <a:off x="386627" y="319120"/>
            <a:ext cx="11598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РФ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ВПО Тверской государственный технический университет</a:t>
            </a: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“кафедра”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B5CE7-44DE-5C2F-C1D5-996D1AE1AEB7}"/>
              </a:ext>
            </a:extLst>
          </p:cNvPr>
          <p:cNvSpPr txBox="1"/>
          <p:nvPr userDrawn="1"/>
        </p:nvSpPr>
        <p:spPr>
          <a:xfrm>
            <a:off x="2490264" y="2580417"/>
            <a:ext cx="72114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 “дисциплина”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C466B-B210-501A-B32D-6DAD456C60F7}"/>
              </a:ext>
            </a:extLst>
          </p:cNvPr>
          <p:cNvSpPr txBox="1"/>
          <p:nvPr userDrawn="1"/>
        </p:nvSpPr>
        <p:spPr>
          <a:xfrm>
            <a:off x="5114693" y="6371063"/>
            <a:ext cx="216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 год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CA3AA-67F8-AAB3-DD34-FE18B5AF73C6}"/>
              </a:ext>
            </a:extLst>
          </p:cNvPr>
          <p:cNvSpPr txBox="1"/>
          <p:nvPr userDrawn="1"/>
        </p:nvSpPr>
        <p:spPr>
          <a:xfrm>
            <a:off x="8573119" y="4920853"/>
            <a:ext cx="3412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Б.ПИН.РИС 24.06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 Имя Отчество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Проверил: </a:t>
            </a:r>
          </a:p>
          <a:p>
            <a:pPr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5A43C0-9D11-9453-F383-81098DD52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8" y="197009"/>
            <a:ext cx="985356" cy="12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136C-53CE-E8D6-AB34-04E73BFE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5B77E8-F9CD-8DD8-922D-E29704E8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B79F0-E82C-6562-5570-D2E7F04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10D85-62B1-02A0-2914-9A32CF31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377FD-41A0-5FA4-05A2-87515E16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3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414EC3-3B19-6519-5698-9B5836DF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0D86C8-187A-D94E-F29F-D07F91EB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 err="1"/>
              <a:t>ятый</a:t>
            </a:r>
            <a:r>
              <a:rPr lang="ru-RU" dirty="0"/>
              <a:t>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0221A-8462-6BAC-9856-F7A5BDA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203FB-59D7-F63E-C454-DBDDD170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B295C6-7001-4FE6-6329-992FA67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ля ТвГ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DAA89-F04E-2BB9-0206-FD5F333B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544C-1EFD-4420-A77D-8BC44231D6AE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B7ECC5-EF3D-FD5F-D541-4A1FE45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D973C-69AB-6A2A-7EF9-826005F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67A-DDC7-4AB4-8A7E-661A622D830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573931-2708-39E3-3A1F-3037A4D8ADD6}"/>
              </a:ext>
            </a:extLst>
          </p:cNvPr>
          <p:cNvSpPr/>
          <p:nvPr userDrawn="1"/>
        </p:nvSpPr>
        <p:spPr>
          <a:xfrm>
            <a:off x="0" y="0"/>
            <a:ext cx="12192000" cy="82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93CDCE-9E00-8FA4-FD68-8E446F769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4" y="74127"/>
            <a:ext cx="555309" cy="672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79182-6229-6A74-C752-1C81BE2D13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7" y="74127"/>
            <a:ext cx="525853" cy="6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091D-F3EC-B374-032F-16FE714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A9A3E-B2E5-D31A-2126-F256CEEC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F8D91-9B9D-D9FB-92DE-E16E5B7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9DF21-274B-1DE7-DFA0-18CB2E0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67EEB-7759-B2D1-EA7D-50B51E2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6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D8CB-8C4F-2689-A5A0-250CF57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3DCD5-67EE-AFA2-1B03-006B6941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7374B-E921-C226-6E52-39EEADB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E20B-6C12-DD91-614B-24D6BE0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51C86-0DA7-5323-0791-94FF599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5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4CA2-3D93-3861-527A-8F7AA23B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BE07F-E703-EFCB-3442-10681B76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42C7FD-A8FD-476B-D838-6BDB083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FA2FD-1556-D6BB-69B8-0F44D40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F0299-CFD0-B0CF-A24B-3EBBCC5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C4B96A-0992-90C5-4786-B0256FB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D135-4AAF-F50F-2AD1-FD16807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6B1A38-CD21-9161-B928-0FD20FCA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F52ED1-900B-8CE8-46D9-EB159BA6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F33F2A-92AD-D2EE-572C-673490D1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CAE408-84AB-5F13-5E78-AAE9ADCF6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CB2DC-F634-7A8C-7449-0DCBB76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68F8C-8B01-E4D4-DD9F-AA4B37B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C361F-0932-C29E-7F9A-B2DDAF80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8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8931-69DC-D5CE-E64C-36BCF74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3F2BB7-D17D-471E-0AF2-59C1A1A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3272A-E884-44FB-C5B3-7343C73A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09B716-58F6-69AB-16BC-EA8646B6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8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B2AFE6-1A57-84AF-51FB-56AA988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9C0D15-4C07-2D0B-373B-C1DC82ED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4F5EB-64B2-63E9-14AF-B8CF8ECA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1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1E0D-5515-D56B-A81F-F7C5F36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AD3F7-7D2E-7361-1AB6-F368EF86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F45AC-7166-62DB-F63A-4BEF62A9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61D09-920D-06B8-C493-8E790341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09A9A-DDAF-A3BA-9679-302CF35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05252-11D8-6D64-C420-DDAC66C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2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FF3DC-C540-4E9A-7DE6-CD8D298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19E95-A7C3-7726-5C8C-34C8BA76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C5AAF-C590-87BA-CD31-37003118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74540-4346-B48D-A65B-2203FFFB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2B26E-5D43-5FD6-97F7-6DF00A12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E59F1-1AFD-B2BB-93F5-C7D5DD8A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F5AC809-2500-0B59-BE1D-CD330E49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8E44-4042-4A4D-BD9E-0D9221AD271A}" type="datetimeFigureOut">
              <a:rPr lang="ru-RU" smtClean="0"/>
              <a:t>20.09.2025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E2974-F488-547E-DDD0-4EB74B603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0356F-3DA9-2E00-534A-1008BAB2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5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34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29D9B-CE02-F6BB-0EF4-8DC836A8DE74}"/>
              </a:ext>
            </a:extLst>
          </p:cNvPr>
          <p:cNvSpPr txBox="1"/>
          <p:nvPr/>
        </p:nvSpPr>
        <p:spPr>
          <a:xfrm>
            <a:off x="975769" y="889852"/>
            <a:ext cx="102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Отечественная психологическая наука во второй половине XIX века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25EEB9-21CE-A88B-3AAD-3408BDBD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" y="1793750"/>
            <a:ext cx="2668919" cy="31526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2BFC8A-CE18-B6E9-19D3-BE9605B63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62" y="1793749"/>
            <a:ext cx="1982222" cy="31526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D2DAF1-A2F8-4CE1-9927-58980C93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7" y="1793749"/>
            <a:ext cx="2535217" cy="31526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1E8DEA-50C8-9D37-4889-D56A7D1DD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76" y="1793749"/>
            <a:ext cx="2081214" cy="3152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5A0BE-0E9F-9293-62DD-3E11E2451A50}"/>
              </a:ext>
            </a:extLst>
          </p:cNvPr>
          <p:cNvSpPr txBox="1"/>
          <p:nvPr/>
        </p:nvSpPr>
        <p:spPr>
          <a:xfrm>
            <a:off x="1013849" y="5038405"/>
            <a:ext cx="1747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Михайлович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Сеченев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1829 - 1905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374AE-1B8A-A93B-41D7-DA450EADBE5A}"/>
              </a:ext>
            </a:extLst>
          </p:cNvPr>
          <p:cNvSpPr txBox="1"/>
          <p:nvPr/>
        </p:nvSpPr>
        <p:spPr>
          <a:xfrm>
            <a:off x="3670654" y="5038405"/>
            <a:ext cx="227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Дмитриевич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Кавелин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1818 - 1885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84A96-BFA3-4A44-F0F4-614A9BBDE693}"/>
              </a:ext>
            </a:extLst>
          </p:cNvPr>
          <p:cNvSpPr txBox="1"/>
          <p:nvPr/>
        </p:nvSpPr>
        <p:spPr>
          <a:xfrm>
            <a:off x="6761895" y="5038405"/>
            <a:ext cx="2157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Николаевич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Веселовский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1838 - 1906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BE018-35FB-ED10-8C3B-C3D9C5EC9841}"/>
              </a:ext>
            </a:extLst>
          </p:cNvPr>
          <p:cNvSpPr txBox="1"/>
          <p:nvPr/>
        </p:nvSpPr>
        <p:spPr>
          <a:xfrm>
            <a:off x="9475702" y="5038405"/>
            <a:ext cx="22385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Афанасьевич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Потебня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1831 - 1891</a:t>
            </a:r>
          </a:p>
        </p:txBody>
      </p:sp>
    </p:spTree>
    <p:extLst>
      <p:ext uri="{BB962C8B-B14F-4D97-AF65-F5344CB8AC3E}">
        <p14:creationId xmlns:p14="http://schemas.microsoft.com/office/powerpoint/2010/main" val="10321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E46FB-9953-3671-A37C-E76BE31F3F29}"/>
              </a:ext>
            </a:extLst>
          </p:cNvPr>
          <p:cNvSpPr txBox="1"/>
          <p:nvPr/>
        </p:nvSpPr>
        <p:spPr>
          <a:xfrm>
            <a:off x="1871446" y="988043"/>
            <a:ext cx="844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Методологический спор: два направления. Чернышевский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FF46A-256B-2AD0-1B2E-B59F36BA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62" y="1596983"/>
            <a:ext cx="2763998" cy="394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2D730-FAF0-4139-29B9-B533B284BE33}"/>
              </a:ext>
            </a:extLst>
          </p:cNvPr>
          <p:cNvSpPr txBox="1"/>
          <p:nvPr/>
        </p:nvSpPr>
        <p:spPr>
          <a:xfrm>
            <a:off x="2127629" y="5692827"/>
            <a:ext cx="1977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Гаврилович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Чернышевский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1828 - 1889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5744E-CBCC-9443-5AAB-56D56911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49" y="1856288"/>
            <a:ext cx="4308840" cy="39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82543-0937-0962-7FB5-917907284DDC}"/>
              </a:ext>
            </a:extLst>
          </p:cNvPr>
          <p:cNvSpPr txBox="1"/>
          <p:nvPr/>
        </p:nvSpPr>
        <p:spPr>
          <a:xfrm>
            <a:off x="2294767" y="975770"/>
            <a:ext cx="760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Методологический спор: два направления. Юркевич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4A445-ECA2-3A25-54D6-DEE18369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" y="1713156"/>
            <a:ext cx="3330044" cy="3607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D5692-BBC0-D046-033D-44A25E8EF90E}"/>
              </a:ext>
            </a:extLst>
          </p:cNvPr>
          <p:cNvSpPr txBox="1"/>
          <p:nvPr/>
        </p:nvSpPr>
        <p:spPr>
          <a:xfrm>
            <a:off x="971809" y="5620620"/>
            <a:ext cx="264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Памфил Данилович Юркевич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1836 - 1874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B1B96C-53E3-E0F5-949B-906596A5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80" y="1515479"/>
            <a:ext cx="6550127" cy="43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77E4C-C304-4082-C6C2-1EF0F2C84652}"/>
              </a:ext>
            </a:extLst>
          </p:cNvPr>
          <p:cNvSpPr txBox="1"/>
          <p:nvPr/>
        </p:nvSpPr>
        <p:spPr>
          <a:xfrm>
            <a:off x="1178724" y="1031001"/>
            <a:ext cx="983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экспериментальной психологии. Лаборатории и институты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775BFA-3773-3FB0-2A9A-274195EDC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4" y="2059080"/>
            <a:ext cx="3659701" cy="2739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31668-B998-59C1-9AD7-3AF63D21B05F}"/>
              </a:ext>
            </a:extLst>
          </p:cNvPr>
          <p:cNvSpPr txBox="1"/>
          <p:nvPr/>
        </p:nvSpPr>
        <p:spPr>
          <a:xfrm>
            <a:off x="298525" y="4989310"/>
            <a:ext cx="330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Одесский национальный университет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2CE8F-0680-1394-84F4-D7B13E9B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6" y="2059080"/>
            <a:ext cx="3659701" cy="2744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98026-62A0-C8EC-930C-70CEA7D930B8}"/>
              </a:ext>
            </a:extLst>
          </p:cNvPr>
          <p:cNvSpPr txBox="1"/>
          <p:nvPr/>
        </p:nvSpPr>
        <p:spPr>
          <a:xfrm>
            <a:off x="3920189" y="4989310"/>
            <a:ext cx="375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университет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М. В. Ломоносова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7AD49E-32FE-BE6A-AF78-7FFFFEFE7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66" y="2059080"/>
            <a:ext cx="4191000" cy="276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37196-8A1B-8C62-851F-3E771B4CDC2E}"/>
              </a:ext>
            </a:extLst>
          </p:cNvPr>
          <p:cNvSpPr txBox="1"/>
          <p:nvPr/>
        </p:nvSpPr>
        <p:spPr>
          <a:xfrm>
            <a:off x="8549226" y="5099774"/>
            <a:ext cx="293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Психоневрологический институт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Бехтерева</a:t>
            </a:r>
          </a:p>
        </p:txBody>
      </p:sp>
    </p:spTree>
    <p:extLst>
      <p:ext uri="{BB962C8B-B14F-4D97-AF65-F5344CB8AC3E}">
        <p14:creationId xmlns:p14="http://schemas.microsoft.com/office/powerpoint/2010/main" val="18072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5A08D-4BBB-D402-0CD2-A8C12934FEDE}"/>
              </a:ext>
            </a:extLst>
          </p:cNvPr>
          <p:cNvSpPr txBox="1"/>
          <p:nvPr/>
        </p:nvSpPr>
        <p:spPr>
          <a:xfrm>
            <a:off x="1789179" y="1031001"/>
            <a:ext cx="8613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метода экспериментальной психологии. Субъективный.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EFA9C-FA7F-26B7-1A26-8DBCAA3A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1" y="1729211"/>
            <a:ext cx="5112305" cy="3812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2BC6-FE8D-36FE-AC6B-A66196640D38}"/>
              </a:ext>
            </a:extLst>
          </p:cNvPr>
          <p:cNvSpPr txBox="1"/>
          <p:nvPr/>
        </p:nvSpPr>
        <p:spPr>
          <a:xfrm>
            <a:off x="1705469" y="5633686"/>
            <a:ext cx="254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Георгий Иванович Челпанов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1862 - 1936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7C42BC-3BF7-25F9-C84F-62A24552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58" y="1574887"/>
            <a:ext cx="2245911" cy="41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02C-4F87-E0E2-4D1C-482CDF232009}"/>
              </a:ext>
            </a:extLst>
          </p:cNvPr>
          <p:cNvSpPr txBox="1"/>
          <p:nvPr/>
        </p:nvSpPr>
        <p:spPr>
          <a:xfrm>
            <a:off x="1789180" y="975769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метода экспериментальной психологии. Объективный.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4FF06-BCA9-D2C3-ED82-F410486D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2" y="1615601"/>
            <a:ext cx="2804569" cy="3901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7801A-8E0B-0FC0-C7BE-832102E03BC5}"/>
              </a:ext>
            </a:extLst>
          </p:cNvPr>
          <p:cNvSpPr txBox="1"/>
          <p:nvPr/>
        </p:nvSpPr>
        <p:spPr>
          <a:xfrm>
            <a:off x="1781590" y="5695251"/>
            <a:ext cx="2493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Николаевич Ланге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1858 - 1921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E89EFB-68CB-AA01-01A1-C205677D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37" y="1615601"/>
            <a:ext cx="3901483" cy="39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6581B-95C6-0A09-8D6B-6BB3F03FAD53}"/>
              </a:ext>
            </a:extLst>
          </p:cNvPr>
          <p:cNvSpPr txBox="1"/>
          <p:nvPr/>
        </p:nvSpPr>
        <p:spPr>
          <a:xfrm>
            <a:off x="2993548" y="871442"/>
            <a:ext cx="620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Двойственное изображение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Утка-кролик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092F3-A1B4-1BEF-5DA6-D550614F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48" y="1380766"/>
            <a:ext cx="7256089" cy="4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1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112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matvey bardack</dc:creator>
  <cp:lastModifiedBy>matvey bardack</cp:lastModifiedBy>
  <cp:revision>5</cp:revision>
  <dcterms:created xsi:type="dcterms:W3CDTF">2025-09-18T15:36:20Z</dcterms:created>
  <dcterms:modified xsi:type="dcterms:W3CDTF">2025-09-20T17:21:16Z</dcterms:modified>
</cp:coreProperties>
</file>