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697B-0C97-4A55-9878-8211CE9FFAF3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1B3BD-6FD3-4CA8-90D4-3628B7E5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3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alphaModFix amt="7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157784D0-6536-D5D5-183D-B8A9DF17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65A83D-DFAF-7CD9-2A09-08B9A66B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D9CC7-2D4B-6B1E-20FB-B1FDF8F8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C0153-FA90-C25A-EB71-3E2237C78284}"/>
              </a:ext>
            </a:extLst>
          </p:cNvPr>
          <p:cNvSpPr txBox="1"/>
          <p:nvPr userDrawn="1"/>
        </p:nvSpPr>
        <p:spPr>
          <a:xfrm>
            <a:off x="386627" y="319120"/>
            <a:ext cx="11598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РФ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ВПО Тверской государственный технический университет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“кафедра”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B5CE7-44DE-5C2F-C1D5-996D1AE1AEB7}"/>
              </a:ext>
            </a:extLst>
          </p:cNvPr>
          <p:cNvSpPr txBox="1"/>
          <p:nvPr userDrawn="1"/>
        </p:nvSpPr>
        <p:spPr>
          <a:xfrm>
            <a:off x="2490264" y="2580417"/>
            <a:ext cx="7211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“дисциплина”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C466B-B210-501A-B32D-6DAD456C60F7}"/>
              </a:ext>
            </a:extLst>
          </p:cNvPr>
          <p:cNvSpPr txBox="1"/>
          <p:nvPr userDrawn="1"/>
        </p:nvSpPr>
        <p:spPr>
          <a:xfrm>
            <a:off x="5114693" y="6371063"/>
            <a:ext cx="216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 год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CA3AA-67F8-AAB3-DD34-FE18B5AF73C6}"/>
              </a:ext>
            </a:extLst>
          </p:cNvPr>
          <p:cNvSpPr txBox="1"/>
          <p:nvPr userDrawn="1"/>
        </p:nvSpPr>
        <p:spPr>
          <a:xfrm>
            <a:off x="8573119" y="4920853"/>
            <a:ext cx="3412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Б.ПИН.РИС 24.06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Фамилия Имя Отчество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Проверил: 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5A43C0-9D11-9453-F383-81098DD525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8" y="197009"/>
            <a:ext cx="985356" cy="12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136C-53CE-E8D6-AB34-04E73BFE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5B77E8-F9CD-8DD8-922D-E29704E8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B79F0-E82C-6562-5570-D2E7F041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10D85-62B1-02A0-2914-9A32CF31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377FD-41A0-5FA4-05A2-87515E16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414EC3-3B19-6519-5698-9B5836DFF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0D86C8-187A-D94E-F29F-D07F91EB8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 err="1"/>
              <a:t>ятый</a:t>
            </a:r>
            <a:r>
              <a:rPr lang="ru-RU" dirty="0"/>
              <a:t>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0221A-8462-6BAC-9856-F7A5BDA1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203FB-59D7-F63E-C454-DBDDD170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B295C6-7001-4FE6-6329-992FA672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93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ля ТвГ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DAA89-F04E-2BB9-0206-FD5F333B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544C-1EFD-4420-A77D-8BC44231D6AE}" type="datetimeFigureOut">
              <a:rPr lang="ru-RU" smtClean="0"/>
              <a:t>18.09.2025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B7ECC5-EF3D-FD5F-D541-4A1FE456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D973C-69AB-6A2A-7EF9-826005FD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67A-DDC7-4AB4-8A7E-661A622D830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573931-2708-39E3-3A1F-3037A4D8ADD6}"/>
              </a:ext>
            </a:extLst>
          </p:cNvPr>
          <p:cNvSpPr/>
          <p:nvPr userDrawn="1"/>
        </p:nvSpPr>
        <p:spPr>
          <a:xfrm>
            <a:off x="0" y="0"/>
            <a:ext cx="12192000" cy="820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93CDCE-9E00-8FA4-FD68-8E446F769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4" y="74127"/>
            <a:ext cx="555309" cy="6723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079182-6229-6A74-C752-1C81BE2D13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7" y="74127"/>
            <a:ext cx="525853" cy="6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091D-F3EC-B374-032F-16FE7146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A9A3E-B2E5-D31A-2126-F256CEEC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F8D91-9B9D-D9FB-92DE-E16E5B70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D9DF21-274B-1DE7-DFA0-18CB2E00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67EEB-7759-B2D1-EA7D-50B51E2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BD8CB-8C4F-2689-A5A0-250CF57B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3DCD5-67EE-AFA2-1B03-006B6941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7374B-E921-C226-6E52-39EEADB5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6E20B-6C12-DD91-614B-24D6BE03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51C86-0DA7-5323-0791-94FF599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4CA2-3D93-3861-527A-8F7AA23B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BE07F-E703-EFCB-3442-10681B76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42C7FD-A8FD-476B-D838-6BDB083B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FA2FD-1556-D6BB-69B8-0F44D402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F0299-CFD0-B0CF-A24B-3EBBCC51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C4B96A-0992-90C5-4786-B0256FB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8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FD135-4AAF-F50F-2AD1-FD168073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6B1A38-CD21-9161-B928-0FD20FCA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F52ED1-900B-8CE8-46D9-EB159BA6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F33F2A-92AD-D2EE-572C-673490D1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CAE408-84AB-5F13-5E78-AAE9ADCF6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9CB2DC-F634-7A8C-7449-0DCBB767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68F8C-8B01-E4D4-DD9F-AA4B37B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8C361F-0932-C29E-7F9A-B2DDAF80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8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18931-69DC-D5CE-E64C-36BCF74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3F2BB7-D17D-471E-0AF2-59C1A1A6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3272A-E884-44FB-C5B3-7343C73A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09B716-58F6-69AB-16BC-EA8646B6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B2AFE6-1A57-84AF-51FB-56AA9887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9C0D15-4C07-2D0B-373B-C1DC82ED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54F5EB-64B2-63E9-14AF-B8CF8ECA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15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21E0D-5515-D56B-A81F-F7C5F360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AD3F7-7D2E-7361-1AB6-F368EF86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F45AC-7166-62DB-F63A-4BEF62A9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B61D09-920D-06B8-C493-8E790341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09A9A-DDAF-A3BA-9679-302CF35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05252-11D8-6D64-C420-DDAC66C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8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FF3DC-C540-4E9A-7DE6-CD8D2984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F19E95-A7C3-7726-5C8C-34C8BA766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C5AAF-C590-87BA-CD31-37003118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C74540-4346-B48D-A65B-2203FFFB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2B26E-5D43-5FD6-97F7-6DF00A12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BE59F1-1AFD-B2BB-93F5-C7D5DD8A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EF5AC809-2500-0B59-BE1D-CD330E49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8E44-4042-4A4D-BD9E-0D9221AD271A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E2974-F488-547E-DDD0-4EB74B603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0356F-3DA9-2E00-534A-1008BAB2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9EE3-B1FC-4E36-AE58-A765583E8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34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180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matvey bardack</dc:creator>
  <cp:lastModifiedBy>matvey bardack</cp:lastModifiedBy>
  <cp:revision>2</cp:revision>
  <dcterms:created xsi:type="dcterms:W3CDTF">2025-09-18T15:36:20Z</dcterms:created>
  <dcterms:modified xsi:type="dcterms:W3CDTF">2025-09-18T15:54:35Z</dcterms:modified>
</cp:coreProperties>
</file>