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7A5BA-213D-0703-E4BE-0FC29A51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F151F6-618D-D4A4-2BB6-D97D40E5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9BD93-7FC4-EB16-57EF-11C575DF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DCB8E-8D77-0447-FD4A-95756B07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19C4C-128F-76E6-C99A-CCBAB1EA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0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9721-A210-1C9B-DB01-F59E3667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A3E880-3975-9DDC-2BE5-F6A6C4CB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728D-1640-EEE3-1BF5-FFB54B0B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27A69-EBA1-B7AC-5783-5445D7C6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53CD9-CAAA-7140-FA38-C3FDBC32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C02E80-B6A2-5E46-0905-49973AE3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F9386D-7CA6-D40D-6FE1-A68C53CB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69879-A1AC-9B04-7FDB-5CE32F9B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52D09-5AC2-BDD6-2981-6BE2954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41DB9-537B-3C43-AFCA-711FF461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0F41-524D-E135-2917-0E66FB3A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2520C-2136-75E5-04D9-4DB3F18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46B3E-8D0D-F8FE-703D-CA90B017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3DACB-EA29-FB83-CE03-2ADBB015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83A18-8DBE-8779-E917-B91EDB16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17DB0-10D6-551B-3CD9-64567890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0380-E1DC-0B16-DF6D-2BEC037E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C69E7-1939-F028-0963-9898B12D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F36AB-8AD8-4984-AAA4-013356DA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22DAA-3F97-46CF-7523-D5A7F1F0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C824D-2445-2308-B7CF-51ED1AE0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1E8D1-D46E-30AA-DD1A-54F51AC2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4FE772-D435-C6DC-937D-CF458211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69F94-4AD0-AF2F-F2A3-374F917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DFFB8E-5DBF-DDD7-7E38-1C03D6C1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1253F-A510-BDD6-69AA-75A1C405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6BDC7-6A09-B1D6-C53B-E25A44DC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30ADAA-CB95-9608-4754-92FBEDEE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85BC0-8C40-D08E-70C6-6660C529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C54E9-C19F-26BD-3AFC-DDF8A1A91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D9341F-4CB4-EF5C-8CAA-DF96881C5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1EF84E-B13A-A13B-F570-D2E34E0B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94DF4-9419-0C99-E07D-13F7CEA9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C8DD15-29CF-18D7-5BB5-826AD466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3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1213-9111-3629-87CD-FE8E530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08FA08-94E8-97A7-40DC-EE568710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ABF88A-E733-C42B-64F1-581684D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B5C485-A8BD-3B4B-18F1-8187DC3E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3D2D95-6BF9-6586-6BC3-09FEF36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41D301-1BB8-6B71-7662-5B7F101F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37D453-4A68-8C01-055A-0637FEB9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506BF-01BD-6F2E-C2BD-4555397D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400FA-CCAE-EEA7-6711-FFB6B84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CB5163-B708-2115-B240-08E9ACF1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D37E4-A7F3-5D9B-5EC8-5A8C75EC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5AD10E-6483-DCD2-6C4C-30A3C8C9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282E3B-5530-F5EB-A2B0-A3595E0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A5DBC-DE1C-A417-9E4A-F45AF928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4D6D6D-C8BE-5686-899A-C551C2DAF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E4F833-AE78-3F39-DB90-665F379B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918C3F-2075-FA56-AD42-94D67438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A3594-1D97-D08C-AD51-B279B016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160D06-511B-EA06-2811-FB2DC601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27BF8-1663-738C-DD20-05DA263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52875-9A9B-9DC5-EA01-14156A74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B8535-02F1-DE75-C1F1-E67C31A6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FBBD0-9F89-4295-92A4-3BBF720E6CB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44F27-45B5-6EDE-D5CB-99135AEF4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0E95F-EB2C-53FE-0276-D076E9C5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5DFE0-CCB6-45B6-BE8F-6536ADD18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5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6AC69-C520-FD03-0A68-8253C156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ru-RU" sz="6600"/>
              <a:t>Школьный дневник на </a:t>
            </a:r>
            <a:r>
              <a:rPr lang="en-US" sz="6600"/>
              <a:t>flask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F5FD02-7E58-896A-2105-BDC1331BF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5115" y="6043490"/>
            <a:ext cx="10909643" cy="687406"/>
          </a:xfrm>
        </p:spPr>
        <p:txBody>
          <a:bodyPr anchor="ctr">
            <a:normAutofit/>
          </a:bodyPr>
          <a:lstStyle/>
          <a:p>
            <a:r>
              <a:rPr lang="ru-RU" dirty="0"/>
              <a:t>Гунин Матвей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CCAAE8E-5601-852E-CA45-C3F5D415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1943922"/>
            <a:ext cx="11548872" cy="39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EF829-2320-709D-08BE-92871FC3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DF7D4-47B3-2C5A-3F43-B47C7267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школьный дневник с использованием языка программирования </a:t>
            </a:r>
            <a:r>
              <a:rPr lang="en-US" dirty="0"/>
              <a:t>python</a:t>
            </a:r>
            <a:r>
              <a:rPr lang="ru-RU" dirty="0"/>
              <a:t> и </a:t>
            </a:r>
            <a:r>
              <a:rPr lang="ru-RU" dirty="0" err="1"/>
              <a:t>фреймвормка</a:t>
            </a:r>
            <a:r>
              <a:rPr lang="ru-RU" dirty="0"/>
              <a:t> </a:t>
            </a:r>
            <a:r>
              <a:rPr lang="en-US" dirty="0"/>
              <a:t>flask</a:t>
            </a:r>
            <a:endParaRPr lang="ru-RU" dirty="0"/>
          </a:p>
        </p:txBody>
      </p:sp>
      <p:pic>
        <p:nvPicPr>
          <p:cNvPr id="5" name="Рисунок 4" descr="Изображение выглядит как текст, Шрифт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65DBC313-2FD7-67C9-8629-7217A385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" y="2781752"/>
            <a:ext cx="1218417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FF983-366C-F0D4-70AE-691BB81B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ru-RU" sz="4800" dirty="0"/>
              <a:t>Методы реализации	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50262-DB3A-10F7-9C70-75C6B29F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u-RU" sz="1900"/>
              <a:t>При выполнение проекта не мало важную роль сыграли библиотеки </a:t>
            </a:r>
            <a:r>
              <a:rPr lang="en-US" sz="1900"/>
              <a:t>flask</a:t>
            </a:r>
            <a:r>
              <a:rPr lang="ru-RU" sz="1900"/>
              <a:t> и </a:t>
            </a:r>
            <a:r>
              <a:rPr lang="en-US" sz="1900"/>
              <a:t> SQLalchemy</a:t>
            </a:r>
            <a:r>
              <a:rPr lang="ru-RU" sz="1900"/>
              <a:t>. Первая библиотека понадобилась для реализации </a:t>
            </a:r>
            <a:r>
              <a:rPr lang="en-US" sz="1900"/>
              <a:t>backend </a:t>
            </a:r>
            <a:r>
              <a:rPr lang="ru-RU" sz="1900"/>
              <a:t>части проекта, вторая же для сохранения данных о пользователе, о расписании. О учителях, о оценках и т.д. в базу данных</a:t>
            </a:r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87D2DC5-1C09-8D5D-0299-5C267B041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228"/>
            <a:ext cx="10888730" cy="168775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D20EF98-62F0-3712-92B9-D2E1179D1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9015"/>
            <a:ext cx="7030431" cy="151468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E85CA15-533A-0FA8-A0DF-BF6EE64EE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99" y="4649015"/>
            <a:ext cx="5109551" cy="16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482D0-8611-4CB0-24BC-83442CAE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ru-RU" sz="4800">
                <a:solidFill>
                  <a:srgbClr val="FFFFFF"/>
                </a:solidFill>
              </a:rPr>
              <a:t>Выводы и перспективы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9A231-1A1C-DCB9-851B-5CAA0D36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ru-RU" sz="1700">
                <a:solidFill>
                  <a:srgbClr val="FFFFFF"/>
                </a:solidFill>
              </a:rPr>
              <a:t>За время работы была реализована большая часть задуманных идей. Не все получились без багов(баг с оценками). Из того что надо добавить это выдача домашнего задания и выставление оценок с коэффициентом выше 1.</a:t>
            </a:r>
          </a:p>
          <a:p>
            <a:r>
              <a:rPr lang="ru-RU" sz="1700">
                <a:solidFill>
                  <a:srgbClr val="FFFFFF"/>
                </a:solidFill>
              </a:rPr>
              <a:t>Хотелось бы улучшить визуал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80ED896C-269B-332E-DA98-5CE9F9D7B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" y="2518709"/>
            <a:ext cx="10917936" cy="3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9955-0939-4EE4-84CA-E649F394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6679BDA7-7871-6557-27B7-B947D3187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8" y="1387366"/>
            <a:ext cx="6985875" cy="4351338"/>
          </a:xfrm>
        </p:spPr>
      </p:pic>
      <p:pic>
        <p:nvPicPr>
          <p:cNvPr id="7" name="Рисунок 6" descr="Изображение выглядит как текст, программное обеспечение, веб-страниц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7A0C55E-5DCB-B417-5849-8D0DDD04D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9" y="2911930"/>
            <a:ext cx="10809514" cy="35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97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114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Школьный дневник на flask</vt:lpstr>
      <vt:lpstr>Идея</vt:lpstr>
      <vt:lpstr>Методы реализации </vt:lpstr>
      <vt:lpstr>Выводы и перспективы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Школьный дневник на flask</dc:title>
  <dc:creator>Matvey Gunin</dc:creator>
  <cp:lastModifiedBy>Matvey Gunin</cp:lastModifiedBy>
  <cp:revision>1</cp:revision>
  <dcterms:created xsi:type="dcterms:W3CDTF">2024-04-25T19:44:49Z</dcterms:created>
  <dcterms:modified xsi:type="dcterms:W3CDTF">2024-04-25T20:02:22Z</dcterms:modified>
</cp:coreProperties>
</file>