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8288000" cy="10287000"/>
  <p:notesSz cx="6858000" cy="9144000"/>
  <p:embeddedFontLst>
    <p:embeddedFont>
      <p:font typeface="Halant Medium Bold" panose="020B0604020202020204" charset="0"/>
      <p:regular r:id="rId7"/>
    </p:embeddedFont>
    <p:embeddedFont>
      <p:font typeface="Overpass Light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22" autoAdjust="0"/>
  </p:normalViewPr>
  <p:slideViewPr>
    <p:cSldViewPr>
      <p:cViewPr varScale="1">
        <p:scale>
          <a:sx n="95" d="100"/>
          <a:sy n="95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/>
          <p:nvPr/>
        </p:nvGrpSpPr>
        <p:grpSpPr>
          <a:xfrm>
            <a:off x="332164" y="236782"/>
            <a:ext cx="22027454" cy="9560871"/>
            <a:chOff x="0" y="171451"/>
            <a:chExt cx="29369939" cy="1274782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71451"/>
              <a:ext cx="11749115" cy="31547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000"/>
                </a:lnSpc>
              </a:pPr>
              <a:r>
                <a:rPr lang="en-US" sz="9000" dirty="0">
                  <a:solidFill>
                    <a:srgbClr val="100F0D"/>
                  </a:solidFill>
                  <a:latin typeface="Halant Medium Bold"/>
                </a:rPr>
                <a:t>Platformer on</a:t>
              </a:r>
            </a:p>
            <a:p>
              <a:pPr algn="r">
                <a:lnSpc>
                  <a:spcPts val="9000"/>
                </a:lnSpc>
              </a:pPr>
              <a:r>
                <a:rPr lang="en-US" sz="9000" dirty="0" err="1">
                  <a:solidFill>
                    <a:srgbClr val="100F0D"/>
                  </a:solidFill>
                  <a:latin typeface="Halant Medium Bold"/>
                </a:rPr>
                <a:t>Pygame</a:t>
              </a:r>
              <a:endParaRPr lang="en-US" sz="8000" dirty="0">
                <a:solidFill>
                  <a:srgbClr val="100F0D"/>
                </a:solidFill>
                <a:latin typeface="Halant Medium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44315" y="12098541"/>
              <a:ext cx="17925624" cy="8207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4000" dirty="0" err="1">
                  <a:solidFill>
                    <a:srgbClr val="100F0D"/>
                  </a:solidFill>
                  <a:latin typeface="Overpass Light"/>
                </a:rPr>
                <a:t>Автор</a:t>
              </a:r>
              <a:r>
                <a:rPr lang="en-US" sz="4000" dirty="0">
                  <a:solidFill>
                    <a:srgbClr val="100F0D"/>
                  </a:solidFill>
                  <a:latin typeface="Overpass Light"/>
                </a:rPr>
                <a:t>: </a:t>
              </a:r>
              <a:r>
                <a:rPr lang="ru-RU" sz="4000" dirty="0">
                  <a:solidFill>
                    <a:srgbClr val="100F0D"/>
                  </a:solidFill>
                  <a:latin typeface="Overpass Light"/>
                </a:rPr>
                <a:t>Гунин Матвей Максимович</a:t>
              </a:r>
              <a:endParaRPr lang="en-US" sz="4000" dirty="0">
                <a:solidFill>
                  <a:srgbClr val="100F0D"/>
                </a:solidFill>
                <a:latin typeface="Overpass Light"/>
              </a:endParaRPr>
            </a:p>
          </p:txBody>
        </p:sp>
      </p:grpSp>
      <p:pic>
        <p:nvPicPr>
          <p:cNvPr id="3" name="Рисунок 2" descr="Изображение выглядит как снимок экрана, диаграмма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A2410A2-9F56-D18F-7036-B08DA7E92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45868"/>
            <a:ext cx="7496838" cy="750435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Мультфильм, Анимация, фантастика&#10;&#10;Автоматически созданное описание">
            <a:extLst>
              <a:ext uri="{FF2B5EF4-FFF2-40B4-BE49-F238E27FC236}">
                <a16:creationId xmlns:a16="http://schemas.microsoft.com/office/drawing/2014/main" id="{FFF96F58-286C-EB3D-A704-5658ED1B7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99" y="2617100"/>
            <a:ext cx="7878043" cy="44313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76516" y="1289270"/>
            <a:ext cx="803032" cy="142875"/>
            <a:chOff x="0" y="0"/>
            <a:chExt cx="1070710" cy="190500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293403" y="0"/>
              <a:ext cx="190500" cy="190500"/>
              <a:chOff x="0" y="0"/>
              <a:chExt cx="1708150" cy="17081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190500" cy="190500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880210" y="0"/>
              <a:ext cx="190500" cy="190500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586807" y="0"/>
              <a:ext cx="190500" cy="190500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1" name="AutoShape 11"/>
          <p:cNvSpPr/>
          <p:nvPr/>
        </p:nvSpPr>
        <p:spPr>
          <a:xfrm>
            <a:off x="2097448" y="1345162"/>
            <a:ext cx="1199072" cy="31091"/>
          </a:xfrm>
          <a:prstGeom prst="rect">
            <a:avLst/>
          </a:prstGeom>
          <a:solidFill>
            <a:srgbClr val="100F0D"/>
          </a:solidFill>
        </p:spPr>
        <p:txBody>
          <a:bodyPr/>
          <a:lstStyle/>
          <a:p>
            <a:endParaRPr lang="ru-RU"/>
          </a:p>
        </p:txBody>
      </p:sp>
      <p:sp>
        <p:nvSpPr>
          <p:cNvPr id="14" name="TextBox 14"/>
          <p:cNvSpPr txBox="1"/>
          <p:nvPr/>
        </p:nvSpPr>
        <p:spPr>
          <a:xfrm>
            <a:off x="9586985" y="614242"/>
            <a:ext cx="8115300" cy="2591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>
                <a:solidFill>
                  <a:srgbClr val="100F0D"/>
                </a:solidFill>
                <a:latin typeface="Halant Medium Bold"/>
              </a:rPr>
              <a:t>Идея проекта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86985" y="3299742"/>
            <a:ext cx="8115300" cy="62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9586985" y="3561620"/>
            <a:ext cx="8115300" cy="43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999">
                <a:solidFill>
                  <a:srgbClr val="100F0D"/>
                </a:solidFill>
                <a:latin typeface="Halant Medium Bold"/>
              </a:rPr>
              <a:t>Цель проекта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586985" y="4108229"/>
            <a:ext cx="8115300" cy="37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ru-RU" sz="2299" dirty="0">
                <a:solidFill>
                  <a:srgbClr val="100F0D"/>
                </a:solidFill>
                <a:latin typeface="Overpass Light"/>
              </a:rPr>
              <a:t>Написание </a:t>
            </a:r>
            <a:r>
              <a:rPr lang="en-US" sz="2299" dirty="0">
                <a:solidFill>
                  <a:srgbClr val="100F0D"/>
                </a:solidFill>
                <a:latin typeface="Overpass Light"/>
              </a:rPr>
              <a:t>Platformer </a:t>
            </a:r>
            <a:r>
              <a:rPr lang="ru-RU" sz="2299" dirty="0">
                <a:solidFill>
                  <a:srgbClr val="100F0D"/>
                </a:solidFill>
                <a:latin typeface="Overpass Light"/>
              </a:rPr>
              <a:t>на </a:t>
            </a:r>
            <a:r>
              <a:rPr lang="en-US" sz="2299" dirty="0" err="1">
                <a:solidFill>
                  <a:srgbClr val="100F0D"/>
                </a:solidFill>
                <a:latin typeface="Overpass Light"/>
              </a:rPr>
              <a:t>PyGame</a:t>
            </a:r>
            <a:endParaRPr lang="en-US" sz="2299" dirty="0">
              <a:solidFill>
                <a:srgbClr val="100F0D"/>
              </a:solidFill>
              <a:latin typeface="Overpass Ligh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586985" y="6204870"/>
            <a:ext cx="8115300" cy="43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999" dirty="0" err="1">
                <a:solidFill>
                  <a:srgbClr val="100F0D"/>
                </a:solidFill>
                <a:latin typeface="Halant Medium Bold"/>
              </a:rPr>
              <a:t>Реализация</a:t>
            </a:r>
            <a:endParaRPr lang="en-US" sz="2999" dirty="0">
              <a:solidFill>
                <a:srgbClr val="100F0D"/>
              </a:solidFill>
              <a:latin typeface="Halant Medium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586985" y="6623495"/>
            <a:ext cx="8115300" cy="787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 dirty="0" err="1">
                <a:solidFill>
                  <a:srgbClr val="100F0D"/>
                </a:solidFill>
                <a:latin typeface="Overpass Light"/>
              </a:rPr>
              <a:t>Проект</a:t>
            </a:r>
            <a:r>
              <a:rPr lang="en-US" sz="2299" dirty="0">
                <a:solidFill>
                  <a:srgbClr val="100F0D"/>
                </a:solidFill>
                <a:latin typeface="Overpass Light"/>
              </a:rPr>
              <a:t> </a:t>
            </a:r>
            <a:r>
              <a:rPr lang="en-US" sz="2299" dirty="0" err="1">
                <a:solidFill>
                  <a:srgbClr val="100F0D"/>
                </a:solidFill>
                <a:latin typeface="Overpass Light"/>
              </a:rPr>
              <a:t>создан</a:t>
            </a:r>
            <a:r>
              <a:rPr lang="en-US" sz="2299" dirty="0">
                <a:solidFill>
                  <a:srgbClr val="100F0D"/>
                </a:solidFill>
                <a:latin typeface="Overpass Light"/>
              </a:rPr>
              <a:t> </a:t>
            </a:r>
            <a:r>
              <a:rPr lang="en-US" sz="2299" dirty="0" err="1">
                <a:solidFill>
                  <a:srgbClr val="100F0D"/>
                </a:solidFill>
                <a:latin typeface="Overpass Light"/>
              </a:rPr>
              <a:t>на</a:t>
            </a:r>
            <a:r>
              <a:rPr lang="en-US" sz="2299" dirty="0">
                <a:solidFill>
                  <a:srgbClr val="100F0D"/>
                </a:solidFill>
                <a:latin typeface="Overpass Light"/>
              </a:rPr>
              <a:t> </a:t>
            </a:r>
            <a:r>
              <a:rPr lang="en-US" sz="2299" dirty="0" err="1">
                <a:solidFill>
                  <a:srgbClr val="100F0D"/>
                </a:solidFill>
                <a:latin typeface="Overpass Light"/>
              </a:rPr>
              <a:t>базе</a:t>
            </a:r>
            <a:r>
              <a:rPr lang="en-US" sz="2299" dirty="0">
                <a:solidFill>
                  <a:srgbClr val="100F0D"/>
                </a:solidFill>
                <a:latin typeface="Overpass Light"/>
              </a:rPr>
              <a:t> </a:t>
            </a:r>
            <a:r>
              <a:rPr lang="en-US" sz="2299" dirty="0" err="1">
                <a:solidFill>
                  <a:srgbClr val="100F0D"/>
                </a:solidFill>
                <a:latin typeface="Overpass Light"/>
              </a:rPr>
              <a:t>языка</a:t>
            </a:r>
            <a:r>
              <a:rPr lang="en-US" sz="2299" dirty="0">
                <a:solidFill>
                  <a:srgbClr val="100F0D"/>
                </a:solidFill>
                <a:latin typeface="Overpass Light"/>
              </a:rPr>
              <a:t> Python, </a:t>
            </a:r>
            <a:r>
              <a:rPr lang="en-US" sz="2299" dirty="0" err="1">
                <a:solidFill>
                  <a:srgbClr val="100F0D"/>
                </a:solidFill>
                <a:latin typeface="Overpass Light"/>
              </a:rPr>
              <a:t>при</a:t>
            </a:r>
            <a:r>
              <a:rPr lang="en-US" sz="2299" dirty="0">
                <a:solidFill>
                  <a:srgbClr val="100F0D"/>
                </a:solidFill>
                <a:latin typeface="Overpass Light"/>
              </a:rPr>
              <a:t> </a:t>
            </a:r>
            <a:r>
              <a:rPr lang="en-US" sz="2299" dirty="0" err="1">
                <a:solidFill>
                  <a:srgbClr val="100F0D"/>
                </a:solidFill>
                <a:latin typeface="Overpass Light"/>
              </a:rPr>
              <a:t>помощи</a:t>
            </a:r>
            <a:r>
              <a:rPr lang="en-US" sz="2299" dirty="0">
                <a:solidFill>
                  <a:srgbClr val="100F0D"/>
                </a:solidFill>
                <a:latin typeface="Overpass Light"/>
              </a:rPr>
              <a:t> СУБД SQLite и </a:t>
            </a:r>
            <a:r>
              <a:rPr lang="en-US" sz="2299" dirty="0" err="1">
                <a:solidFill>
                  <a:srgbClr val="100F0D"/>
                </a:solidFill>
                <a:latin typeface="Overpass Light"/>
              </a:rPr>
              <a:t>Pygame</a:t>
            </a:r>
            <a:r>
              <a:rPr lang="en-US" sz="2299" dirty="0">
                <a:solidFill>
                  <a:srgbClr val="100F0D"/>
                </a:solidFill>
                <a:latin typeface="Overpass Light"/>
              </a:rPr>
              <a:t>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1219200"/>
            <a:ext cx="588753" cy="330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2500" spc="125">
                <a:solidFill>
                  <a:srgbClr val="100F0D"/>
                </a:solidFill>
                <a:latin typeface="Halant Medium Bold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586985" y="5073634"/>
            <a:ext cx="8115300" cy="423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99"/>
              </a:lnSpc>
              <a:spcBef>
                <a:spcPct val="0"/>
              </a:spcBef>
            </a:pPr>
            <a:r>
              <a:rPr lang="en-US" sz="2999" u="none">
                <a:solidFill>
                  <a:srgbClr val="100F0D"/>
                </a:solidFill>
                <a:latin typeface="Halant Medium Bold"/>
              </a:rPr>
              <a:t>Идея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586985" y="5392548"/>
            <a:ext cx="8115300" cy="37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ru-RU" sz="2299" dirty="0">
                <a:solidFill>
                  <a:srgbClr val="100F0D"/>
                </a:solidFill>
                <a:latin typeface="Overpass Light"/>
              </a:rPr>
              <a:t>Написать </a:t>
            </a:r>
            <a:r>
              <a:rPr lang="en-US" sz="2299" dirty="0">
                <a:solidFill>
                  <a:srgbClr val="100F0D"/>
                </a:solidFill>
                <a:latin typeface="Overpass Light"/>
              </a:rPr>
              <a:t>Platformer </a:t>
            </a:r>
            <a:r>
              <a:rPr lang="ru-RU" sz="2299" dirty="0">
                <a:solidFill>
                  <a:srgbClr val="100F0D"/>
                </a:solidFill>
                <a:latin typeface="Overpass Light"/>
              </a:rPr>
              <a:t>на </a:t>
            </a:r>
            <a:r>
              <a:rPr lang="en-US" sz="2299" dirty="0" err="1">
                <a:solidFill>
                  <a:srgbClr val="100F0D"/>
                </a:solidFill>
                <a:latin typeface="Overpass Light"/>
              </a:rPr>
              <a:t>PyGame</a:t>
            </a:r>
            <a:endParaRPr lang="en-US" sz="2299" dirty="0">
              <a:solidFill>
                <a:srgbClr val="100F0D"/>
              </a:solidFill>
              <a:latin typeface="Overpass Light"/>
            </a:endParaRPr>
          </a:p>
        </p:txBody>
      </p:sp>
      <p:pic>
        <p:nvPicPr>
          <p:cNvPr id="13" name="Рисунок 12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8C7198C-153C-EC54-14C6-14C1B5D97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" y="574708"/>
            <a:ext cx="9392961" cy="9421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06200" y="4387813"/>
            <a:ext cx="5336914" cy="280188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76856" y="7189693"/>
            <a:ext cx="6038994" cy="2347659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9144000" y="2085635"/>
            <a:ext cx="8115300" cy="62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9144000" y="1923477"/>
            <a:ext cx="8115300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999">
                <a:solidFill>
                  <a:srgbClr val="100F0D"/>
                </a:solidFill>
                <a:latin typeface="Halant Medium Bold"/>
              </a:rPr>
              <a:t>Использованные программы и библиотеки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772400" y="2865560"/>
            <a:ext cx="94869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3200" dirty="0" err="1">
                <a:solidFill>
                  <a:srgbClr val="100F0D"/>
                </a:solidFill>
                <a:latin typeface="Overpass Light"/>
              </a:rPr>
              <a:t>Библиотеки</a:t>
            </a:r>
            <a:r>
              <a:rPr lang="en-US" sz="3200" dirty="0">
                <a:solidFill>
                  <a:srgbClr val="100F0D"/>
                </a:solidFill>
                <a:latin typeface="Overpass Light"/>
              </a:rPr>
              <a:t>: </a:t>
            </a:r>
            <a:r>
              <a:rPr lang="en-US" sz="3200" dirty="0" err="1">
                <a:solidFill>
                  <a:srgbClr val="100F0D"/>
                </a:solidFill>
                <a:latin typeface="Overpass Light"/>
              </a:rPr>
              <a:t>PyGame</a:t>
            </a:r>
            <a:r>
              <a:rPr lang="en-US" sz="3200" dirty="0">
                <a:solidFill>
                  <a:srgbClr val="100F0D"/>
                </a:solidFill>
                <a:latin typeface="Overpass Light"/>
              </a:rPr>
              <a:t>, sqlite3</a:t>
            </a:r>
          </a:p>
          <a:p>
            <a:pPr>
              <a:lnSpc>
                <a:spcPts val="3219"/>
              </a:lnSpc>
            </a:pPr>
            <a:r>
              <a:rPr lang="en-US" sz="3200" dirty="0" err="1">
                <a:solidFill>
                  <a:srgbClr val="100F0D"/>
                </a:solidFill>
                <a:latin typeface="Overpass Light"/>
              </a:rPr>
              <a:t>Программы</a:t>
            </a:r>
            <a:r>
              <a:rPr lang="en-US" sz="3200" dirty="0">
                <a:solidFill>
                  <a:srgbClr val="100F0D"/>
                </a:solidFill>
                <a:latin typeface="Overpass Light"/>
              </a:rPr>
              <a:t>: SQLite Studio, PyCharm.</a:t>
            </a:r>
          </a:p>
        </p:txBody>
      </p:sp>
      <p:pic>
        <p:nvPicPr>
          <p:cNvPr id="3" name="Рисунок 2" descr="Изображение выглядит как графическая вставка, Графика, графический дизайн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9CA98308-FACC-CB73-7078-6A16E3CB8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3068"/>
            <a:ext cx="5944073" cy="2347659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78FFA60-3160-F13D-AA1D-FCBEC764B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09900"/>
            <a:ext cx="5773562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1003536"/>
            <a:ext cx="8938404" cy="2591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dirty="0" err="1">
                <a:solidFill>
                  <a:srgbClr val="100F0D"/>
                </a:solidFill>
                <a:latin typeface="Halant Medium Bold"/>
              </a:rPr>
              <a:t>Выводы</a:t>
            </a:r>
            <a:r>
              <a:rPr lang="en-US" sz="10000" dirty="0">
                <a:solidFill>
                  <a:srgbClr val="100F0D"/>
                </a:solidFill>
                <a:latin typeface="Halant Medium Bold"/>
              </a:rPr>
              <a:t> и </a:t>
            </a:r>
            <a:r>
              <a:rPr lang="en-US" sz="10000" dirty="0" err="1">
                <a:solidFill>
                  <a:srgbClr val="100F0D"/>
                </a:solidFill>
                <a:latin typeface="Halant Medium Bold"/>
              </a:rPr>
              <a:t>перспективы</a:t>
            </a:r>
            <a:endParaRPr lang="en-US" sz="10000" dirty="0">
              <a:solidFill>
                <a:srgbClr val="100F0D"/>
              </a:solidFill>
              <a:latin typeface="Halant Medium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435359" y="1861130"/>
            <a:ext cx="6691942" cy="1746832"/>
            <a:chOff x="0" y="19050"/>
            <a:chExt cx="8922589" cy="2329108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50"/>
              <a:ext cx="8922589" cy="583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sz="2999">
                  <a:solidFill>
                    <a:srgbClr val="100F0D"/>
                  </a:solidFill>
                  <a:latin typeface="Halant Medium Bold"/>
                </a:rPr>
                <a:t>Выводы по проекту.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51055"/>
              <a:ext cx="8922589" cy="1597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19"/>
                </a:lnSpc>
              </a:pPr>
              <a:r>
                <a:rPr lang="en-US" sz="2299" dirty="0">
                  <a:solidFill>
                    <a:srgbClr val="100F0D"/>
                  </a:solidFill>
                  <a:latin typeface="Overpass Light"/>
                </a:rPr>
                <a:t>В </a:t>
              </a:r>
              <a:r>
                <a:rPr lang="en-US" sz="2299" dirty="0" err="1">
                  <a:solidFill>
                    <a:srgbClr val="100F0D"/>
                  </a:solidFill>
                  <a:latin typeface="Overpass Light"/>
                </a:rPr>
                <a:t>проекте</a:t>
              </a:r>
              <a:r>
                <a:rPr lang="en-US" sz="2299" dirty="0">
                  <a:solidFill>
                    <a:srgbClr val="100F0D"/>
                  </a:solidFill>
                  <a:latin typeface="Overpass Light"/>
                </a:rPr>
                <a:t> </a:t>
              </a:r>
              <a:r>
                <a:rPr lang="en-US" sz="2299" dirty="0" err="1">
                  <a:solidFill>
                    <a:srgbClr val="100F0D"/>
                  </a:solidFill>
                  <a:latin typeface="Overpass Light"/>
                </a:rPr>
                <a:t>реализовано</a:t>
              </a:r>
              <a:r>
                <a:rPr lang="en-US" sz="2299" dirty="0">
                  <a:solidFill>
                    <a:srgbClr val="100F0D"/>
                  </a:solidFill>
                  <a:latin typeface="Overpass Light"/>
                </a:rPr>
                <a:t> </a:t>
              </a:r>
              <a:r>
                <a:rPr lang="en-US" sz="2299" dirty="0" err="1">
                  <a:solidFill>
                    <a:srgbClr val="100F0D"/>
                  </a:solidFill>
                  <a:latin typeface="Overpass Light"/>
                </a:rPr>
                <a:t>большинство</a:t>
              </a:r>
              <a:r>
                <a:rPr lang="en-US" sz="2299" dirty="0">
                  <a:solidFill>
                    <a:srgbClr val="100F0D"/>
                  </a:solidFill>
                  <a:latin typeface="Overpass Light"/>
                </a:rPr>
                <a:t> </a:t>
              </a:r>
              <a:r>
                <a:rPr lang="en-US" sz="2299" dirty="0" err="1">
                  <a:solidFill>
                    <a:srgbClr val="100F0D"/>
                  </a:solidFill>
                  <a:latin typeface="Overpass Light"/>
                </a:rPr>
                <a:t>задуманных</a:t>
              </a:r>
              <a:r>
                <a:rPr lang="en-US" sz="2299" dirty="0">
                  <a:solidFill>
                    <a:srgbClr val="100F0D"/>
                  </a:solidFill>
                  <a:latin typeface="Overpass Light"/>
                </a:rPr>
                <a:t> </a:t>
              </a:r>
              <a:r>
                <a:rPr lang="en-US" sz="2299" dirty="0" err="1">
                  <a:solidFill>
                    <a:srgbClr val="100F0D"/>
                  </a:solidFill>
                  <a:latin typeface="Overpass Light"/>
                </a:rPr>
                <a:t>функций</a:t>
              </a:r>
              <a:r>
                <a:rPr lang="en-US" sz="2299" dirty="0">
                  <a:solidFill>
                    <a:srgbClr val="100F0D"/>
                  </a:solidFill>
                  <a:latin typeface="Overpass Light"/>
                </a:rPr>
                <a:t>.  </a:t>
              </a:r>
              <a:r>
                <a:rPr lang="ru-RU" sz="2299" dirty="0">
                  <a:solidFill>
                    <a:srgbClr val="100F0D"/>
                  </a:solidFill>
                  <a:latin typeface="Overpass Light"/>
                </a:rPr>
                <a:t>Хотелось сделать магазин но не получилось.</a:t>
              </a:r>
              <a:endParaRPr lang="en-US" sz="2299" dirty="0">
                <a:solidFill>
                  <a:srgbClr val="100F0D"/>
                </a:solidFill>
                <a:latin typeface="Overpass Ligh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397259" y="4533900"/>
            <a:ext cx="6691942" cy="2157201"/>
            <a:chOff x="0" y="19050"/>
            <a:chExt cx="8922589" cy="2876266"/>
          </a:xfrm>
        </p:grpSpPr>
        <p:sp>
          <p:nvSpPr>
            <p:cNvPr id="7" name="TextBox 7"/>
            <p:cNvSpPr txBox="1"/>
            <p:nvPr/>
          </p:nvSpPr>
          <p:spPr>
            <a:xfrm>
              <a:off x="0" y="19050"/>
              <a:ext cx="8922589" cy="583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sz="2999" dirty="0" err="1">
                  <a:solidFill>
                    <a:srgbClr val="100F0D"/>
                  </a:solidFill>
                  <a:latin typeface="Halant Medium Bold"/>
                </a:rPr>
                <a:t>Возможности</a:t>
              </a:r>
              <a:r>
                <a:rPr lang="en-US" sz="2999" dirty="0">
                  <a:solidFill>
                    <a:srgbClr val="100F0D"/>
                  </a:solidFill>
                  <a:latin typeface="Halant Medium Bold"/>
                </a:rPr>
                <a:t> </a:t>
              </a:r>
              <a:r>
                <a:rPr lang="en-US" sz="2999" dirty="0" err="1">
                  <a:solidFill>
                    <a:srgbClr val="100F0D"/>
                  </a:solidFill>
                  <a:latin typeface="Halant Medium Bold"/>
                </a:rPr>
                <a:t>для</a:t>
              </a:r>
              <a:r>
                <a:rPr lang="en-US" sz="2999" dirty="0">
                  <a:solidFill>
                    <a:srgbClr val="100F0D"/>
                  </a:solidFill>
                  <a:latin typeface="Halant Medium Bold"/>
                </a:rPr>
                <a:t> </a:t>
              </a:r>
              <a:r>
                <a:rPr lang="en-US" sz="2999" dirty="0" err="1">
                  <a:solidFill>
                    <a:srgbClr val="100F0D"/>
                  </a:solidFill>
                  <a:latin typeface="Halant Medium Bold"/>
                </a:rPr>
                <a:t>доработки</a:t>
              </a:r>
              <a:endParaRPr lang="en-US" sz="2999" dirty="0">
                <a:solidFill>
                  <a:srgbClr val="100F0D"/>
                </a:solidFill>
                <a:latin typeface="Halant Medium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51055"/>
              <a:ext cx="8922589" cy="21442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19"/>
                </a:lnSpc>
              </a:pPr>
              <a:r>
                <a:rPr lang="ru-RU" sz="2299" dirty="0" err="1">
                  <a:solidFill>
                    <a:srgbClr val="100F0D"/>
                  </a:solidFill>
                  <a:latin typeface="Overpass Light"/>
                </a:rPr>
                <a:t>Впринципе</a:t>
              </a:r>
              <a:r>
                <a:rPr lang="ru-RU" sz="2299" dirty="0">
                  <a:solidFill>
                    <a:srgbClr val="100F0D"/>
                  </a:solidFill>
                  <a:latin typeface="Overpass Light"/>
                </a:rPr>
                <a:t> нет явных проблем, но можно завозить новые фишки </a:t>
              </a:r>
              <a:r>
                <a:rPr lang="ru-RU" sz="2299" dirty="0" err="1">
                  <a:solidFill>
                    <a:srgbClr val="100F0D"/>
                  </a:solidFill>
                  <a:latin typeface="Overpass Light"/>
                </a:rPr>
                <a:t>типо</a:t>
              </a:r>
              <a:r>
                <a:rPr lang="ru-RU" sz="2299" dirty="0">
                  <a:solidFill>
                    <a:srgbClr val="100F0D"/>
                  </a:solidFill>
                  <a:latin typeface="Overpass Light"/>
                </a:rPr>
                <a:t> магазина, базы данных связанные между собой(глобальный рейтинг)</a:t>
              </a:r>
              <a:endParaRPr lang="en-US" sz="2299" dirty="0">
                <a:solidFill>
                  <a:srgbClr val="100F0D"/>
                </a:solidFill>
                <a:latin typeface="Overpass Ligh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4876777" y="2748878"/>
            <a:ext cx="7834942" cy="386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99"/>
              </a:lnSpc>
              <a:spcBef>
                <a:spcPct val="0"/>
              </a:spcBef>
            </a:pPr>
            <a:r>
              <a:rPr lang="en-US" sz="10000" u="none">
                <a:solidFill>
                  <a:srgbClr val="100F0D"/>
                </a:solidFill>
                <a:latin typeface="Halant Medium Bold"/>
              </a:rPr>
              <a:t>Спасибо </a:t>
            </a:r>
          </a:p>
          <a:p>
            <a:pPr marL="0" lvl="0" indent="0" algn="ctr">
              <a:lnSpc>
                <a:spcPts val="10000"/>
              </a:lnSpc>
              <a:spcBef>
                <a:spcPct val="0"/>
              </a:spcBef>
            </a:pPr>
            <a:r>
              <a:rPr lang="en-US" sz="10000" u="none">
                <a:solidFill>
                  <a:srgbClr val="100F0D"/>
                </a:solidFill>
                <a:latin typeface="Halant Medium Bold"/>
              </a:rPr>
              <a:t>за внимание.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34B22A6-ED2C-4E57-96D3-32C19D4D06F9}">
  <we:reference id="wa200005566" version="3.0.0.1" store="ru-RU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103</Words>
  <Application>Microsoft Office PowerPoint</Application>
  <PresentationFormat>Произвольный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Halant Medium Bold</vt:lpstr>
      <vt:lpstr>Arial</vt:lpstr>
      <vt:lpstr>Overpass Light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</dc:title>
  <dc:creator>Matvey Gunin</dc:creator>
  <cp:lastModifiedBy>Matvey Gunin</cp:lastModifiedBy>
  <cp:revision>4</cp:revision>
  <dcterms:created xsi:type="dcterms:W3CDTF">2006-08-16T00:00:00Z</dcterms:created>
  <dcterms:modified xsi:type="dcterms:W3CDTF">2024-01-17T17:16:18Z</dcterms:modified>
  <dc:identifier>DAEvc_ieo-s</dc:identifier>
</cp:coreProperties>
</file>