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0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5D5D-AFB4-404B-A491-62337D361022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F474-915D-455C-A74C-938BD4D5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18B2-2D64-4EFF-A842-E7DE2173809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F0F-B302-411D-8956-0589A62D5647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1832-B199-483B-9BD2-AF5A144D02C9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49FF-F9CF-40FA-AE7C-C0471291F085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279-5F28-455C-B793-44D2BFC99027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007C-046B-4BC3-9FFC-A89406DA7E8D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B16-2E38-4ED7-BBFC-CF871519E04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B26-E5CF-4398-A64D-195D0261755D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2C85F-3417-41F8-AA80-EE75C1CB0845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404F-7398-41BC-95A1-563D5FED95DB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E82DCF-C979-451A-ABAE-31A5EC521DD4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ECFE85-5EB4-43E0-A80D-B4620B9D0FE6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567qEGb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5B6F-6870-AB6C-3117-428C336DA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chemeClr val="bg1"/>
                </a:solidFill>
                <a:effectLst/>
                <a:latin typeface="YS Text"/>
              </a:rPr>
              <a:t>Дашборд</a:t>
            </a:r>
            <a:r>
              <a:rPr lang="ru-RU" b="1" i="0" dirty="0">
                <a:solidFill>
                  <a:schemeClr val="bg1"/>
                </a:solidFill>
                <a:effectLst/>
                <a:latin typeface="YS Text"/>
              </a:rPr>
              <a:t> для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YS Text"/>
              </a:rPr>
              <a:t>Яндекс.Дзен</a:t>
            </a:r>
            <a:br>
              <a:rPr lang="ru-RU" b="1" i="0" dirty="0">
                <a:solidFill>
                  <a:srgbClr val="D6D6D6"/>
                </a:solidFill>
                <a:effectLst/>
                <a:latin typeface="YS Text"/>
              </a:rPr>
            </a:br>
            <a:br>
              <a:rPr lang="ru-RU" b="1" i="0" dirty="0">
                <a:solidFill>
                  <a:srgbClr val="D6D6D6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C6A17E-E417-6D29-F6AC-86AA6BB51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0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YS Text"/>
              </a:rPr>
              <a:t>Проектная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3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BF21-DC12-B67E-250C-7BE64BC5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425"/>
            <a:ext cx="7729728" cy="1188720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ED8FA-1763-ECF3-546F-F9A30AE7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2C9DB-11EA-7558-08AC-27874421583D}"/>
              </a:ext>
            </a:extLst>
          </p:cNvPr>
          <p:cNvSpPr txBox="1"/>
          <p:nvPr/>
        </p:nvSpPr>
        <p:spPr>
          <a:xfrm>
            <a:off x="2231135" y="1821933"/>
            <a:ext cx="77297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Вывод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ТЗ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Состав данных для </a:t>
            </a:r>
            <a:r>
              <a:rPr lang="ru-RU" sz="2400" dirty="0" err="1"/>
              <a:t>дашборда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Параметры группировки и характер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Информация о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Макет </a:t>
            </a:r>
            <a:r>
              <a:rPr lang="ru-RU" sz="2400" dirty="0" err="1"/>
              <a:t>дашборда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Дашборд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Источник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EEDE3-F349-F1D4-E464-D6E347A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6692"/>
            <a:ext cx="7729728" cy="118872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78D26-5098-0BDD-F39F-A57062D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/>
          <a:lstStyle/>
          <a:p>
            <a:r>
              <a:rPr lang="ru-RU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2198-C238-37EA-15D3-30AF1A8F3121}"/>
              </a:ext>
            </a:extLst>
          </p:cNvPr>
          <p:cNvSpPr txBox="1"/>
          <p:nvPr/>
        </p:nvSpPr>
        <p:spPr>
          <a:xfrm>
            <a:off x="1290998" y="2459504"/>
            <a:ext cx="98511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Söhne"/>
              </a:rPr>
              <a:t>На основе полученных данных, удалось построить </a:t>
            </a:r>
            <a:r>
              <a:rPr lang="ru-RU" sz="2400" dirty="0" err="1">
                <a:latin typeface="Söhne"/>
              </a:rPr>
              <a:t>дашборд</a:t>
            </a:r>
            <a:r>
              <a:rPr lang="ru-RU" sz="2400" dirty="0">
                <a:latin typeface="Söhne"/>
              </a:rPr>
              <a:t>, который помог автоматизировать процесс менеджеров и ускорить работу.</a:t>
            </a:r>
          </a:p>
          <a:p>
            <a:pPr algn="l"/>
            <a:r>
              <a:rPr lang="ru-RU" sz="2400" b="0" i="0" dirty="0" err="1">
                <a:effectLst/>
                <a:latin typeface="Söhne"/>
              </a:rPr>
              <a:t>Дашборд</a:t>
            </a:r>
            <a:r>
              <a:rPr lang="ru-RU" sz="2400" b="0" i="0" dirty="0">
                <a:effectLst/>
                <a:latin typeface="Söhne"/>
              </a:rPr>
              <a:t> помогает ответить на такие вопросы как</a:t>
            </a:r>
            <a:r>
              <a:rPr lang="en-US" sz="2400" b="0" i="0" dirty="0">
                <a:effectLst/>
                <a:latin typeface="Söhne"/>
              </a:rPr>
              <a:t>: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Сколько взаимодействий пользователей с карточками происходит в системе с разбивкой по темам карточек?</a:t>
            </a:r>
            <a:endParaRPr lang="en-US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Как много карточек генерируют источники с разными темами?</a:t>
            </a:r>
            <a:endParaRPr lang="en-US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Как соотносятся темы карточек и темы источников?</a:t>
            </a:r>
          </a:p>
          <a:p>
            <a:pPr algn="l"/>
            <a:endParaRPr lang="ru-RU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6116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EEDE3-F349-F1D4-E464-D6E347A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6692"/>
            <a:ext cx="7729728" cy="1188720"/>
          </a:xfrm>
        </p:spPr>
        <p:txBody>
          <a:bodyPr/>
          <a:lstStyle/>
          <a:p>
            <a:r>
              <a:rPr lang="ru-RU" sz="2800" b="0" i="0" dirty="0">
                <a:effectLst/>
                <a:latin typeface="Söhne"/>
              </a:rPr>
              <a:t>ТЗ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78D26-5098-0BDD-F39F-A57062D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2198-C238-37EA-15D3-30AF1A8F3121}"/>
              </a:ext>
            </a:extLst>
          </p:cNvPr>
          <p:cNvSpPr txBox="1"/>
          <p:nvPr/>
        </p:nvSpPr>
        <p:spPr>
          <a:xfrm>
            <a:off x="1290998" y="2459504"/>
            <a:ext cx="98511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Бизнес-задача: анализ взаимодействия пользователей с карточками </a:t>
            </a:r>
            <a:r>
              <a:rPr lang="ru-RU" sz="2400" b="0" i="0" dirty="0" err="1">
                <a:effectLst/>
                <a:latin typeface="YS Text"/>
              </a:rPr>
              <a:t>Яндекс.Дзен</a:t>
            </a:r>
            <a:r>
              <a:rPr lang="ru-RU" sz="2400" b="0" i="0" dirty="0">
                <a:effectLst/>
                <a:latin typeface="YS Text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Насколько часто предполагается пользоваться </a:t>
            </a:r>
            <a:r>
              <a:rPr lang="ru-RU" sz="2400" b="0" i="0" dirty="0" err="1">
                <a:effectLst/>
                <a:latin typeface="YS Text"/>
              </a:rPr>
              <a:t>дашбордом</a:t>
            </a:r>
            <a:r>
              <a:rPr lang="ru-RU" sz="2400" b="0" i="0" dirty="0">
                <a:effectLst/>
                <a:latin typeface="YS Text"/>
              </a:rPr>
              <a:t>: не реже, чем раз в неделю;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Кто будет основным пользователем </a:t>
            </a:r>
            <a:r>
              <a:rPr lang="ru-RU" sz="2400" b="0" i="0" dirty="0" err="1">
                <a:effectLst/>
                <a:latin typeface="YS Text"/>
              </a:rPr>
              <a:t>дашборда</a:t>
            </a:r>
            <a:r>
              <a:rPr lang="ru-RU" sz="2400" b="0" i="0" dirty="0">
                <a:effectLst/>
                <a:latin typeface="YS Text"/>
              </a:rPr>
              <a:t>: менеджеры по анализу контента;</a:t>
            </a:r>
          </a:p>
        </p:txBody>
      </p:sp>
    </p:spTree>
    <p:extLst>
      <p:ext uri="{BB962C8B-B14F-4D97-AF65-F5344CB8AC3E}">
        <p14:creationId xmlns:p14="http://schemas.microsoft.com/office/powerpoint/2010/main" val="205594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08C8-955B-66B7-1F87-2AF95CA2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Состав данных для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дашборда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437A84-A807-AA38-165E-0C51CC1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CBD4D-0A43-0718-0F55-5601D0116404}"/>
              </a:ext>
            </a:extLst>
          </p:cNvPr>
          <p:cNvSpPr txBox="1"/>
          <p:nvPr/>
        </p:nvSpPr>
        <p:spPr>
          <a:xfrm>
            <a:off x="965199" y="2236169"/>
            <a:ext cx="9313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История событий по темам карточек (два графика - абсолютные числа и процентное соотношение);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Разбивка событий по темам источников;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Таблица соответствия тем источников темам карточек</a:t>
            </a:r>
            <a:r>
              <a:rPr lang="ru-RU" b="0" i="0" dirty="0">
                <a:effectLst/>
                <a:latin typeface="YS Tex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4676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393D1-8DAA-FA9C-5083-FC5F138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806" y="370333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ru-RU" sz="3100" dirty="0"/>
              <a:t>Параметры группировки и</a:t>
            </a:r>
            <a:br>
              <a:rPr lang="ru-RU" sz="3100" dirty="0"/>
            </a:br>
            <a:r>
              <a:rPr lang="ru-RU" sz="3100" dirty="0"/>
              <a:t>характер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0B788A-705A-F285-9B1B-4C89953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76626-EBED-76F9-217F-C76EA9818B4B}"/>
              </a:ext>
            </a:extLst>
          </p:cNvPr>
          <p:cNvSpPr txBox="1"/>
          <p:nvPr/>
        </p:nvSpPr>
        <p:spPr>
          <a:xfrm>
            <a:off x="541866" y="1957905"/>
            <a:ext cx="1058281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По каким параметрам данные должны группироваться: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Дата и время;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Тема карточки;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Тема источника;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Возрастная группа;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Характер данных: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История событий по темам карточек — абсолютные величины с разбивкой по минутам;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Разбивка событий по темам источников — относительные величины (% событий);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YS Text"/>
              </a:rPr>
              <a:t>Соответствия тем источников темам карточек - абсолютные величины;</a:t>
            </a:r>
          </a:p>
        </p:txBody>
      </p:sp>
    </p:spTree>
    <p:extLst>
      <p:ext uri="{BB962C8B-B14F-4D97-AF65-F5344CB8AC3E}">
        <p14:creationId xmlns:p14="http://schemas.microsoft.com/office/powerpoint/2010/main" val="412316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36BC7-45A8-A6B2-8D8B-855F3306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431" y="523613"/>
            <a:ext cx="7729728" cy="1188720"/>
          </a:xfrm>
        </p:spPr>
        <p:txBody>
          <a:bodyPr/>
          <a:lstStyle/>
          <a:p>
            <a:r>
              <a:rPr lang="ru-RU" dirty="0"/>
              <a:t>Информация О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33436E-81C0-6171-C411-4AF2E22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2D4AB-0104-347F-EACD-16BF51F2BF0C}"/>
              </a:ext>
            </a:extLst>
          </p:cNvPr>
          <p:cNvSpPr txBox="1"/>
          <p:nvPr/>
        </p:nvSpPr>
        <p:spPr>
          <a:xfrm>
            <a:off x="325120" y="1712333"/>
            <a:ext cx="106166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YS Text"/>
              </a:rPr>
              <a:t>Источники данных для </a:t>
            </a:r>
            <a:r>
              <a:rPr lang="ru-RU" sz="2400" dirty="0" err="1">
                <a:latin typeface="YS Text"/>
              </a:rPr>
              <a:t>дашборда</a:t>
            </a:r>
            <a:r>
              <a:rPr lang="ru-RU" sz="2400" dirty="0">
                <a:latin typeface="YS Text"/>
              </a:rPr>
              <a:t>: дата-инженеры обещали подготовить для вас агрегирующую таблицу </a:t>
            </a:r>
            <a:r>
              <a:rPr lang="ru-RU" sz="2400" dirty="0" err="1">
                <a:latin typeface="YS Text"/>
              </a:rPr>
              <a:t>dash_visits</a:t>
            </a:r>
            <a:r>
              <a:rPr lang="ru-RU" sz="2400" dirty="0">
                <a:latin typeface="YS Text"/>
              </a:rPr>
              <a:t>. </a:t>
            </a:r>
          </a:p>
          <a:p>
            <a:r>
              <a:rPr lang="ru-RU" sz="2400" dirty="0">
                <a:latin typeface="YS Text"/>
              </a:rPr>
              <a:t>Вот её структура:</a:t>
            </a:r>
          </a:p>
          <a:p>
            <a:endParaRPr lang="ru-RU" sz="2400" dirty="0">
              <a:latin typeface="YS Text"/>
            </a:endParaRPr>
          </a:p>
          <a:p>
            <a:r>
              <a:rPr lang="ru-RU" sz="2400" dirty="0" err="1">
                <a:latin typeface="YS Text"/>
              </a:rPr>
              <a:t>record_id</a:t>
            </a:r>
            <a:r>
              <a:rPr lang="ru-RU" sz="2400" dirty="0">
                <a:latin typeface="YS Text"/>
              </a:rPr>
              <a:t> — первичный ключ,</a:t>
            </a:r>
          </a:p>
          <a:p>
            <a:r>
              <a:rPr lang="ru-RU" sz="2400" dirty="0" err="1">
                <a:latin typeface="YS Text"/>
              </a:rPr>
              <a:t>item_topic</a:t>
            </a:r>
            <a:r>
              <a:rPr lang="ru-RU" sz="2400" dirty="0">
                <a:latin typeface="YS Text"/>
              </a:rPr>
              <a:t> — тема карточки,</a:t>
            </a:r>
          </a:p>
          <a:p>
            <a:r>
              <a:rPr lang="ru-RU" sz="2400" dirty="0" err="1">
                <a:latin typeface="YS Text"/>
              </a:rPr>
              <a:t>source_topic</a:t>
            </a:r>
            <a:r>
              <a:rPr lang="ru-RU" sz="2400" dirty="0">
                <a:latin typeface="YS Text"/>
              </a:rPr>
              <a:t> — тема источника,</a:t>
            </a:r>
          </a:p>
          <a:p>
            <a:r>
              <a:rPr lang="ru-RU" sz="2400" dirty="0" err="1">
                <a:latin typeface="YS Text"/>
              </a:rPr>
              <a:t>age_segment</a:t>
            </a:r>
            <a:r>
              <a:rPr lang="ru-RU" sz="2400" dirty="0">
                <a:latin typeface="YS Text"/>
              </a:rPr>
              <a:t> — возрастной сегмент,</a:t>
            </a:r>
          </a:p>
          <a:p>
            <a:r>
              <a:rPr lang="ru-RU" sz="2400" dirty="0" err="1">
                <a:latin typeface="YS Text"/>
              </a:rPr>
              <a:t>dt</a:t>
            </a:r>
            <a:r>
              <a:rPr lang="ru-RU" sz="2400" dirty="0">
                <a:latin typeface="YS Text"/>
              </a:rPr>
              <a:t> — дата и время,</a:t>
            </a:r>
          </a:p>
          <a:p>
            <a:r>
              <a:rPr lang="ru-RU" sz="2400" dirty="0" err="1">
                <a:latin typeface="YS Text"/>
              </a:rPr>
              <a:t>visits</a:t>
            </a:r>
            <a:r>
              <a:rPr lang="ru-RU" sz="2400" dirty="0">
                <a:latin typeface="YS Text"/>
              </a:rPr>
              <a:t> — количество событий.</a:t>
            </a:r>
          </a:p>
          <a:p>
            <a:endParaRPr lang="ru-RU" sz="2400" dirty="0">
              <a:latin typeface="YS Text"/>
            </a:endParaRPr>
          </a:p>
          <a:p>
            <a:r>
              <a:rPr lang="ru-RU" sz="2400" dirty="0">
                <a:latin typeface="YS Text"/>
              </a:rPr>
              <a:t>Таблица хранится в специально подготовленной для вас базе данных </a:t>
            </a:r>
            <a:r>
              <a:rPr lang="ru-RU" sz="2400" dirty="0" err="1">
                <a:latin typeface="YS Text"/>
              </a:rPr>
              <a:t>zen</a:t>
            </a:r>
            <a:r>
              <a:rPr lang="ru-RU" sz="2400" dirty="0">
                <a:latin typeface="YS Text"/>
              </a:rPr>
              <a:t>;</a:t>
            </a:r>
          </a:p>
          <a:p>
            <a:r>
              <a:rPr lang="ru-RU" sz="2400" dirty="0">
                <a:latin typeface="YS Text"/>
              </a:rPr>
              <a:t>Частота обновления данных: один раз в сутки, в полночь по UTC;</a:t>
            </a:r>
          </a:p>
        </p:txBody>
      </p:sp>
    </p:spTree>
    <p:extLst>
      <p:ext uri="{BB962C8B-B14F-4D97-AF65-F5344CB8AC3E}">
        <p14:creationId xmlns:p14="http://schemas.microsoft.com/office/powerpoint/2010/main" val="228780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96B25-E7C4-6F72-E47D-878A833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6755"/>
            <a:ext cx="7729728" cy="1188720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макет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дашборда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ECA82F-79C2-7C61-2D90-0E8F543E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6</a:t>
            </a:r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7831FCA-66D2-8CA1-AD1E-F46DBCCF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884045"/>
            <a:ext cx="7410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88A05-0DAD-AFE0-0920-DB6E265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2291"/>
            <a:ext cx="7729728" cy="1188720"/>
          </a:xfrm>
        </p:spPr>
        <p:txBody>
          <a:bodyPr/>
          <a:lstStyle/>
          <a:p>
            <a:r>
              <a:rPr lang="ru-RU" dirty="0" err="1"/>
              <a:t>дашборд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B6C027-2974-AEBF-BCC1-9EB78CA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1856E-0259-1210-6922-059FD1F87C69}"/>
              </a:ext>
            </a:extLst>
          </p:cNvPr>
          <p:cNvSpPr txBox="1"/>
          <p:nvPr/>
        </p:nvSpPr>
        <p:spPr>
          <a:xfrm>
            <a:off x="0" y="62863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https://public.tableau.com/app/profile/pavel.matveev/viz/MatveevPavelProject/Dashboard1?publish=yes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0CFB73-19ED-FFAB-0662-FA302F0E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98" y="1543889"/>
            <a:ext cx="6232041" cy="46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BF21-DC12-B67E-250C-7BE64BC5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425"/>
            <a:ext cx="7729728" cy="1188720"/>
          </a:xfrm>
        </p:spPr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ED8FA-1763-ECF3-546F-F9A30AE7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50000"/>
              <a:lumOff val="50000"/>
              <a:alpha val="70000"/>
            </a:schemeClr>
          </a:solidFill>
        </p:spPr>
        <p:txBody>
          <a:bodyPr vert="horz" lIns="18288" tIns="45720" rIns="18288" bIns="45720" rtlCol="0" anchor="ctr">
            <a:no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7F2F5-21A3-E74B-DE70-8B8DA6FDFB58}"/>
              </a:ext>
            </a:extLst>
          </p:cNvPr>
          <p:cNvSpPr txBox="1"/>
          <p:nvPr/>
        </p:nvSpPr>
        <p:spPr>
          <a:xfrm>
            <a:off x="3789002" y="1681609"/>
            <a:ext cx="7729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effectLst/>
                <a:latin typeface="BlinkMacSystemFont"/>
                <a:hlinkClick r:id="rId2"/>
              </a:rPr>
              <a:t>https://pastebin.com/567qEGbT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E45CE-12D0-CCF3-691C-ED06FBA76E62}"/>
              </a:ext>
            </a:extLst>
          </p:cNvPr>
          <p:cNvSpPr txBox="1"/>
          <p:nvPr/>
        </p:nvSpPr>
        <p:spPr>
          <a:xfrm>
            <a:off x="2231135" y="2448075"/>
            <a:ext cx="75901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YS Text"/>
              </a:rPr>
              <a:t>Дашборд</a:t>
            </a:r>
            <a:r>
              <a:rPr lang="ru-RU" sz="2400" dirty="0">
                <a:latin typeface="YS Text"/>
              </a:rPr>
              <a:t> </a:t>
            </a:r>
            <a:r>
              <a:rPr lang="ru-RU" sz="2400" b="0" i="0" dirty="0">
                <a:effectLst/>
                <a:latin typeface="YS Text"/>
              </a:rPr>
              <a:t>основывается на </a:t>
            </a:r>
            <a:r>
              <a:rPr lang="ru-RU" sz="2400" b="0" i="0" dirty="0" err="1">
                <a:effectLst/>
                <a:latin typeface="YS Text"/>
              </a:rPr>
              <a:t>пайплайне</a:t>
            </a:r>
            <a:r>
              <a:rPr lang="ru-RU" sz="2400" b="0" i="0" dirty="0">
                <a:effectLst/>
                <a:latin typeface="YS Text"/>
              </a:rPr>
              <a:t>, который берет данные из таблицы, в которых хранятся сырые данные, трансформирует данные и укладывает их в агрегирующую таблицу. </a:t>
            </a:r>
            <a:r>
              <a:rPr lang="ru-RU" sz="2400" b="0" i="0" dirty="0" err="1">
                <a:effectLst/>
                <a:latin typeface="YS Text"/>
              </a:rPr>
              <a:t>Пайплайн</a:t>
            </a:r>
            <a:r>
              <a:rPr lang="ru-RU" sz="2400" dirty="0">
                <a:latin typeface="YS Text"/>
              </a:rPr>
              <a:t> </a:t>
            </a:r>
            <a:r>
              <a:rPr lang="ru-RU" sz="2400" b="0" i="0" dirty="0">
                <a:effectLst/>
                <a:latin typeface="YS Text"/>
              </a:rPr>
              <a:t>разработан дата-инженерами.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318265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384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BlinkMacSystemFont</vt:lpstr>
      <vt:lpstr>Calibri</vt:lpstr>
      <vt:lpstr>Corbel</vt:lpstr>
      <vt:lpstr>Gill Sans MT</vt:lpstr>
      <vt:lpstr>Helvetica Neue</vt:lpstr>
      <vt:lpstr>Söhne</vt:lpstr>
      <vt:lpstr>YS Text</vt:lpstr>
      <vt:lpstr>Посылка</vt:lpstr>
      <vt:lpstr>Дашборд для Яндекс.Дзен  </vt:lpstr>
      <vt:lpstr>Вывод</vt:lpstr>
      <vt:lpstr>ТЗ</vt:lpstr>
      <vt:lpstr>Состав данных для дашборда:</vt:lpstr>
      <vt:lpstr>  Параметры группировки и характер данных</vt:lpstr>
      <vt:lpstr>Информация О данных</vt:lpstr>
      <vt:lpstr>макет дашборда</vt:lpstr>
      <vt:lpstr>дашборд</vt:lpstr>
      <vt:lpstr>Источник данных</vt:lpstr>
      <vt:lpstr>оглавление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Пользователь</dc:creator>
  <cp:lastModifiedBy>Пользователь</cp:lastModifiedBy>
  <cp:revision>5</cp:revision>
  <dcterms:created xsi:type="dcterms:W3CDTF">2023-06-01T19:06:58Z</dcterms:created>
  <dcterms:modified xsi:type="dcterms:W3CDTF">2023-06-10T13:54:42Z</dcterms:modified>
</cp:coreProperties>
</file>