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sldIdLst>
    <p:sldId id="256" r:id="rId2"/>
    <p:sldId id="257" r:id="rId3"/>
    <p:sldId id="270" r:id="rId4"/>
    <p:sldId id="264" r:id="rId5"/>
    <p:sldId id="265" r:id="rId6"/>
    <p:sldId id="277" r:id="rId7"/>
    <p:sldId id="272" r:id="rId8"/>
    <p:sldId id="273" r:id="rId9"/>
    <p:sldId id="276" r:id="rId10"/>
    <p:sldId id="278" r:id="rId11"/>
    <p:sldId id="274" r:id="rId12"/>
    <p:sldId id="279" r:id="rId13"/>
    <p:sldId id="262" r:id="rId14"/>
    <p:sldId id="280" r:id="rId15"/>
    <p:sldId id="28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684DBC-56CE-4E83-8B3E-D472B8A91CAE}" type="datetimeFigureOut">
              <a:rPr lang="en-US" smtClean="0"/>
              <a:t>28-Mar-19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BA3C7-910D-49D7-B943-55382EB6907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84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84DBC-56CE-4E83-8B3E-D472B8A91CAE}" type="datetimeFigureOut">
              <a:rPr lang="en-US" smtClean="0"/>
              <a:t>28-Mar-19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BA3C7-910D-49D7-B943-55382EB69078}" type="slidenum">
              <a:rPr lang="en-US" smtClean="0"/>
              <a:t>‹#›</a:t>
            </a:fld>
            <a:endParaRPr lang="en-US"/>
          </a:p>
        </p:txBody>
      </p:sp>
    </p:spTree>
    <p:extLst>
      <p:ext uri="{BB962C8B-B14F-4D97-AF65-F5344CB8AC3E}">
        <p14:creationId xmlns:p14="http://schemas.microsoft.com/office/powerpoint/2010/main" val="3104447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84DBC-56CE-4E83-8B3E-D472B8A91CAE}" type="datetimeFigureOut">
              <a:rPr lang="en-US" smtClean="0"/>
              <a:t>28-Mar-19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BA3C7-910D-49D7-B943-55382EB69078}" type="slidenum">
              <a:rPr lang="en-US" smtClean="0"/>
              <a:t>‹#›</a:t>
            </a:fld>
            <a:endParaRPr lang="en-US"/>
          </a:p>
        </p:txBody>
      </p:sp>
    </p:spTree>
    <p:extLst>
      <p:ext uri="{BB962C8B-B14F-4D97-AF65-F5344CB8AC3E}">
        <p14:creationId xmlns:p14="http://schemas.microsoft.com/office/powerpoint/2010/main" val="120289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57CB-11D8-4D35-A676-05EDEFAA2116}"/>
              </a:ext>
            </a:extLst>
          </p:cNvPr>
          <p:cNvSpPr>
            <a:spLocks noGrp="1"/>
          </p:cNvSpPr>
          <p:nvPr>
            <p:ph type="ctrTitle"/>
          </p:nvPr>
        </p:nvSpPr>
        <p:spPr>
          <a:xfrm>
            <a:off x="1682669" y="498934"/>
            <a:ext cx="8617176" cy="793932"/>
          </a:xfrm>
        </p:spPr>
        <p:txBody>
          <a:bodyPr anchor="b">
            <a:normAutofit/>
          </a:bodyPr>
          <a:lstStyle>
            <a:lvl1pPr algn="r">
              <a:defRPr sz="4400" b="1">
                <a:solidFill>
                  <a:schemeClr val="accent1"/>
                </a:solidFill>
              </a:defRPr>
            </a:lvl1pPr>
          </a:lstStyle>
          <a:p>
            <a:r>
              <a:rPr lang="en-US" dirty="0"/>
              <a:t>Click to edit Master title style</a:t>
            </a:r>
            <a:endParaRPr lang="ru-RU" dirty="0"/>
          </a:p>
        </p:txBody>
      </p:sp>
      <p:sp>
        <p:nvSpPr>
          <p:cNvPr id="19" name="Rectangle 18">
            <a:extLst>
              <a:ext uri="{FF2B5EF4-FFF2-40B4-BE49-F238E27FC236}">
                <a16:creationId xmlns:a16="http://schemas.microsoft.com/office/drawing/2014/main" id="{50D56C11-4279-4A7A-8ED5-B3CC4B49EBCE}"/>
              </a:ext>
            </a:extLst>
          </p:cNvPr>
          <p:cNvSpPr/>
          <p:nvPr userDrawn="1"/>
        </p:nvSpPr>
        <p:spPr>
          <a:xfrm>
            <a:off x="1743394" y="2314725"/>
            <a:ext cx="8559699" cy="630936"/>
          </a:xfrm>
          <a:prstGeom prst="rect">
            <a:avLst/>
          </a:prstGeom>
          <a:solidFill>
            <a:srgbClr val="DEE6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68" name="Text Placeholder 67">
            <a:extLst>
              <a:ext uri="{FF2B5EF4-FFF2-40B4-BE49-F238E27FC236}">
                <a16:creationId xmlns:a16="http://schemas.microsoft.com/office/drawing/2014/main" id="{1448BB1C-FCE0-4368-9454-1C343179F825}"/>
              </a:ext>
            </a:extLst>
          </p:cNvPr>
          <p:cNvSpPr>
            <a:spLocks noGrp="1"/>
          </p:cNvSpPr>
          <p:nvPr userDrawn="1">
            <p:ph type="body" sz="quarter" idx="14" hasCustomPrompt="1"/>
          </p:nvPr>
        </p:nvSpPr>
        <p:spPr>
          <a:xfrm>
            <a:off x="1868548" y="2399068"/>
            <a:ext cx="1697037" cy="450850"/>
          </a:xfrm>
        </p:spPr>
        <p:txBody>
          <a:bodyPr>
            <a:noAutofit/>
          </a:bodyPr>
          <a:lstStyle>
            <a:lvl1pPr marL="0" indent="0">
              <a:buNone/>
              <a:defRPr sz="2800" b="1">
                <a:solidFill>
                  <a:schemeClr val="accent1"/>
                </a:solidFill>
                <a:latin typeface="+mj-lt"/>
              </a:defRPr>
            </a:lvl1pPr>
            <a:lvl2pPr>
              <a:defRPr sz="2800" b="1">
                <a:solidFill>
                  <a:srgbClr val="B4001B"/>
                </a:solidFill>
                <a:latin typeface="+mj-lt"/>
              </a:defRPr>
            </a:lvl2pPr>
            <a:lvl3pPr>
              <a:defRPr sz="2800" b="1">
                <a:solidFill>
                  <a:srgbClr val="B4001B"/>
                </a:solidFill>
                <a:latin typeface="+mj-lt"/>
              </a:defRPr>
            </a:lvl3pPr>
            <a:lvl4pPr>
              <a:defRPr sz="2800" b="1">
                <a:solidFill>
                  <a:srgbClr val="B4001B"/>
                </a:solidFill>
                <a:latin typeface="+mj-lt"/>
              </a:defRPr>
            </a:lvl4pPr>
            <a:lvl5pPr>
              <a:defRPr sz="2800" b="1">
                <a:solidFill>
                  <a:srgbClr val="B4001B"/>
                </a:solidFill>
                <a:latin typeface="+mj-lt"/>
              </a:defRPr>
            </a:lvl5pPr>
          </a:lstStyle>
          <a:p>
            <a:pPr lvl="0"/>
            <a:r>
              <a:rPr lang="en-US" dirty="0"/>
              <a:t>20XX</a:t>
            </a:r>
            <a:endParaRPr lang="ru-RU" dirty="0"/>
          </a:p>
        </p:txBody>
      </p:sp>
      <p:sp>
        <p:nvSpPr>
          <p:cNvPr id="75" name="Text Placeholder 67">
            <a:extLst>
              <a:ext uri="{FF2B5EF4-FFF2-40B4-BE49-F238E27FC236}">
                <a16:creationId xmlns:a16="http://schemas.microsoft.com/office/drawing/2014/main" id="{0F809E17-A64D-4926-86F9-F23BA9D43374}"/>
              </a:ext>
            </a:extLst>
          </p:cNvPr>
          <p:cNvSpPr>
            <a:spLocks noGrp="1"/>
          </p:cNvSpPr>
          <p:nvPr userDrawn="1">
            <p:ph type="body" sz="quarter" idx="19" hasCustomPrompt="1"/>
          </p:nvPr>
        </p:nvSpPr>
        <p:spPr>
          <a:xfrm>
            <a:off x="1870683" y="3085918"/>
            <a:ext cx="1697037" cy="368946"/>
          </a:xfrm>
        </p:spPr>
        <p:txBody>
          <a:bodyPr>
            <a:noAutofit/>
          </a:bodyPr>
          <a:lstStyle>
            <a:lvl1pPr marL="0" indent="0">
              <a:buNone/>
              <a:defRPr sz="1800" b="1">
                <a:solidFill>
                  <a:schemeClr val="accent3"/>
                </a:solidFill>
                <a:latin typeface="+mj-lt"/>
              </a:defRPr>
            </a:lvl1pPr>
            <a:lvl2pPr>
              <a:defRPr sz="2800" b="1">
                <a:solidFill>
                  <a:srgbClr val="B4001B"/>
                </a:solidFill>
                <a:latin typeface="+mj-lt"/>
              </a:defRPr>
            </a:lvl2pPr>
            <a:lvl3pPr>
              <a:defRPr sz="2800" b="1">
                <a:solidFill>
                  <a:srgbClr val="B4001B"/>
                </a:solidFill>
                <a:latin typeface="+mj-lt"/>
              </a:defRPr>
            </a:lvl3pPr>
            <a:lvl4pPr>
              <a:defRPr sz="2800" b="1">
                <a:solidFill>
                  <a:srgbClr val="B4001B"/>
                </a:solidFill>
                <a:latin typeface="+mj-lt"/>
              </a:defRPr>
            </a:lvl4pPr>
            <a:lvl5pPr>
              <a:defRPr sz="2800" b="1">
                <a:solidFill>
                  <a:srgbClr val="B4001B"/>
                </a:solidFill>
                <a:latin typeface="+mj-lt"/>
              </a:defRPr>
            </a:lvl5pPr>
          </a:lstStyle>
          <a:p>
            <a:pPr lvl="0"/>
            <a:r>
              <a:rPr lang="en-US" dirty="0"/>
              <a:t>Step 1</a:t>
            </a:r>
            <a:endParaRPr lang="ru-RU" dirty="0"/>
          </a:p>
        </p:txBody>
      </p:sp>
      <p:sp>
        <p:nvSpPr>
          <p:cNvPr id="80" name="Text Placeholder 67">
            <a:extLst>
              <a:ext uri="{FF2B5EF4-FFF2-40B4-BE49-F238E27FC236}">
                <a16:creationId xmlns:a16="http://schemas.microsoft.com/office/drawing/2014/main" id="{CEAEBD1B-4DD3-4194-BDB3-E70AEE2E0CDB}"/>
              </a:ext>
            </a:extLst>
          </p:cNvPr>
          <p:cNvSpPr>
            <a:spLocks noGrp="1"/>
          </p:cNvSpPr>
          <p:nvPr userDrawn="1">
            <p:ph type="body" sz="quarter" idx="24"/>
          </p:nvPr>
        </p:nvSpPr>
        <p:spPr>
          <a:xfrm>
            <a:off x="1868548" y="3490475"/>
            <a:ext cx="1697037" cy="1414919"/>
          </a:xfrm>
        </p:spPr>
        <p:txBody>
          <a:bodyPr>
            <a:noAutofit/>
          </a:bodyPr>
          <a:lstStyle>
            <a:lvl1pPr marL="0" indent="0">
              <a:buNone/>
              <a:defRPr sz="1500" b="0" i="1">
                <a:solidFill>
                  <a:schemeClr val="accent3"/>
                </a:solidFill>
                <a:latin typeface="+mn-lt"/>
              </a:defRPr>
            </a:lvl1pPr>
            <a:lvl2pPr>
              <a:defRPr sz="2800" b="1">
                <a:solidFill>
                  <a:srgbClr val="B4001B"/>
                </a:solidFill>
                <a:latin typeface="+mj-lt"/>
              </a:defRPr>
            </a:lvl2pPr>
            <a:lvl3pPr>
              <a:defRPr sz="2800" b="1">
                <a:solidFill>
                  <a:srgbClr val="B4001B"/>
                </a:solidFill>
                <a:latin typeface="+mj-lt"/>
              </a:defRPr>
            </a:lvl3pPr>
            <a:lvl4pPr>
              <a:defRPr sz="2800" b="1">
                <a:solidFill>
                  <a:srgbClr val="B4001B"/>
                </a:solidFill>
                <a:latin typeface="+mj-lt"/>
              </a:defRPr>
            </a:lvl4pPr>
            <a:lvl5pPr>
              <a:defRPr sz="2800" b="1">
                <a:solidFill>
                  <a:srgbClr val="B4001B"/>
                </a:solidFill>
                <a:latin typeface="+mj-lt"/>
              </a:defRPr>
            </a:lvl5pPr>
          </a:lstStyle>
          <a:p>
            <a:pPr lvl="0"/>
            <a:r>
              <a:rPr lang="en-US"/>
              <a:t>Click to edit Master text styles</a:t>
            </a:r>
          </a:p>
        </p:txBody>
      </p:sp>
      <p:sp>
        <p:nvSpPr>
          <p:cNvPr id="69" name="Text Placeholder 67">
            <a:extLst>
              <a:ext uri="{FF2B5EF4-FFF2-40B4-BE49-F238E27FC236}">
                <a16:creationId xmlns:a16="http://schemas.microsoft.com/office/drawing/2014/main" id="{D78D23EB-5D9F-4540-94A3-08DBF7B8B91F}"/>
              </a:ext>
            </a:extLst>
          </p:cNvPr>
          <p:cNvSpPr>
            <a:spLocks noGrp="1"/>
          </p:cNvSpPr>
          <p:nvPr userDrawn="1">
            <p:ph type="body" sz="quarter" idx="15" hasCustomPrompt="1"/>
          </p:nvPr>
        </p:nvSpPr>
        <p:spPr>
          <a:xfrm>
            <a:off x="3945609" y="2399068"/>
            <a:ext cx="1697037" cy="450850"/>
          </a:xfrm>
        </p:spPr>
        <p:txBody>
          <a:bodyPr>
            <a:noAutofit/>
          </a:bodyPr>
          <a:lstStyle>
            <a:lvl1pPr marL="0" indent="0">
              <a:buNone/>
              <a:defRPr sz="2800" b="1">
                <a:solidFill>
                  <a:schemeClr val="accent1"/>
                </a:solidFill>
                <a:latin typeface="+mj-lt"/>
              </a:defRPr>
            </a:lvl1pPr>
            <a:lvl2pPr>
              <a:defRPr sz="2800" b="1">
                <a:solidFill>
                  <a:srgbClr val="B4001B"/>
                </a:solidFill>
                <a:latin typeface="+mj-lt"/>
              </a:defRPr>
            </a:lvl2pPr>
            <a:lvl3pPr>
              <a:defRPr sz="2800" b="1">
                <a:solidFill>
                  <a:srgbClr val="B4001B"/>
                </a:solidFill>
                <a:latin typeface="+mj-lt"/>
              </a:defRPr>
            </a:lvl3pPr>
            <a:lvl4pPr>
              <a:defRPr sz="2800" b="1">
                <a:solidFill>
                  <a:srgbClr val="B4001B"/>
                </a:solidFill>
                <a:latin typeface="+mj-lt"/>
              </a:defRPr>
            </a:lvl4pPr>
            <a:lvl5pPr>
              <a:defRPr sz="2800" b="1">
                <a:solidFill>
                  <a:srgbClr val="B4001B"/>
                </a:solidFill>
                <a:latin typeface="+mj-lt"/>
              </a:defRPr>
            </a:lvl5pPr>
          </a:lstStyle>
          <a:p>
            <a:pPr lvl="0"/>
            <a:r>
              <a:rPr lang="en-US" dirty="0"/>
              <a:t>20XX</a:t>
            </a:r>
            <a:endParaRPr lang="ru-RU" dirty="0"/>
          </a:p>
        </p:txBody>
      </p:sp>
      <p:sp>
        <p:nvSpPr>
          <p:cNvPr id="76" name="Text Placeholder 67">
            <a:extLst>
              <a:ext uri="{FF2B5EF4-FFF2-40B4-BE49-F238E27FC236}">
                <a16:creationId xmlns:a16="http://schemas.microsoft.com/office/drawing/2014/main" id="{52C8DAAC-AC34-4ADE-B88F-1C9288A5AEAB}"/>
              </a:ext>
            </a:extLst>
          </p:cNvPr>
          <p:cNvSpPr>
            <a:spLocks noGrp="1"/>
          </p:cNvSpPr>
          <p:nvPr userDrawn="1">
            <p:ph type="body" sz="quarter" idx="20" hasCustomPrompt="1"/>
          </p:nvPr>
        </p:nvSpPr>
        <p:spPr>
          <a:xfrm>
            <a:off x="3947744" y="3085918"/>
            <a:ext cx="1697037" cy="368946"/>
          </a:xfrm>
        </p:spPr>
        <p:txBody>
          <a:bodyPr>
            <a:noAutofit/>
          </a:bodyPr>
          <a:lstStyle>
            <a:lvl1pPr marL="0" indent="0">
              <a:buNone/>
              <a:defRPr sz="1800" b="1">
                <a:solidFill>
                  <a:schemeClr val="accent3"/>
                </a:solidFill>
                <a:latin typeface="+mj-lt"/>
              </a:defRPr>
            </a:lvl1pPr>
            <a:lvl2pPr>
              <a:defRPr sz="2800" b="1">
                <a:solidFill>
                  <a:srgbClr val="B4001B"/>
                </a:solidFill>
                <a:latin typeface="+mj-lt"/>
              </a:defRPr>
            </a:lvl2pPr>
            <a:lvl3pPr>
              <a:defRPr sz="2800" b="1">
                <a:solidFill>
                  <a:srgbClr val="B4001B"/>
                </a:solidFill>
                <a:latin typeface="+mj-lt"/>
              </a:defRPr>
            </a:lvl3pPr>
            <a:lvl4pPr>
              <a:defRPr sz="2800" b="1">
                <a:solidFill>
                  <a:srgbClr val="B4001B"/>
                </a:solidFill>
                <a:latin typeface="+mj-lt"/>
              </a:defRPr>
            </a:lvl4pPr>
            <a:lvl5pPr>
              <a:defRPr sz="2800" b="1">
                <a:solidFill>
                  <a:srgbClr val="B4001B"/>
                </a:solidFill>
                <a:latin typeface="+mj-lt"/>
              </a:defRPr>
            </a:lvl5pPr>
          </a:lstStyle>
          <a:p>
            <a:pPr lvl="0"/>
            <a:r>
              <a:rPr lang="en-US" dirty="0"/>
              <a:t>Step 2</a:t>
            </a:r>
            <a:endParaRPr lang="ru-RU" dirty="0"/>
          </a:p>
        </p:txBody>
      </p:sp>
      <p:sp>
        <p:nvSpPr>
          <p:cNvPr id="81" name="Text Placeholder 67">
            <a:extLst>
              <a:ext uri="{FF2B5EF4-FFF2-40B4-BE49-F238E27FC236}">
                <a16:creationId xmlns:a16="http://schemas.microsoft.com/office/drawing/2014/main" id="{11C83BFB-0EB8-4D80-943B-BA7A252D4DFE}"/>
              </a:ext>
            </a:extLst>
          </p:cNvPr>
          <p:cNvSpPr>
            <a:spLocks noGrp="1"/>
          </p:cNvSpPr>
          <p:nvPr userDrawn="1">
            <p:ph type="body" sz="quarter" idx="25"/>
          </p:nvPr>
        </p:nvSpPr>
        <p:spPr>
          <a:xfrm>
            <a:off x="3945609" y="3490475"/>
            <a:ext cx="1697037" cy="1414919"/>
          </a:xfrm>
        </p:spPr>
        <p:txBody>
          <a:bodyPr>
            <a:noAutofit/>
          </a:bodyPr>
          <a:lstStyle>
            <a:lvl1pPr marL="0" indent="0">
              <a:buNone/>
              <a:defRPr sz="1500" b="0" i="1">
                <a:solidFill>
                  <a:schemeClr val="accent3"/>
                </a:solidFill>
                <a:latin typeface="+mn-lt"/>
              </a:defRPr>
            </a:lvl1pPr>
            <a:lvl2pPr>
              <a:defRPr sz="2800" b="1">
                <a:solidFill>
                  <a:srgbClr val="B4001B"/>
                </a:solidFill>
                <a:latin typeface="+mj-lt"/>
              </a:defRPr>
            </a:lvl2pPr>
            <a:lvl3pPr>
              <a:defRPr sz="2800" b="1">
                <a:solidFill>
                  <a:srgbClr val="B4001B"/>
                </a:solidFill>
                <a:latin typeface="+mj-lt"/>
              </a:defRPr>
            </a:lvl3pPr>
            <a:lvl4pPr>
              <a:defRPr sz="2800" b="1">
                <a:solidFill>
                  <a:srgbClr val="B4001B"/>
                </a:solidFill>
                <a:latin typeface="+mj-lt"/>
              </a:defRPr>
            </a:lvl4pPr>
            <a:lvl5pPr>
              <a:defRPr sz="2800" b="1">
                <a:solidFill>
                  <a:srgbClr val="B4001B"/>
                </a:solidFill>
                <a:latin typeface="+mj-lt"/>
              </a:defRPr>
            </a:lvl5pPr>
          </a:lstStyle>
          <a:p>
            <a:pPr lvl="0"/>
            <a:r>
              <a:rPr lang="en-US"/>
              <a:t>Click to edit Master text styles</a:t>
            </a:r>
          </a:p>
        </p:txBody>
      </p:sp>
      <p:sp>
        <p:nvSpPr>
          <p:cNvPr id="70" name="Text Placeholder 67">
            <a:extLst>
              <a:ext uri="{FF2B5EF4-FFF2-40B4-BE49-F238E27FC236}">
                <a16:creationId xmlns:a16="http://schemas.microsoft.com/office/drawing/2014/main" id="{4ED1DE17-B2BC-417B-BFB0-D3CDF7209734}"/>
              </a:ext>
            </a:extLst>
          </p:cNvPr>
          <p:cNvSpPr>
            <a:spLocks noGrp="1"/>
          </p:cNvSpPr>
          <p:nvPr userDrawn="1">
            <p:ph type="body" sz="quarter" idx="16" hasCustomPrompt="1"/>
          </p:nvPr>
        </p:nvSpPr>
        <p:spPr>
          <a:xfrm>
            <a:off x="6022670" y="2399068"/>
            <a:ext cx="1697037" cy="450850"/>
          </a:xfrm>
        </p:spPr>
        <p:txBody>
          <a:bodyPr>
            <a:noAutofit/>
          </a:bodyPr>
          <a:lstStyle>
            <a:lvl1pPr marL="0" indent="0">
              <a:buNone/>
              <a:defRPr sz="2800" b="1">
                <a:solidFill>
                  <a:schemeClr val="accent1"/>
                </a:solidFill>
                <a:latin typeface="+mj-lt"/>
              </a:defRPr>
            </a:lvl1pPr>
            <a:lvl2pPr>
              <a:defRPr sz="2800" b="1">
                <a:solidFill>
                  <a:srgbClr val="B4001B"/>
                </a:solidFill>
                <a:latin typeface="+mj-lt"/>
              </a:defRPr>
            </a:lvl2pPr>
            <a:lvl3pPr>
              <a:defRPr sz="2800" b="1">
                <a:solidFill>
                  <a:srgbClr val="B4001B"/>
                </a:solidFill>
                <a:latin typeface="+mj-lt"/>
              </a:defRPr>
            </a:lvl3pPr>
            <a:lvl4pPr>
              <a:defRPr sz="2800" b="1">
                <a:solidFill>
                  <a:srgbClr val="B4001B"/>
                </a:solidFill>
                <a:latin typeface="+mj-lt"/>
              </a:defRPr>
            </a:lvl4pPr>
            <a:lvl5pPr>
              <a:defRPr sz="2800" b="1">
                <a:solidFill>
                  <a:srgbClr val="B4001B"/>
                </a:solidFill>
                <a:latin typeface="+mj-lt"/>
              </a:defRPr>
            </a:lvl5pPr>
          </a:lstStyle>
          <a:p>
            <a:pPr lvl="0"/>
            <a:r>
              <a:rPr lang="en-US" dirty="0"/>
              <a:t>20XX</a:t>
            </a:r>
            <a:endParaRPr lang="ru-RU" dirty="0"/>
          </a:p>
        </p:txBody>
      </p:sp>
      <p:sp>
        <p:nvSpPr>
          <p:cNvPr id="77" name="Text Placeholder 67">
            <a:extLst>
              <a:ext uri="{FF2B5EF4-FFF2-40B4-BE49-F238E27FC236}">
                <a16:creationId xmlns:a16="http://schemas.microsoft.com/office/drawing/2014/main" id="{2406C601-7B6F-4E9D-A973-B2CC92C0DDA5}"/>
              </a:ext>
            </a:extLst>
          </p:cNvPr>
          <p:cNvSpPr>
            <a:spLocks noGrp="1"/>
          </p:cNvSpPr>
          <p:nvPr userDrawn="1">
            <p:ph type="body" sz="quarter" idx="21" hasCustomPrompt="1"/>
          </p:nvPr>
        </p:nvSpPr>
        <p:spPr>
          <a:xfrm>
            <a:off x="6024805" y="3085918"/>
            <a:ext cx="1697037" cy="368946"/>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accent3"/>
                </a:solidFill>
                <a:latin typeface="+mj-lt"/>
              </a:defRPr>
            </a:lvl1pPr>
            <a:lvl2pPr>
              <a:defRPr sz="2800" b="1">
                <a:solidFill>
                  <a:srgbClr val="B4001B"/>
                </a:solidFill>
                <a:latin typeface="+mj-lt"/>
              </a:defRPr>
            </a:lvl2pPr>
            <a:lvl3pPr>
              <a:defRPr sz="2800" b="1">
                <a:solidFill>
                  <a:srgbClr val="B4001B"/>
                </a:solidFill>
                <a:latin typeface="+mj-lt"/>
              </a:defRPr>
            </a:lvl3pPr>
            <a:lvl4pPr>
              <a:defRPr sz="2800" b="1">
                <a:solidFill>
                  <a:srgbClr val="B4001B"/>
                </a:solidFill>
                <a:latin typeface="+mj-lt"/>
              </a:defRPr>
            </a:lvl4pPr>
            <a:lvl5pPr>
              <a:defRPr sz="2800" b="1">
                <a:solidFill>
                  <a:srgbClr val="B4001B"/>
                </a:solidFill>
                <a:latin typeface="+mj-lt"/>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Step 3</a:t>
            </a:r>
            <a:endParaRPr lang="ru-RU" dirty="0"/>
          </a:p>
        </p:txBody>
      </p:sp>
      <p:sp>
        <p:nvSpPr>
          <p:cNvPr id="82" name="Text Placeholder 67">
            <a:extLst>
              <a:ext uri="{FF2B5EF4-FFF2-40B4-BE49-F238E27FC236}">
                <a16:creationId xmlns:a16="http://schemas.microsoft.com/office/drawing/2014/main" id="{1863E5AC-A2CE-4EFB-9433-5F599B2B061F}"/>
              </a:ext>
            </a:extLst>
          </p:cNvPr>
          <p:cNvSpPr>
            <a:spLocks noGrp="1"/>
          </p:cNvSpPr>
          <p:nvPr userDrawn="1">
            <p:ph type="body" sz="quarter" idx="26"/>
          </p:nvPr>
        </p:nvSpPr>
        <p:spPr>
          <a:xfrm>
            <a:off x="6022670" y="3490475"/>
            <a:ext cx="1697037" cy="1414919"/>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500" b="0" i="1">
                <a:solidFill>
                  <a:schemeClr val="accent3"/>
                </a:solidFill>
                <a:latin typeface="+mn-lt"/>
              </a:defRPr>
            </a:lvl1pPr>
            <a:lvl2pPr>
              <a:defRPr sz="2800" b="1">
                <a:solidFill>
                  <a:srgbClr val="B4001B"/>
                </a:solidFill>
                <a:latin typeface="+mj-lt"/>
              </a:defRPr>
            </a:lvl2pPr>
            <a:lvl3pPr>
              <a:defRPr sz="2800" b="1">
                <a:solidFill>
                  <a:srgbClr val="B4001B"/>
                </a:solidFill>
                <a:latin typeface="+mj-lt"/>
              </a:defRPr>
            </a:lvl3pPr>
            <a:lvl4pPr>
              <a:defRPr sz="2800" b="1">
                <a:solidFill>
                  <a:srgbClr val="B4001B"/>
                </a:solidFill>
                <a:latin typeface="+mj-lt"/>
              </a:defRPr>
            </a:lvl4pPr>
            <a:lvl5pPr>
              <a:defRPr sz="2800" b="1">
                <a:solidFill>
                  <a:srgbClr val="B4001B"/>
                </a:solidFill>
                <a:latin typeface="+mj-lt"/>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edit Master text styles</a:t>
            </a:r>
          </a:p>
        </p:txBody>
      </p:sp>
      <p:sp>
        <p:nvSpPr>
          <p:cNvPr id="71" name="Text Placeholder 67">
            <a:extLst>
              <a:ext uri="{FF2B5EF4-FFF2-40B4-BE49-F238E27FC236}">
                <a16:creationId xmlns:a16="http://schemas.microsoft.com/office/drawing/2014/main" id="{166A426C-5268-45E2-8D57-A0DC553E0187}"/>
              </a:ext>
            </a:extLst>
          </p:cNvPr>
          <p:cNvSpPr>
            <a:spLocks noGrp="1"/>
          </p:cNvSpPr>
          <p:nvPr userDrawn="1">
            <p:ph type="body" sz="quarter" idx="17" hasCustomPrompt="1"/>
          </p:nvPr>
        </p:nvSpPr>
        <p:spPr>
          <a:xfrm>
            <a:off x="8099731" y="2399068"/>
            <a:ext cx="1697037" cy="450850"/>
          </a:xfrm>
        </p:spPr>
        <p:txBody>
          <a:bodyPr>
            <a:noAutofit/>
          </a:bodyPr>
          <a:lstStyle>
            <a:lvl1pPr marL="0" indent="0">
              <a:buNone/>
              <a:defRPr sz="2800" b="1">
                <a:solidFill>
                  <a:schemeClr val="accent1"/>
                </a:solidFill>
                <a:latin typeface="+mj-lt"/>
              </a:defRPr>
            </a:lvl1pPr>
            <a:lvl2pPr>
              <a:defRPr sz="2800" b="1">
                <a:solidFill>
                  <a:srgbClr val="B4001B"/>
                </a:solidFill>
                <a:latin typeface="+mj-lt"/>
              </a:defRPr>
            </a:lvl2pPr>
            <a:lvl3pPr>
              <a:defRPr sz="2800" b="1">
                <a:solidFill>
                  <a:srgbClr val="B4001B"/>
                </a:solidFill>
                <a:latin typeface="+mj-lt"/>
              </a:defRPr>
            </a:lvl3pPr>
            <a:lvl4pPr>
              <a:defRPr sz="2800" b="1">
                <a:solidFill>
                  <a:srgbClr val="B4001B"/>
                </a:solidFill>
                <a:latin typeface="+mj-lt"/>
              </a:defRPr>
            </a:lvl4pPr>
            <a:lvl5pPr>
              <a:defRPr sz="2800" b="1">
                <a:solidFill>
                  <a:srgbClr val="B4001B"/>
                </a:solidFill>
                <a:latin typeface="+mj-lt"/>
              </a:defRPr>
            </a:lvl5pPr>
          </a:lstStyle>
          <a:p>
            <a:pPr lvl="0"/>
            <a:r>
              <a:rPr lang="en-US" dirty="0"/>
              <a:t>20XX</a:t>
            </a:r>
            <a:endParaRPr lang="ru-RU" dirty="0"/>
          </a:p>
        </p:txBody>
      </p:sp>
      <p:sp>
        <p:nvSpPr>
          <p:cNvPr id="78" name="Text Placeholder 67">
            <a:extLst>
              <a:ext uri="{FF2B5EF4-FFF2-40B4-BE49-F238E27FC236}">
                <a16:creationId xmlns:a16="http://schemas.microsoft.com/office/drawing/2014/main" id="{84AA07B3-267A-4EF3-884B-C7811E2A82E2}"/>
              </a:ext>
            </a:extLst>
          </p:cNvPr>
          <p:cNvSpPr>
            <a:spLocks noGrp="1"/>
          </p:cNvSpPr>
          <p:nvPr userDrawn="1">
            <p:ph type="body" sz="quarter" idx="22" hasCustomPrompt="1"/>
          </p:nvPr>
        </p:nvSpPr>
        <p:spPr>
          <a:xfrm>
            <a:off x="8101866" y="3085918"/>
            <a:ext cx="1697037" cy="368946"/>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accent3"/>
                </a:solidFill>
                <a:latin typeface="+mj-lt"/>
              </a:defRPr>
            </a:lvl1pPr>
            <a:lvl2pPr>
              <a:defRPr sz="2800" b="1">
                <a:solidFill>
                  <a:srgbClr val="B4001B"/>
                </a:solidFill>
                <a:latin typeface="+mj-lt"/>
              </a:defRPr>
            </a:lvl2pPr>
            <a:lvl3pPr>
              <a:defRPr sz="2800" b="1">
                <a:solidFill>
                  <a:srgbClr val="B4001B"/>
                </a:solidFill>
                <a:latin typeface="+mj-lt"/>
              </a:defRPr>
            </a:lvl3pPr>
            <a:lvl4pPr>
              <a:defRPr sz="2800" b="1">
                <a:solidFill>
                  <a:srgbClr val="B4001B"/>
                </a:solidFill>
                <a:latin typeface="+mj-lt"/>
              </a:defRPr>
            </a:lvl4pPr>
            <a:lvl5pPr>
              <a:defRPr sz="2800" b="1">
                <a:solidFill>
                  <a:srgbClr val="B4001B"/>
                </a:solidFill>
                <a:latin typeface="+mj-lt"/>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Step 4</a:t>
            </a:r>
            <a:endParaRPr lang="ru-RU" dirty="0"/>
          </a:p>
        </p:txBody>
      </p:sp>
      <p:sp>
        <p:nvSpPr>
          <p:cNvPr id="83" name="Text Placeholder 67">
            <a:extLst>
              <a:ext uri="{FF2B5EF4-FFF2-40B4-BE49-F238E27FC236}">
                <a16:creationId xmlns:a16="http://schemas.microsoft.com/office/drawing/2014/main" id="{8200DF41-88E6-45EF-AE9D-B56233AD17E6}"/>
              </a:ext>
            </a:extLst>
          </p:cNvPr>
          <p:cNvSpPr>
            <a:spLocks noGrp="1"/>
          </p:cNvSpPr>
          <p:nvPr userDrawn="1">
            <p:ph type="body" sz="quarter" idx="27"/>
          </p:nvPr>
        </p:nvSpPr>
        <p:spPr>
          <a:xfrm>
            <a:off x="8099731" y="3490475"/>
            <a:ext cx="1697037" cy="1414919"/>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500" b="0" i="1">
                <a:solidFill>
                  <a:schemeClr val="accent3"/>
                </a:solidFill>
                <a:latin typeface="+mn-lt"/>
              </a:defRPr>
            </a:lvl1pPr>
            <a:lvl2pPr>
              <a:defRPr sz="2800" b="1">
                <a:solidFill>
                  <a:srgbClr val="B4001B"/>
                </a:solidFill>
                <a:latin typeface="+mj-lt"/>
              </a:defRPr>
            </a:lvl2pPr>
            <a:lvl3pPr>
              <a:defRPr sz="2800" b="1">
                <a:solidFill>
                  <a:srgbClr val="B4001B"/>
                </a:solidFill>
                <a:latin typeface="+mj-lt"/>
              </a:defRPr>
            </a:lvl3pPr>
            <a:lvl4pPr>
              <a:defRPr sz="2800" b="1">
                <a:solidFill>
                  <a:srgbClr val="B4001B"/>
                </a:solidFill>
                <a:latin typeface="+mj-lt"/>
              </a:defRPr>
            </a:lvl4pPr>
            <a:lvl5pPr>
              <a:defRPr sz="2800" b="1">
                <a:solidFill>
                  <a:srgbClr val="B4001B"/>
                </a:solidFill>
                <a:latin typeface="+mj-lt"/>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edit Master text styles</a:t>
            </a:r>
          </a:p>
        </p:txBody>
      </p:sp>
      <p:cxnSp>
        <p:nvCxnSpPr>
          <p:cNvPr id="43" name="Straight Connector 42">
            <a:extLst>
              <a:ext uri="{FF2B5EF4-FFF2-40B4-BE49-F238E27FC236}">
                <a16:creationId xmlns:a16="http://schemas.microsoft.com/office/drawing/2014/main" id="{DA423E63-093D-4A99-8C31-28E180F8111E}"/>
              </a:ext>
            </a:extLst>
          </p:cNvPr>
          <p:cNvCxnSpPr>
            <a:cxnSpLocks/>
          </p:cNvCxnSpPr>
          <p:nvPr userDrawn="1"/>
        </p:nvCxnSpPr>
        <p:spPr>
          <a:xfrm>
            <a:off x="1788011" y="2314725"/>
            <a:ext cx="8515082" cy="0"/>
          </a:xfrm>
          <a:prstGeom prst="line">
            <a:avLst/>
          </a:prstGeom>
          <a:ln w="19050">
            <a:solidFill>
              <a:srgbClr val="9399A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1F79A9D-F468-4B5C-9092-EE37C9E345F1}"/>
              </a:ext>
            </a:extLst>
          </p:cNvPr>
          <p:cNvSpPr>
            <a:spLocks noGrp="1"/>
          </p:cNvSpPr>
          <p:nvPr>
            <p:ph type="dt" sz="half" idx="10"/>
          </p:nvPr>
        </p:nvSpPr>
        <p:spPr/>
        <p:txBody>
          <a:bodyPr/>
          <a:lstStyle>
            <a:lvl1pPr>
              <a:defRPr>
                <a:solidFill>
                  <a:schemeClr val="accent3"/>
                </a:solidFill>
              </a:defRPr>
            </a:lvl1pPr>
          </a:lstStyle>
          <a:p>
            <a:fld id="{513CFEE6-155F-4C22-BFC9-BDED101F64A3}" type="datetimeFigureOut">
              <a:rPr lang="ru-RU" smtClean="0"/>
              <a:pPr/>
              <a:t>28.03.2019</a:t>
            </a:fld>
            <a:endParaRPr lang="ru-RU"/>
          </a:p>
        </p:txBody>
      </p:sp>
      <p:sp>
        <p:nvSpPr>
          <p:cNvPr id="5" name="Footer Placeholder 4">
            <a:extLst>
              <a:ext uri="{FF2B5EF4-FFF2-40B4-BE49-F238E27FC236}">
                <a16:creationId xmlns:a16="http://schemas.microsoft.com/office/drawing/2014/main" id="{48650B2E-E157-4C0C-94EB-9A67DEC033FC}"/>
              </a:ext>
            </a:extLst>
          </p:cNvPr>
          <p:cNvSpPr>
            <a:spLocks noGrp="1"/>
          </p:cNvSpPr>
          <p:nvPr>
            <p:ph type="ftr" sz="quarter" idx="11"/>
          </p:nvPr>
        </p:nvSpPr>
        <p:spPr/>
        <p:txBody>
          <a:bodyPr/>
          <a:lstStyle>
            <a:lvl1pPr>
              <a:defRPr>
                <a:solidFill>
                  <a:schemeClr val="accent1"/>
                </a:solidFill>
              </a:defRPr>
            </a:lvl1pPr>
          </a:lstStyle>
          <a:p>
            <a:endParaRPr lang="ru-RU" dirty="0"/>
          </a:p>
        </p:txBody>
      </p:sp>
      <p:sp>
        <p:nvSpPr>
          <p:cNvPr id="6" name="Slide Number Placeholder 5">
            <a:extLst>
              <a:ext uri="{FF2B5EF4-FFF2-40B4-BE49-F238E27FC236}">
                <a16:creationId xmlns:a16="http://schemas.microsoft.com/office/drawing/2014/main" id="{7D0D0389-9377-4F66-90DE-3BF0280F595D}"/>
              </a:ext>
            </a:extLst>
          </p:cNvPr>
          <p:cNvSpPr>
            <a:spLocks noGrp="1"/>
          </p:cNvSpPr>
          <p:nvPr>
            <p:ph type="sldNum" sz="quarter" idx="12"/>
          </p:nvPr>
        </p:nvSpPr>
        <p:spPr/>
        <p:txBody>
          <a:bodyPr/>
          <a:lstStyle/>
          <a:p>
            <a:fld id="{4F4E0FEE-E42D-435A-A441-DBC63D7AFC28}" type="slidenum">
              <a:rPr lang="ru-RU" smtClean="0"/>
              <a:t>‹#›</a:t>
            </a:fld>
            <a:endParaRPr lang="ru-RU" dirty="0"/>
          </a:p>
        </p:txBody>
      </p:sp>
      <p:cxnSp>
        <p:nvCxnSpPr>
          <p:cNvPr id="44" name="Straight Connector 43">
            <a:extLst>
              <a:ext uri="{FF2B5EF4-FFF2-40B4-BE49-F238E27FC236}">
                <a16:creationId xmlns:a16="http://schemas.microsoft.com/office/drawing/2014/main" id="{FCC36F7E-FD23-48F3-A09A-9CC43031B561}"/>
              </a:ext>
            </a:extLst>
          </p:cNvPr>
          <p:cNvCxnSpPr>
            <a:cxnSpLocks/>
          </p:cNvCxnSpPr>
          <p:nvPr userDrawn="1"/>
        </p:nvCxnSpPr>
        <p:spPr>
          <a:xfrm>
            <a:off x="1820176" y="2942483"/>
            <a:ext cx="8482917" cy="3178"/>
          </a:xfrm>
          <a:prstGeom prst="line">
            <a:avLst/>
          </a:prstGeom>
          <a:ln w="7239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6A1B849D-4DD4-48E2-919C-6D027EBF0C55}"/>
              </a:ext>
            </a:extLst>
          </p:cNvPr>
          <p:cNvGrpSpPr/>
          <p:nvPr userDrawn="1"/>
        </p:nvGrpSpPr>
        <p:grpSpPr>
          <a:xfrm>
            <a:off x="1682669" y="2241328"/>
            <a:ext cx="137162" cy="2999323"/>
            <a:chOff x="882915" y="2453736"/>
            <a:chExt cx="137162" cy="2999323"/>
          </a:xfrm>
        </p:grpSpPr>
        <p:cxnSp>
          <p:nvCxnSpPr>
            <p:cNvPr id="21" name="Straight Connector 20">
              <a:extLst>
                <a:ext uri="{FF2B5EF4-FFF2-40B4-BE49-F238E27FC236}">
                  <a16:creationId xmlns:a16="http://schemas.microsoft.com/office/drawing/2014/main" id="{2735FDD3-D29F-4144-B941-C78FD2EDEC8F}"/>
                </a:ext>
              </a:extLst>
            </p:cNvPr>
            <p:cNvCxnSpPr/>
            <p:nvPr userDrawn="1"/>
          </p:nvCxnSpPr>
          <p:spPr>
            <a:xfrm>
              <a:off x="951497" y="2522316"/>
              <a:ext cx="0" cy="289864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CCA69E7-7E62-48D3-BECA-3195D6013009}"/>
                </a:ext>
              </a:extLst>
            </p:cNvPr>
            <p:cNvSpPr/>
            <p:nvPr userDrawn="1"/>
          </p:nvSpPr>
          <p:spPr>
            <a:xfrm>
              <a:off x="882915" y="2453736"/>
              <a:ext cx="137160" cy="1371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24" name="Oval 23">
              <a:extLst>
                <a:ext uri="{FF2B5EF4-FFF2-40B4-BE49-F238E27FC236}">
                  <a16:creationId xmlns:a16="http://schemas.microsoft.com/office/drawing/2014/main" id="{7372AC68-B45F-427C-BCD5-D1C11A81DEFD}"/>
                </a:ext>
              </a:extLst>
            </p:cNvPr>
            <p:cNvSpPr/>
            <p:nvPr userDrawn="1"/>
          </p:nvSpPr>
          <p:spPr>
            <a:xfrm>
              <a:off x="882917" y="5315899"/>
              <a:ext cx="137160" cy="1371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grpSp>
      <p:grpSp>
        <p:nvGrpSpPr>
          <p:cNvPr id="49" name="Group 48">
            <a:extLst>
              <a:ext uri="{FF2B5EF4-FFF2-40B4-BE49-F238E27FC236}">
                <a16:creationId xmlns:a16="http://schemas.microsoft.com/office/drawing/2014/main" id="{063908B3-7B94-471C-A3B6-4DD1BAD057EC}"/>
              </a:ext>
            </a:extLst>
          </p:cNvPr>
          <p:cNvGrpSpPr/>
          <p:nvPr userDrawn="1"/>
        </p:nvGrpSpPr>
        <p:grpSpPr>
          <a:xfrm>
            <a:off x="1619598" y="2808446"/>
            <a:ext cx="265176" cy="265176"/>
            <a:chOff x="818907" y="3062958"/>
            <a:chExt cx="265176" cy="265176"/>
          </a:xfrm>
        </p:grpSpPr>
        <p:sp>
          <p:nvSpPr>
            <p:cNvPr id="47" name="Oval 46">
              <a:extLst>
                <a:ext uri="{FF2B5EF4-FFF2-40B4-BE49-F238E27FC236}">
                  <a16:creationId xmlns:a16="http://schemas.microsoft.com/office/drawing/2014/main" id="{4EBB9D0A-1778-4373-AD41-62E890959DCF}"/>
                </a:ext>
              </a:extLst>
            </p:cNvPr>
            <p:cNvSpPr/>
            <p:nvPr userDrawn="1"/>
          </p:nvSpPr>
          <p:spPr>
            <a:xfrm>
              <a:off x="818907" y="3062958"/>
              <a:ext cx="265176" cy="2651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48" name="Oval 47">
              <a:extLst>
                <a:ext uri="{FF2B5EF4-FFF2-40B4-BE49-F238E27FC236}">
                  <a16:creationId xmlns:a16="http://schemas.microsoft.com/office/drawing/2014/main" id="{5C3271EA-E74D-4A74-B991-5C50166C37A5}"/>
                </a:ext>
              </a:extLst>
            </p:cNvPr>
            <p:cNvSpPr/>
            <p:nvPr userDrawn="1"/>
          </p:nvSpPr>
          <p:spPr>
            <a:xfrm>
              <a:off x="882915" y="3126966"/>
              <a:ext cx="137160" cy="137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grpSp>
      <p:grpSp>
        <p:nvGrpSpPr>
          <p:cNvPr id="26" name="Group 25">
            <a:extLst>
              <a:ext uri="{FF2B5EF4-FFF2-40B4-BE49-F238E27FC236}">
                <a16:creationId xmlns:a16="http://schemas.microsoft.com/office/drawing/2014/main" id="{F9A6FF48-4AA4-4CD2-B31D-B7049F9C4092}"/>
              </a:ext>
            </a:extLst>
          </p:cNvPr>
          <p:cNvGrpSpPr/>
          <p:nvPr userDrawn="1"/>
        </p:nvGrpSpPr>
        <p:grpSpPr>
          <a:xfrm>
            <a:off x="3777180" y="2241328"/>
            <a:ext cx="137160" cy="2999323"/>
            <a:chOff x="882917" y="2474883"/>
            <a:chExt cx="137160" cy="2999323"/>
          </a:xfrm>
        </p:grpSpPr>
        <p:cxnSp>
          <p:nvCxnSpPr>
            <p:cNvPr id="27" name="Straight Connector 26">
              <a:extLst>
                <a:ext uri="{FF2B5EF4-FFF2-40B4-BE49-F238E27FC236}">
                  <a16:creationId xmlns:a16="http://schemas.microsoft.com/office/drawing/2014/main" id="{9E7874F7-CC98-4D64-8517-87F53501C42F}"/>
                </a:ext>
              </a:extLst>
            </p:cNvPr>
            <p:cNvCxnSpPr/>
            <p:nvPr userDrawn="1"/>
          </p:nvCxnSpPr>
          <p:spPr>
            <a:xfrm>
              <a:off x="951497" y="2543463"/>
              <a:ext cx="0" cy="289864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86453AEA-ACAA-4861-B099-D90257B9BAF8}"/>
                </a:ext>
              </a:extLst>
            </p:cNvPr>
            <p:cNvSpPr/>
            <p:nvPr userDrawn="1"/>
          </p:nvSpPr>
          <p:spPr>
            <a:xfrm>
              <a:off x="882917" y="2474883"/>
              <a:ext cx="137160" cy="1371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29" name="Oval 28">
              <a:extLst>
                <a:ext uri="{FF2B5EF4-FFF2-40B4-BE49-F238E27FC236}">
                  <a16:creationId xmlns:a16="http://schemas.microsoft.com/office/drawing/2014/main" id="{CA8484F9-DBBB-48DB-8CBC-A0E91BBD8207}"/>
                </a:ext>
              </a:extLst>
            </p:cNvPr>
            <p:cNvSpPr/>
            <p:nvPr userDrawn="1"/>
          </p:nvSpPr>
          <p:spPr>
            <a:xfrm>
              <a:off x="882917" y="5337046"/>
              <a:ext cx="137160" cy="1371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grpSp>
      <p:grpSp>
        <p:nvGrpSpPr>
          <p:cNvPr id="50" name="Group 49">
            <a:extLst>
              <a:ext uri="{FF2B5EF4-FFF2-40B4-BE49-F238E27FC236}">
                <a16:creationId xmlns:a16="http://schemas.microsoft.com/office/drawing/2014/main" id="{787AB91B-1402-478A-9277-84A12987C1FE}"/>
              </a:ext>
            </a:extLst>
          </p:cNvPr>
          <p:cNvGrpSpPr/>
          <p:nvPr userDrawn="1"/>
        </p:nvGrpSpPr>
        <p:grpSpPr>
          <a:xfrm>
            <a:off x="3715926" y="2808446"/>
            <a:ext cx="265176" cy="265176"/>
            <a:chOff x="818907" y="3062958"/>
            <a:chExt cx="265176" cy="265176"/>
          </a:xfrm>
        </p:grpSpPr>
        <p:sp>
          <p:nvSpPr>
            <p:cNvPr id="51" name="Oval 50">
              <a:extLst>
                <a:ext uri="{FF2B5EF4-FFF2-40B4-BE49-F238E27FC236}">
                  <a16:creationId xmlns:a16="http://schemas.microsoft.com/office/drawing/2014/main" id="{BEFCF036-CEA4-48A8-A00F-9F64AE548ED0}"/>
                </a:ext>
              </a:extLst>
            </p:cNvPr>
            <p:cNvSpPr/>
            <p:nvPr userDrawn="1"/>
          </p:nvSpPr>
          <p:spPr>
            <a:xfrm>
              <a:off x="818907" y="3062958"/>
              <a:ext cx="265176" cy="2651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52" name="Oval 51">
              <a:extLst>
                <a:ext uri="{FF2B5EF4-FFF2-40B4-BE49-F238E27FC236}">
                  <a16:creationId xmlns:a16="http://schemas.microsoft.com/office/drawing/2014/main" id="{5EE24256-9159-4D60-B60A-3498FC98CD09}"/>
                </a:ext>
              </a:extLst>
            </p:cNvPr>
            <p:cNvSpPr/>
            <p:nvPr userDrawn="1"/>
          </p:nvSpPr>
          <p:spPr>
            <a:xfrm>
              <a:off x="882915" y="3126966"/>
              <a:ext cx="137160" cy="137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grpSp>
      <p:grpSp>
        <p:nvGrpSpPr>
          <p:cNvPr id="30" name="Group 29">
            <a:extLst>
              <a:ext uri="{FF2B5EF4-FFF2-40B4-BE49-F238E27FC236}">
                <a16:creationId xmlns:a16="http://schemas.microsoft.com/office/drawing/2014/main" id="{D88F938B-6889-476B-9F04-50877A3FFB94}"/>
              </a:ext>
            </a:extLst>
          </p:cNvPr>
          <p:cNvGrpSpPr/>
          <p:nvPr userDrawn="1"/>
        </p:nvGrpSpPr>
        <p:grpSpPr>
          <a:xfrm>
            <a:off x="5871690" y="2241328"/>
            <a:ext cx="137160" cy="2999323"/>
            <a:chOff x="882917" y="2474883"/>
            <a:chExt cx="137160" cy="2999323"/>
          </a:xfrm>
        </p:grpSpPr>
        <p:cxnSp>
          <p:nvCxnSpPr>
            <p:cNvPr id="31" name="Straight Connector 30">
              <a:extLst>
                <a:ext uri="{FF2B5EF4-FFF2-40B4-BE49-F238E27FC236}">
                  <a16:creationId xmlns:a16="http://schemas.microsoft.com/office/drawing/2014/main" id="{979342DA-D3C1-4717-B6CC-2654C333D29D}"/>
                </a:ext>
              </a:extLst>
            </p:cNvPr>
            <p:cNvCxnSpPr/>
            <p:nvPr userDrawn="1"/>
          </p:nvCxnSpPr>
          <p:spPr>
            <a:xfrm>
              <a:off x="951497" y="2543463"/>
              <a:ext cx="0" cy="289864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CB6D1AF-ADDB-42D5-BEB9-99A7EE070255}"/>
                </a:ext>
              </a:extLst>
            </p:cNvPr>
            <p:cNvSpPr/>
            <p:nvPr userDrawn="1"/>
          </p:nvSpPr>
          <p:spPr>
            <a:xfrm>
              <a:off x="882917" y="2474883"/>
              <a:ext cx="137160" cy="1371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33" name="Oval 32">
              <a:extLst>
                <a:ext uri="{FF2B5EF4-FFF2-40B4-BE49-F238E27FC236}">
                  <a16:creationId xmlns:a16="http://schemas.microsoft.com/office/drawing/2014/main" id="{C986ED45-F31E-4EB9-BB0F-3079602EB4A2}"/>
                </a:ext>
              </a:extLst>
            </p:cNvPr>
            <p:cNvSpPr/>
            <p:nvPr userDrawn="1"/>
          </p:nvSpPr>
          <p:spPr>
            <a:xfrm>
              <a:off x="882917" y="5337046"/>
              <a:ext cx="137160" cy="1371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grpSp>
      <p:sp>
        <p:nvSpPr>
          <p:cNvPr id="57" name="Oval 56">
            <a:extLst>
              <a:ext uri="{FF2B5EF4-FFF2-40B4-BE49-F238E27FC236}">
                <a16:creationId xmlns:a16="http://schemas.microsoft.com/office/drawing/2014/main" id="{923CFC93-94E9-4366-8810-F0ACAFD54CFD}"/>
              </a:ext>
            </a:extLst>
          </p:cNvPr>
          <p:cNvSpPr/>
          <p:nvPr userDrawn="1"/>
        </p:nvSpPr>
        <p:spPr>
          <a:xfrm>
            <a:off x="5807106" y="2808446"/>
            <a:ext cx="265176" cy="2651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58" name="Oval 57">
            <a:extLst>
              <a:ext uri="{FF2B5EF4-FFF2-40B4-BE49-F238E27FC236}">
                <a16:creationId xmlns:a16="http://schemas.microsoft.com/office/drawing/2014/main" id="{0D6790E5-47B0-4794-ADB1-4FC8402D665C}"/>
              </a:ext>
            </a:extLst>
          </p:cNvPr>
          <p:cNvSpPr/>
          <p:nvPr userDrawn="1"/>
        </p:nvSpPr>
        <p:spPr>
          <a:xfrm>
            <a:off x="5871114" y="2872454"/>
            <a:ext cx="137160" cy="137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grpSp>
        <p:nvGrpSpPr>
          <p:cNvPr id="34" name="Group 33">
            <a:extLst>
              <a:ext uri="{FF2B5EF4-FFF2-40B4-BE49-F238E27FC236}">
                <a16:creationId xmlns:a16="http://schemas.microsoft.com/office/drawing/2014/main" id="{596C3237-54C9-480C-AABB-5A95AB84DF38}"/>
              </a:ext>
            </a:extLst>
          </p:cNvPr>
          <p:cNvGrpSpPr/>
          <p:nvPr userDrawn="1"/>
        </p:nvGrpSpPr>
        <p:grpSpPr>
          <a:xfrm>
            <a:off x="7966200" y="2241328"/>
            <a:ext cx="137160" cy="2999323"/>
            <a:chOff x="882917" y="2474883"/>
            <a:chExt cx="137160" cy="2999323"/>
          </a:xfrm>
        </p:grpSpPr>
        <p:cxnSp>
          <p:nvCxnSpPr>
            <p:cNvPr id="35" name="Straight Connector 34">
              <a:extLst>
                <a:ext uri="{FF2B5EF4-FFF2-40B4-BE49-F238E27FC236}">
                  <a16:creationId xmlns:a16="http://schemas.microsoft.com/office/drawing/2014/main" id="{2B1C5BC3-88E2-4319-B05B-55A77D959B8C}"/>
                </a:ext>
              </a:extLst>
            </p:cNvPr>
            <p:cNvCxnSpPr/>
            <p:nvPr userDrawn="1"/>
          </p:nvCxnSpPr>
          <p:spPr>
            <a:xfrm>
              <a:off x="951497" y="2543463"/>
              <a:ext cx="0" cy="289864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75AD3DDE-89C5-4CB3-A7C4-52A77D798D0A}"/>
                </a:ext>
              </a:extLst>
            </p:cNvPr>
            <p:cNvSpPr/>
            <p:nvPr userDrawn="1"/>
          </p:nvSpPr>
          <p:spPr>
            <a:xfrm>
              <a:off x="882917" y="2474883"/>
              <a:ext cx="137160" cy="1371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37" name="Oval 36">
              <a:extLst>
                <a:ext uri="{FF2B5EF4-FFF2-40B4-BE49-F238E27FC236}">
                  <a16:creationId xmlns:a16="http://schemas.microsoft.com/office/drawing/2014/main" id="{E492ADD7-891E-47B3-B12A-0B729BD59B7C}"/>
                </a:ext>
              </a:extLst>
            </p:cNvPr>
            <p:cNvSpPr/>
            <p:nvPr userDrawn="1"/>
          </p:nvSpPr>
          <p:spPr>
            <a:xfrm>
              <a:off x="882917" y="5337046"/>
              <a:ext cx="137160" cy="1371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grpSp>
      <p:grpSp>
        <p:nvGrpSpPr>
          <p:cNvPr id="59" name="Group 58">
            <a:extLst>
              <a:ext uri="{FF2B5EF4-FFF2-40B4-BE49-F238E27FC236}">
                <a16:creationId xmlns:a16="http://schemas.microsoft.com/office/drawing/2014/main" id="{46626098-B638-41DE-A19F-347385124AF0}"/>
              </a:ext>
            </a:extLst>
          </p:cNvPr>
          <p:cNvGrpSpPr/>
          <p:nvPr userDrawn="1"/>
        </p:nvGrpSpPr>
        <p:grpSpPr>
          <a:xfrm>
            <a:off x="7905270" y="2808446"/>
            <a:ext cx="265176" cy="265176"/>
            <a:chOff x="821985" y="3062284"/>
            <a:chExt cx="265176" cy="265176"/>
          </a:xfrm>
        </p:grpSpPr>
        <p:sp>
          <p:nvSpPr>
            <p:cNvPr id="60" name="Oval 59">
              <a:extLst>
                <a:ext uri="{FF2B5EF4-FFF2-40B4-BE49-F238E27FC236}">
                  <a16:creationId xmlns:a16="http://schemas.microsoft.com/office/drawing/2014/main" id="{BFDD77FF-4A87-4A8F-9110-8D6977A8ED44}"/>
                </a:ext>
              </a:extLst>
            </p:cNvPr>
            <p:cNvSpPr/>
            <p:nvPr userDrawn="1"/>
          </p:nvSpPr>
          <p:spPr>
            <a:xfrm>
              <a:off x="821985" y="3062284"/>
              <a:ext cx="265176" cy="2651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61" name="Oval 60">
              <a:extLst>
                <a:ext uri="{FF2B5EF4-FFF2-40B4-BE49-F238E27FC236}">
                  <a16:creationId xmlns:a16="http://schemas.microsoft.com/office/drawing/2014/main" id="{D6ECC322-F330-4C26-AC6A-506672D90A6F}"/>
                </a:ext>
              </a:extLst>
            </p:cNvPr>
            <p:cNvSpPr/>
            <p:nvPr userDrawn="1"/>
          </p:nvSpPr>
          <p:spPr>
            <a:xfrm>
              <a:off x="885993" y="3126292"/>
              <a:ext cx="137160" cy="1371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grpSp>
      <p:grpSp>
        <p:nvGrpSpPr>
          <p:cNvPr id="64" name="Group 63">
            <a:extLst>
              <a:ext uri="{FF2B5EF4-FFF2-40B4-BE49-F238E27FC236}">
                <a16:creationId xmlns:a16="http://schemas.microsoft.com/office/drawing/2014/main" id="{B1A2FF76-2AB0-407E-B2B7-34C467A8F16F}"/>
              </a:ext>
            </a:extLst>
          </p:cNvPr>
          <p:cNvGrpSpPr/>
          <p:nvPr userDrawn="1"/>
        </p:nvGrpSpPr>
        <p:grpSpPr>
          <a:xfrm>
            <a:off x="10237389" y="2251488"/>
            <a:ext cx="137162" cy="2999323"/>
            <a:chOff x="882915" y="2453736"/>
            <a:chExt cx="137162" cy="2999323"/>
          </a:xfrm>
        </p:grpSpPr>
        <p:cxnSp>
          <p:nvCxnSpPr>
            <p:cNvPr id="66" name="Straight Connector 65">
              <a:extLst>
                <a:ext uri="{FF2B5EF4-FFF2-40B4-BE49-F238E27FC236}">
                  <a16:creationId xmlns:a16="http://schemas.microsoft.com/office/drawing/2014/main" id="{BD1CD017-0B35-412F-9D78-60DBB54E10ED}"/>
                </a:ext>
              </a:extLst>
            </p:cNvPr>
            <p:cNvCxnSpPr/>
            <p:nvPr userDrawn="1"/>
          </p:nvCxnSpPr>
          <p:spPr>
            <a:xfrm>
              <a:off x="951497" y="2522316"/>
              <a:ext cx="0" cy="289864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24FB9554-749B-4E44-ABE2-4714B5FAC6B1}"/>
                </a:ext>
              </a:extLst>
            </p:cNvPr>
            <p:cNvSpPr/>
            <p:nvPr userDrawn="1"/>
          </p:nvSpPr>
          <p:spPr>
            <a:xfrm>
              <a:off x="882915" y="2453736"/>
              <a:ext cx="137160" cy="1371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73" name="Oval 72">
              <a:extLst>
                <a:ext uri="{FF2B5EF4-FFF2-40B4-BE49-F238E27FC236}">
                  <a16:creationId xmlns:a16="http://schemas.microsoft.com/office/drawing/2014/main" id="{20E0F40D-DA3F-48EF-BE7F-F0BD31346197}"/>
                </a:ext>
              </a:extLst>
            </p:cNvPr>
            <p:cNvSpPr/>
            <p:nvPr userDrawn="1"/>
          </p:nvSpPr>
          <p:spPr>
            <a:xfrm>
              <a:off x="882917" y="5315899"/>
              <a:ext cx="137160" cy="1371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grpSp>
    </p:spTree>
    <p:extLst>
      <p:ext uri="{BB962C8B-B14F-4D97-AF65-F5344CB8AC3E}">
        <p14:creationId xmlns:p14="http://schemas.microsoft.com/office/powerpoint/2010/main" val="2924597287"/>
      </p:ext>
    </p:extLst>
  </p:cSld>
  <p:clrMapOvr>
    <a:masterClrMapping/>
  </p:clrMapOvr>
  <p:extLst mod="1">
    <p:ext uri="{DCECCB84-F9BA-43D5-87BE-67443E8EF086}">
      <p15:sldGuideLst xmlns:p15="http://schemas.microsoft.com/office/powerpoint/2012/main">
        <p15:guide id="1" orient="horz" pos="572">
          <p15:clr>
            <a:srgbClr val="FBAE40"/>
          </p15:clr>
        </p15:guide>
        <p15:guide id="2" pos="551">
          <p15:clr>
            <a:srgbClr val="FBAE40"/>
          </p15:clr>
        </p15:guide>
        <p15:guide id="3" pos="7080">
          <p15:clr>
            <a:srgbClr val="FBAE40"/>
          </p15:clr>
        </p15:guide>
        <p15:guide id="4" orient="horz" pos="37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684DBC-56CE-4E83-8B3E-D472B8A91CAE}" type="datetimeFigureOut">
              <a:rPr lang="en-US" smtClean="0"/>
              <a:t>28-Mar-19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BA3C7-910D-49D7-B943-55382EB69078}" type="slidenum">
              <a:rPr lang="en-US" smtClean="0"/>
              <a:t>‹#›</a:t>
            </a:fld>
            <a:endParaRPr lang="en-US"/>
          </a:p>
        </p:txBody>
      </p:sp>
    </p:spTree>
    <p:extLst>
      <p:ext uri="{BB962C8B-B14F-4D97-AF65-F5344CB8AC3E}">
        <p14:creationId xmlns:p14="http://schemas.microsoft.com/office/powerpoint/2010/main" val="130301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684DBC-56CE-4E83-8B3E-D472B8A91CAE}" type="datetimeFigureOut">
              <a:rPr lang="en-US" smtClean="0"/>
              <a:t>28-Mar-19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4BA3C7-910D-49D7-B943-55382EB6907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198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684DBC-56CE-4E83-8B3E-D472B8A91CAE}" type="datetimeFigureOut">
              <a:rPr lang="en-US" smtClean="0"/>
              <a:t>28-Mar-19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BA3C7-910D-49D7-B943-55382EB69078}" type="slidenum">
              <a:rPr lang="en-US" smtClean="0"/>
              <a:t>‹#›</a:t>
            </a:fld>
            <a:endParaRPr lang="en-US"/>
          </a:p>
        </p:txBody>
      </p:sp>
    </p:spTree>
    <p:extLst>
      <p:ext uri="{BB962C8B-B14F-4D97-AF65-F5344CB8AC3E}">
        <p14:creationId xmlns:p14="http://schemas.microsoft.com/office/powerpoint/2010/main" val="2851391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684DBC-56CE-4E83-8B3E-D472B8A91CAE}" type="datetimeFigureOut">
              <a:rPr lang="en-US" smtClean="0"/>
              <a:t>28-Mar-19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4BA3C7-910D-49D7-B943-55382EB69078}" type="slidenum">
              <a:rPr lang="en-US" smtClean="0"/>
              <a:t>‹#›</a:t>
            </a:fld>
            <a:endParaRPr lang="en-US"/>
          </a:p>
        </p:txBody>
      </p:sp>
    </p:spTree>
    <p:extLst>
      <p:ext uri="{BB962C8B-B14F-4D97-AF65-F5344CB8AC3E}">
        <p14:creationId xmlns:p14="http://schemas.microsoft.com/office/powerpoint/2010/main" val="361554894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684DBC-56CE-4E83-8B3E-D472B8A91CAE}" type="datetimeFigureOut">
              <a:rPr lang="en-US" smtClean="0"/>
              <a:t>28-Mar-19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4BA3C7-910D-49D7-B943-55382EB69078}" type="slidenum">
              <a:rPr lang="en-US" smtClean="0"/>
              <a:t>‹#›</a:t>
            </a:fld>
            <a:endParaRPr lang="en-US"/>
          </a:p>
        </p:txBody>
      </p:sp>
    </p:spTree>
    <p:extLst>
      <p:ext uri="{BB962C8B-B14F-4D97-AF65-F5344CB8AC3E}">
        <p14:creationId xmlns:p14="http://schemas.microsoft.com/office/powerpoint/2010/main" val="256482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684DBC-56CE-4E83-8B3E-D472B8A91CAE}" type="datetimeFigureOut">
              <a:rPr lang="en-US" smtClean="0"/>
              <a:t>28-Mar-19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34BA3C7-910D-49D7-B943-55382EB69078}" type="slidenum">
              <a:rPr lang="en-US" smtClean="0"/>
              <a:t>‹#›</a:t>
            </a:fld>
            <a:endParaRPr lang="en-US"/>
          </a:p>
        </p:txBody>
      </p:sp>
    </p:spTree>
    <p:extLst>
      <p:ext uri="{BB962C8B-B14F-4D97-AF65-F5344CB8AC3E}">
        <p14:creationId xmlns:p14="http://schemas.microsoft.com/office/powerpoint/2010/main" val="233610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684DBC-56CE-4E83-8B3E-D472B8A91CAE}" type="datetimeFigureOut">
              <a:rPr lang="en-US" smtClean="0"/>
              <a:t>28-Mar-19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4BA3C7-910D-49D7-B943-55382EB69078}" type="slidenum">
              <a:rPr lang="en-US" smtClean="0"/>
              <a:t>‹#›</a:t>
            </a:fld>
            <a:endParaRPr lang="en-US"/>
          </a:p>
        </p:txBody>
      </p:sp>
    </p:spTree>
    <p:extLst>
      <p:ext uri="{BB962C8B-B14F-4D97-AF65-F5344CB8AC3E}">
        <p14:creationId xmlns:p14="http://schemas.microsoft.com/office/powerpoint/2010/main" val="221530915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684DBC-56CE-4E83-8B3E-D472B8A91CAE}" type="datetimeFigureOut">
              <a:rPr lang="en-US" smtClean="0"/>
              <a:t>28-Mar-19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4BA3C7-910D-49D7-B943-55382EB69078}" type="slidenum">
              <a:rPr lang="en-US" smtClean="0"/>
              <a:t>‹#›</a:t>
            </a:fld>
            <a:endParaRPr lang="en-US"/>
          </a:p>
        </p:txBody>
      </p:sp>
    </p:spTree>
    <p:extLst>
      <p:ext uri="{BB962C8B-B14F-4D97-AF65-F5344CB8AC3E}">
        <p14:creationId xmlns:p14="http://schemas.microsoft.com/office/powerpoint/2010/main" val="4279075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684DBC-56CE-4E83-8B3E-D472B8A91CAE}" type="datetimeFigureOut">
              <a:rPr lang="en-US" smtClean="0"/>
              <a:t>28-Mar-19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34BA3C7-910D-49D7-B943-55382EB6907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826508"/>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75AA-8659-4628-835C-6B39101975CF}"/>
              </a:ext>
            </a:extLst>
          </p:cNvPr>
          <p:cNvSpPr>
            <a:spLocks noGrp="1"/>
          </p:cNvSpPr>
          <p:nvPr>
            <p:ph type="ctrTitle"/>
          </p:nvPr>
        </p:nvSpPr>
        <p:spPr>
          <a:xfrm>
            <a:off x="1108229" y="1104608"/>
            <a:ext cx="9975542" cy="2387600"/>
          </a:xfrm>
        </p:spPr>
        <p:txBody>
          <a:bodyPr>
            <a:normAutofit fontScale="90000"/>
          </a:bodyPr>
          <a:lstStyle/>
          <a:p>
            <a:r>
              <a:rPr lang="en-US" sz="4900" dirty="0"/>
              <a:t>       COMP4951</a:t>
            </a:r>
            <a:br>
              <a:rPr lang="en-US" dirty="0"/>
            </a:br>
            <a:r>
              <a:rPr lang="en-US" dirty="0"/>
              <a:t>A Computer Model of Electrocardiogram Signals</a:t>
            </a:r>
          </a:p>
        </p:txBody>
      </p:sp>
      <p:sp>
        <p:nvSpPr>
          <p:cNvPr id="3" name="Subtitle 2">
            <a:extLst>
              <a:ext uri="{FF2B5EF4-FFF2-40B4-BE49-F238E27FC236}">
                <a16:creationId xmlns:a16="http://schemas.microsoft.com/office/drawing/2014/main" id="{A70B9136-F60A-48F8-8F9E-A9A47FB1DEAE}"/>
              </a:ext>
            </a:extLst>
          </p:cNvPr>
          <p:cNvSpPr>
            <a:spLocks noGrp="1"/>
          </p:cNvSpPr>
          <p:nvPr>
            <p:ph type="subTitle" idx="1"/>
          </p:nvPr>
        </p:nvSpPr>
        <p:spPr>
          <a:xfrm>
            <a:off x="1524000" y="4097630"/>
            <a:ext cx="9144000" cy="1655762"/>
          </a:xfrm>
        </p:spPr>
        <p:txBody>
          <a:bodyPr/>
          <a:lstStyle/>
          <a:p>
            <a:endParaRPr lang="en-US" dirty="0"/>
          </a:p>
          <a:p>
            <a:r>
              <a:rPr lang="en-US" dirty="0"/>
              <a:t>By Andrew Au</a:t>
            </a:r>
          </a:p>
          <a:p>
            <a:r>
              <a:rPr lang="en-US" dirty="0"/>
              <a:t>Supervised by Socrates </a:t>
            </a:r>
            <a:r>
              <a:rPr lang="en-US" dirty="0" err="1"/>
              <a:t>Dokos</a:t>
            </a:r>
            <a:endParaRPr lang="en-US" dirty="0"/>
          </a:p>
        </p:txBody>
      </p:sp>
    </p:spTree>
    <p:extLst>
      <p:ext uri="{BB962C8B-B14F-4D97-AF65-F5344CB8AC3E}">
        <p14:creationId xmlns:p14="http://schemas.microsoft.com/office/powerpoint/2010/main" val="113359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C704F-5238-40A0-821D-8763CED7B478}"/>
              </a:ext>
            </a:extLst>
          </p:cNvPr>
          <p:cNvSpPr>
            <a:spLocks noGrp="1"/>
          </p:cNvSpPr>
          <p:nvPr>
            <p:ph type="title"/>
          </p:nvPr>
        </p:nvSpPr>
        <p:spPr>
          <a:xfrm>
            <a:off x="1097280" y="286603"/>
            <a:ext cx="10058400" cy="1450757"/>
          </a:xfrm>
        </p:spPr>
        <p:txBody>
          <a:bodyPr>
            <a:normAutofit/>
          </a:bodyPr>
          <a:lstStyle/>
          <a:p>
            <a:r>
              <a:rPr lang="en-US" dirty="0"/>
              <a:t>Literature Survey</a:t>
            </a:r>
          </a:p>
        </p:txBody>
      </p:sp>
      <p:graphicFrame>
        <p:nvGraphicFramePr>
          <p:cNvPr id="10" name="Content Placeholder 4">
            <a:extLst>
              <a:ext uri="{FF2B5EF4-FFF2-40B4-BE49-F238E27FC236}">
                <a16:creationId xmlns:a16="http://schemas.microsoft.com/office/drawing/2014/main" id="{BEF172C7-C0A6-46CA-A4A4-C160264F6741}"/>
              </a:ext>
            </a:extLst>
          </p:cNvPr>
          <p:cNvGraphicFramePr>
            <a:graphicFrameLocks/>
          </p:cNvGraphicFramePr>
          <p:nvPr>
            <p:extLst>
              <p:ext uri="{D42A27DB-BD31-4B8C-83A1-F6EECF244321}">
                <p14:modId xmlns:p14="http://schemas.microsoft.com/office/powerpoint/2010/main" val="1389466216"/>
              </p:ext>
            </p:extLst>
          </p:nvPr>
        </p:nvGraphicFramePr>
        <p:xfrm>
          <a:off x="1097279" y="2098515"/>
          <a:ext cx="10058399" cy="2633832"/>
        </p:xfrm>
        <a:graphic>
          <a:graphicData uri="http://schemas.openxmlformats.org/drawingml/2006/table">
            <a:tbl>
              <a:tblPr firstRow="1" bandRow="1">
                <a:tableStyleId>{74C1A8A3-306A-4EB7-A6B1-4F7E0EB9C5D6}</a:tableStyleId>
              </a:tblPr>
              <a:tblGrid>
                <a:gridCol w="717021">
                  <a:extLst>
                    <a:ext uri="{9D8B030D-6E8A-4147-A177-3AD203B41FA5}">
                      <a16:colId xmlns:a16="http://schemas.microsoft.com/office/drawing/2014/main" val="2963785546"/>
                    </a:ext>
                  </a:extLst>
                </a:gridCol>
                <a:gridCol w="2181617">
                  <a:extLst>
                    <a:ext uri="{9D8B030D-6E8A-4147-A177-3AD203B41FA5}">
                      <a16:colId xmlns:a16="http://schemas.microsoft.com/office/drawing/2014/main" val="3869769741"/>
                    </a:ext>
                  </a:extLst>
                </a:gridCol>
                <a:gridCol w="7159761">
                  <a:extLst>
                    <a:ext uri="{9D8B030D-6E8A-4147-A177-3AD203B41FA5}">
                      <a16:colId xmlns:a16="http://schemas.microsoft.com/office/drawing/2014/main" val="2828852150"/>
                    </a:ext>
                  </a:extLst>
                </a:gridCol>
              </a:tblGrid>
              <a:tr h="311962">
                <a:tc>
                  <a:txBody>
                    <a:bodyPr/>
                    <a:lstStyle/>
                    <a:p>
                      <a:r>
                        <a:rPr lang="en-US" sz="1600"/>
                        <a:t>Year</a:t>
                      </a:r>
                    </a:p>
                  </a:txBody>
                  <a:tcPr marL="70900" marR="70900" marT="35450" marB="35450"/>
                </a:tc>
                <a:tc>
                  <a:txBody>
                    <a:bodyPr/>
                    <a:lstStyle/>
                    <a:p>
                      <a:r>
                        <a:rPr lang="en-US" sz="1600"/>
                        <a:t>Author</a:t>
                      </a:r>
                    </a:p>
                  </a:txBody>
                  <a:tcPr marL="70900" marR="70900" marT="35450" marB="35450"/>
                </a:tc>
                <a:tc>
                  <a:txBody>
                    <a:bodyPr/>
                    <a:lstStyle/>
                    <a:p>
                      <a:r>
                        <a:rPr lang="en-US" sz="1600" dirty="0"/>
                        <a:t>Findings</a:t>
                      </a:r>
                    </a:p>
                  </a:txBody>
                  <a:tcPr marL="70900" marR="70900" marT="35450" marB="35450"/>
                </a:tc>
                <a:extLst>
                  <a:ext uri="{0D108BD9-81ED-4DB2-BD59-A6C34878D82A}">
                    <a16:rowId xmlns:a16="http://schemas.microsoft.com/office/drawing/2014/main" val="3770895372"/>
                  </a:ext>
                </a:extLst>
              </a:tr>
              <a:tr h="737364">
                <a:tc>
                  <a:txBody>
                    <a:bodyPr/>
                    <a:lstStyle/>
                    <a:p>
                      <a:r>
                        <a:rPr lang="en-US" sz="1600" dirty="0"/>
                        <a:t>2012</a:t>
                      </a:r>
                    </a:p>
                  </a:txBody>
                  <a:tcPr marL="112844" marR="112844" marT="56422" marB="56422"/>
                </a:tc>
                <a:tc>
                  <a:txBody>
                    <a:bodyPr/>
                    <a:lstStyle/>
                    <a:p>
                      <a:r>
                        <a:rPr lang="en-US" sz="1600" dirty="0"/>
                        <a:t>P Kovacs </a:t>
                      </a:r>
                    </a:p>
                  </a:txBody>
                  <a:tcPr marL="112844" marR="112844" marT="56422" marB="56422"/>
                </a:tc>
                <a:tc>
                  <a:txBody>
                    <a:bodyPr/>
                    <a:lstStyle/>
                    <a:p>
                      <a:r>
                        <a:rPr lang="en-US" sz="1600" dirty="0"/>
                        <a:t>ECG Generator based on Geometrical features using </a:t>
                      </a:r>
                      <a:r>
                        <a:rPr lang="en-US" sz="1600"/>
                        <a:t>polynomial approximation </a:t>
                      </a:r>
                      <a:r>
                        <a:rPr lang="en-US" sz="1600" dirty="0"/>
                        <a:t>and </a:t>
                      </a:r>
                      <a:r>
                        <a:rPr lang="en-US" sz="1600"/>
                        <a:t>rational functions.</a:t>
                      </a:r>
                      <a:endParaRPr lang="en-US" sz="1600" dirty="0"/>
                    </a:p>
                  </a:txBody>
                  <a:tcPr marL="112844" marR="112844" marT="56422" marB="56422"/>
                </a:tc>
                <a:extLst>
                  <a:ext uri="{0D108BD9-81ED-4DB2-BD59-A6C34878D82A}">
                    <a16:rowId xmlns:a16="http://schemas.microsoft.com/office/drawing/2014/main" val="3077231022"/>
                  </a:ext>
                </a:extLst>
              </a:tr>
              <a:tr h="737364">
                <a:tc>
                  <a:txBody>
                    <a:bodyPr/>
                    <a:lstStyle/>
                    <a:p>
                      <a:r>
                        <a:rPr lang="en-US" sz="1600" dirty="0"/>
                        <a:t>2014</a:t>
                      </a:r>
                    </a:p>
                  </a:txBody>
                  <a:tcPr marL="112844" marR="112844" marT="56422" marB="56422"/>
                </a:tc>
                <a:tc>
                  <a:txBody>
                    <a:bodyPr/>
                    <a:lstStyle/>
                    <a:p>
                      <a:r>
                        <a:rPr lang="en-US" sz="1600" dirty="0"/>
                        <a:t>J </a:t>
                      </a:r>
                      <a:r>
                        <a:rPr lang="en-US" sz="1600" dirty="0" err="1"/>
                        <a:t>Kubicek</a:t>
                      </a:r>
                      <a:r>
                        <a:rPr lang="en-US" sz="1600" dirty="0"/>
                        <a:t>, </a:t>
                      </a:r>
                      <a:br>
                        <a:rPr lang="en-US" sz="1600" dirty="0"/>
                      </a:br>
                      <a:r>
                        <a:rPr lang="en-US" sz="1600" dirty="0"/>
                        <a:t>M </a:t>
                      </a:r>
                      <a:r>
                        <a:rPr lang="en-US" sz="1600" dirty="0" err="1"/>
                        <a:t>Penhaker</a:t>
                      </a:r>
                      <a:r>
                        <a:rPr lang="en-US" sz="1600" dirty="0"/>
                        <a:t>,</a:t>
                      </a:r>
                      <a:br>
                        <a:rPr lang="en-US" sz="1600" dirty="0"/>
                      </a:br>
                      <a:r>
                        <a:rPr lang="en-US" sz="1600" dirty="0"/>
                        <a:t>R </a:t>
                      </a:r>
                      <a:r>
                        <a:rPr lang="en-US" sz="1600" dirty="0" err="1"/>
                        <a:t>Kahankova</a:t>
                      </a:r>
                      <a:endParaRPr lang="en-US" sz="1600" dirty="0"/>
                    </a:p>
                  </a:txBody>
                  <a:tcPr marL="112844" marR="112844" marT="56422" marB="56422"/>
                </a:tc>
                <a:tc>
                  <a:txBody>
                    <a:bodyPr/>
                    <a:lstStyle/>
                    <a:p>
                      <a:r>
                        <a:rPr lang="en-US" sz="1600" dirty="0"/>
                        <a:t>Design of a synthetic ECG signal based on the Fourier series.</a:t>
                      </a:r>
                    </a:p>
                  </a:txBody>
                  <a:tcPr marL="112844" marR="112844" marT="56422" marB="56422"/>
                </a:tc>
                <a:extLst>
                  <a:ext uri="{0D108BD9-81ED-4DB2-BD59-A6C34878D82A}">
                    <a16:rowId xmlns:a16="http://schemas.microsoft.com/office/drawing/2014/main" val="2030044339"/>
                  </a:ext>
                </a:extLst>
              </a:tr>
              <a:tr h="737364">
                <a:tc>
                  <a:txBody>
                    <a:bodyPr/>
                    <a:lstStyle/>
                    <a:p>
                      <a:r>
                        <a:rPr lang="en-US" sz="1600"/>
                        <a:t>2018</a:t>
                      </a:r>
                    </a:p>
                  </a:txBody>
                  <a:tcPr marL="112844" marR="112844" marT="56422" marB="56422"/>
                </a:tc>
                <a:tc>
                  <a:txBody>
                    <a:bodyPr/>
                    <a:lstStyle/>
                    <a:p>
                      <a:r>
                        <a:rPr lang="en-US" sz="1600" dirty="0"/>
                        <a:t>I Andras, L </a:t>
                      </a:r>
                      <a:r>
                        <a:rPr lang="en-US" sz="1600" dirty="0" err="1"/>
                        <a:t>Michaeli</a:t>
                      </a:r>
                      <a:r>
                        <a:rPr lang="en-US" sz="1600" dirty="0"/>
                        <a:t>, </a:t>
                      </a:r>
                      <a:br>
                        <a:rPr lang="en-US" sz="1600" dirty="0"/>
                      </a:br>
                      <a:r>
                        <a:rPr lang="en-US" sz="1600" dirty="0"/>
                        <a:t>D Grimaldi</a:t>
                      </a:r>
                    </a:p>
                  </a:txBody>
                  <a:tcPr marL="112844" marR="112844" marT="56422" marB="56422"/>
                </a:tc>
                <a:tc>
                  <a:txBody>
                    <a:bodyPr/>
                    <a:lstStyle/>
                    <a:p>
                      <a:r>
                        <a:rPr lang="en-US" sz="1600" dirty="0"/>
                        <a:t>Model for generating simple synthetic ECG signals using trigonometry and linear functions/derivation of Gaussian pulse.</a:t>
                      </a:r>
                    </a:p>
                  </a:txBody>
                  <a:tcPr marL="112844" marR="112844" marT="56422" marB="56422"/>
                </a:tc>
                <a:extLst>
                  <a:ext uri="{0D108BD9-81ED-4DB2-BD59-A6C34878D82A}">
                    <a16:rowId xmlns:a16="http://schemas.microsoft.com/office/drawing/2014/main" val="1316164716"/>
                  </a:ext>
                </a:extLst>
              </a:tr>
            </a:tbl>
          </a:graphicData>
        </a:graphic>
      </p:graphicFrame>
      <p:sp>
        <p:nvSpPr>
          <p:cNvPr id="5" name="Footer Placeholder 24">
            <a:extLst>
              <a:ext uri="{FF2B5EF4-FFF2-40B4-BE49-F238E27FC236}">
                <a16:creationId xmlns:a16="http://schemas.microsoft.com/office/drawing/2014/main" id="{AB988922-7999-4304-88D9-C57DA4EADFCF}"/>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sz="1200" dirty="0"/>
              <a:t>A Computer Model of Electrocardiogram Signals</a:t>
            </a:r>
            <a:endParaRPr lang="ru-RU" sz="1200" dirty="0"/>
          </a:p>
        </p:txBody>
      </p:sp>
    </p:spTree>
    <p:extLst>
      <p:ext uri="{BB962C8B-B14F-4D97-AF65-F5344CB8AC3E}">
        <p14:creationId xmlns:p14="http://schemas.microsoft.com/office/powerpoint/2010/main" val="112751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08A5-7DF6-4671-8D33-EF041863FDB7}"/>
              </a:ext>
            </a:extLst>
          </p:cNvPr>
          <p:cNvSpPr>
            <a:spLocks noGrp="1"/>
          </p:cNvSpPr>
          <p:nvPr>
            <p:ph type="title"/>
          </p:nvPr>
        </p:nvSpPr>
        <p:spPr>
          <a:xfrm>
            <a:off x="1097280" y="286603"/>
            <a:ext cx="10058400" cy="1450757"/>
          </a:xfrm>
        </p:spPr>
        <p:txBody>
          <a:bodyPr/>
          <a:lstStyle/>
          <a:p>
            <a:r>
              <a:rPr lang="en-US" dirty="0"/>
              <a:t>Project Scope</a:t>
            </a:r>
          </a:p>
        </p:txBody>
      </p:sp>
      <p:sp>
        <p:nvSpPr>
          <p:cNvPr id="3" name="Content Placeholder 2">
            <a:extLst>
              <a:ext uri="{FF2B5EF4-FFF2-40B4-BE49-F238E27FC236}">
                <a16:creationId xmlns:a16="http://schemas.microsoft.com/office/drawing/2014/main" id="{479AEAE6-D82C-4A85-8CF4-2EAF6468BC7D}"/>
              </a:ext>
            </a:extLst>
          </p:cNvPr>
          <p:cNvSpPr>
            <a:spLocks noGrp="1"/>
          </p:cNvSpPr>
          <p:nvPr>
            <p:ph idx="1"/>
          </p:nvPr>
        </p:nvSpPr>
        <p:spPr>
          <a:xfrm>
            <a:off x="838200" y="2175029"/>
            <a:ext cx="10515600" cy="4049308"/>
          </a:xfrm>
        </p:spPr>
        <p:txBody>
          <a:bodyPr>
            <a:normAutofit/>
          </a:bodyPr>
          <a:lstStyle/>
          <a:p>
            <a:pPr marL="0" indent="0">
              <a:buNone/>
            </a:pPr>
            <a:r>
              <a:rPr lang="en-US" dirty="0"/>
              <a:t>The aim of this project is to implement the basic computer model of an ECG proposed by </a:t>
            </a:r>
            <a:r>
              <a:rPr lang="en-US" dirty="0" err="1"/>
              <a:t>McSharry</a:t>
            </a:r>
            <a:r>
              <a:rPr lang="en-US" dirty="0"/>
              <a:t> et al. with parameter fitting.</a:t>
            </a:r>
          </a:p>
          <a:p>
            <a:pPr marL="0" indent="0">
              <a:buNone/>
            </a:pPr>
            <a:r>
              <a:rPr lang="en-US" dirty="0"/>
              <a:t>The implementation will include a user interface for inputting variables and data for parameter fitting.</a:t>
            </a:r>
          </a:p>
          <a:p>
            <a:pPr marL="0" indent="0">
              <a:buNone/>
            </a:pPr>
            <a:r>
              <a:rPr lang="en-US" dirty="0"/>
              <a:t>It will </a:t>
            </a:r>
            <a:r>
              <a:rPr lang="en-US" b="1" dirty="0"/>
              <a:t>NOT</a:t>
            </a:r>
            <a:r>
              <a:rPr lang="en-US" dirty="0"/>
              <a:t> implement features of ECGs such as </a:t>
            </a:r>
            <a:r>
              <a:rPr lang="en-US" i="1" dirty="0"/>
              <a:t>RSA</a:t>
            </a:r>
            <a:r>
              <a:rPr lang="en-US" dirty="0"/>
              <a:t>, </a:t>
            </a:r>
            <a:r>
              <a:rPr lang="en-US" i="1" dirty="0"/>
              <a:t>Mayer Waves</a:t>
            </a:r>
            <a:r>
              <a:rPr lang="en-US" dirty="0"/>
              <a:t> and </a:t>
            </a:r>
            <a:r>
              <a:rPr lang="en-US" i="1" dirty="0"/>
              <a:t>noise</a:t>
            </a:r>
            <a:r>
              <a:rPr lang="en-US" dirty="0"/>
              <a:t> from real ECGs. </a:t>
            </a:r>
          </a:p>
          <a:p>
            <a:pPr marL="0" indent="0">
              <a:buNone/>
            </a:pPr>
            <a:r>
              <a:rPr lang="en-US" dirty="0"/>
              <a:t>The implementation will be written in Python and SciPy, a library for math functions.</a:t>
            </a:r>
          </a:p>
          <a:p>
            <a:pPr marL="0" indent="0">
              <a:buNone/>
            </a:pPr>
            <a:endParaRPr lang="en-US" dirty="0"/>
          </a:p>
          <a:p>
            <a:pPr marL="0" indent="0">
              <a:buNone/>
            </a:pPr>
            <a:endParaRPr lang="en-US" dirty="0"/>
          </a:p>
        </p:txBody>
      </p:sp>
      <p:pic>
        <p:nvPicPr>
          <p:cNvPr id="7" name="Graphic 6">
            <a:extLst>
              <a:ext uri="{FF2B5EF4-FFF2-40B4-BE49-F238E27FC236}">
                <a16:creationId xmlns:a16="http://schemas.microsoft.com/office/drawing/2014/main" id="{3F5554E7-2B51-4E33-BFF2-EE5F1955A1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4767012"/>
            <a:ext cx="4933950" cy="1457325"/>
          </a:xfrm>
          <a:prstGeom prst="rect">
            <a:avLst/>
          </a:prstGeom>
        </p:spPr>
      </p:pic>
      <p:pic>
        <p:nvPicPr>
          <p:cNvPr id="9" name="Picture 8">
            <a:extLst>
              <a:ext uri="{FF2B5EF4-FFF2-40B4-BE49-F238E27FC236}">
                <a16:creationId xmlns:a16="http://schemas.microsoft.com/office/drawing/2014/main" id="{910562CB-9F1B-47CC-BB8B-304644C619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4175" y="4645337"/>
            <a:ext cx="3657600" cy="1453243"/>
          </a:xfrm>
          <a:prstGeom prst="rect">
            <a:avLst/>
          </a:prstGeom>
        </p:spPr>
      </p:pic>
      <p:sp>
        <p:nvSpPr>
          <p:cNvPr id="8" name="Footer Placeholder 24">
            <a:extLst>
              <a:ext uri="{FF2B5EF4-FFF2-40B4-BE49-F238E27FC236}">
                <a16:creationId xmlns:a16="http://schemas.microsoft.com/office/drawing/2014/main" id="{54A14DBB-5FE2-483E-9AE6-911EA321BAB6}"/>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sz="1200" dirty="0"/>
              <a:t>A Computer Model of Electrocardiogram Signals</a:t>
            </a:r>
            <a:endParaRPr lang="ru-RU" sz="1200" dirty="0"/>
          </a:p>
        </p:txBody>
      </p:sp>
    </p:spTree>
    <p:extLst>
      <p:ext uri="{BB962C8B-B14F-4D97-AF65-F5344CB8AC3E}">
        <p14:creationId xmlns:p14="http://schemas.microsoft.com/office/powerpoint/2010/main" val="2667061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4E23-F409-4691-84CD-C0C52AD3F0C7}"/>
              </a:ext>
            </a:extLst>
          </p:cNvPr>
          <p:cNvSpPr>
            <a:spLocks noGrp="1"/>
          </p:cNvSpPr>
          <p:nvPr>
            <p:ph type="ctrTitle"/>
          </p:nvPr>
        </p:nvSpPr>
        <p:spPr/>
        <p:txBody>
          <a:bodyPr/>
          <a:lstStyle/>
          <a:p>
            <a:r>
              <a:rPr lang="en-US" dirty="0"/>
              <a:t>Timeline for Term 1</a:t>
            </a:r>
            <a:endParaRPr lang="ru-RU" dirty="0"/>
          </a:p>
        </p:txBody>
      </p:sp>
      <p:sp>
        <p:nvSpPr>
          <p:cNvPr id="4" name="Text Placeholder 3">
            <a:extLst>
              <a:ext uri="{FF2B5EF4-FFF2-40B4-BE49-F238E27FC236}">
                <a16:creationId xmlns:a16="http://schemas.microsoft.com/office/drawing/2014/main" id="{CFA04035-833F-47A3-9B42-8D3A786CD66E}"/>
              </a:ext>
            </a:extLst>
          </p:cNvPr>
          <p:cNvSpPr>
            <a:spLocks noGrp="1"/>
          </p:cNvSpPr>
          <p:nvPr>
            <p:ph type="body" sz="quarter" idx="14"/>
          </p:nvPr>
        </p:nvSpPr>
        <p:spPr>
          <a:xfrm>
            <a:off x="1977087" y="2429785"/>
            <a:ext cx="1697037" cy="450850"/>
          </a:xfrm>
        </p:spPr>
        <p:txBody>
          <a:bodyPr/>
          <a:lstStyle/>
          <a:p>
            <a:r>
              <a:rPr lang="en-US" dirty="0">
                <a:solidFill>
                  <a:schemeClr val="tx1"/>
                </a:solidFill>
              </a:rPr>
              <a:t>Week 1-2</a:t>
            </a:r>
            <a:endParaRPr lang="ru-RU" dirty="0">
              <a:solidFill>
                <a:schemeClr val="tx1"/>
              </a:solidFill>
            </a:endParaRPr>
          </a:p>
        </p:txBody>
      </p:sp>
      <p:sp>
        <p:nvSpPr>
          <p:cNvPr id="9" name="Text Placeholder 8">
            <a:extLst>
              <a:ext uri="{FF2B5EF4-FFF2-40B4-BE49-F238E27FC236}">
                <a16:creationId xmlns:a16="http://schemas.microsoft.com/office/drawing/2014/main" id="{D627327C-3A41-4D1E-A5CE-D0A5F3281206}"/>
              </a:ext>
            </a:extLst>
          </p:cNvPr>
          <p:cNvSpPr>
            <a:spLocks noGrp="1"/>
          </p:cNvSpPr>
          <p:nvPr>
            <p:ph type="body" sz="quarter" idx="19"/>
          </p:nvPr>
        </p:nvSpPr>
        <p:spPr>
          <a:xfrm>
            <a:off x="1939141" y="3125306"/>
            <a:ext cx="1697037" cy="1863254"/>
          </a:xfrm>
        </p:spPr>
        <p:txBody>
          <a:bodyPr/>
          <a:lstStyle/>
          <a:p>
            <a:r>
              <a:rPr lang="en-US" dirty="0">
                <a:solidFill>
                  <a:schemeClr val="tx1">
                    <a:lumMod val="65000"/>
                    <a:lumOff val="35000"/>
                  </a:schemeClr>
                </a:solidFill>
              </a:rPr>
              <a:t>Understanding the problem</a:t>
            </a:r>
          </a:p>
          <a:p>
            <a:r>
              <a:rPr lang="en-US" sz="1600" dirty="0"/>
              <a:t>Related reading on ECGs</a:t>
            </a:r>
            <a:endParaRPr lang="ru-RU" sz="1600" dirty="0"/>
          </a:p>
          <a:p>
            <a:endParaRPr lang="ru-RU" dirty="0">
              <a:solidFill>
                <a:schemeClr val="accent3"/>
              </a:solidFill>
            </a:endParaRPr>
          </a:p>
        </p:txBody>
      </p:sp>
      <p:sp>
        <p:nvSpPr>
          <p:cNvPr id="5" name="Text Placeholder 4">
            <a:extLst>
              <a:ext uri="{FF2B5EF4-FFF2-40B4-BE49-F238E27FC236}">
                <a16:creationId xmlns:a16="http://schemas.microsoft.com/office/drawing/2014/main" id="{2B969FF3-8FFE-4E02-8E2A-BEDDF86909EC}"/>
              </a:ext>
            </a:extLst>
          </p:cNvPr>
          <p:cNvSpPr>
            <a:spLocks noGrp="1"/>
          </p:cNvSpPr>
          <p:nvPr>
            <p:ph type="body" sz="quarter" idx="15"/>
          </p:nvPr>
        </p:nvSpPr>
        <p:spPr>
          <a:xfrm>
            <a:off x="4102844" y="2438456"/>
            <a:ext cx="1697037" cy="450850"/>
          </a:xfrm>
        </p:spPr>
        <p:txBody>
          <a:bodyPr/>
          <a:lstStyle/>
          <a:p>
            <a:r>
              <a:rPr lang="en-US" dirty="0">
                <a:solidFill>
                  <a:schemeClr val="tx1"/>
                </a:solidFill>
              </a:rPr>
              <a:t>Week 3-4</a:t>
            </a:r>
            <a:endParaRPr lang="ru-RU" dirty="0">
              <a:solidFill>
                <a:schemeClr val="tx1"/>
              </a:solidFill>
            </a:endParaRPr>
          </a:p>
        </p:txBody>
      </p:sp>
      <p:sp>
        <p:nvSpPr>
          <p:cNvPr id="6" name="Text Placeholder 5">
            <a:extLst>
              <a:ext uri="{FF2B5EF4-FFF2-40B4-BE49-F238E27FC236}">
                <a16:creationId xmlns:a16="http://schemas.microsoft.com/office/drawing/2014/main" id="{1EB50FA0-8BDD-46C8-99F1-A2927A8655F8}"/>
              </a:ext>
            </a:extLst>
          </p:cNvPr>
          <p:cNvSpPr>
            <a:spLocks noGrp="1"/>
          </p:cNvSpPr>
          <p:nvPr>
            <p:ph type="body" sz="quarter" idx="16"/>
          </p:nvPr>
        </p:nvSpPr>
        <p:spPr>
          <a:xfrm>
            <a:off x="6179905" y="2438456"/>
            <a:ext cx="1697037" cy="450850"/>
          </a:xfrm>
        </p:spPr>
        <p:txBody>
          <a:bodyPr/>
          <a:lstStyle/>
          <a:p>
            <a:r>
              <a:rPr lang="en-US" dirty="0">
                <a:solidFill>
                  <a:schemeClr val="tx1"/>
                </a:solidFill>
              </a:rPr>
              <a:t>Week 5-6</a:t>
            </a:r>
            <a:endParaRPr lang="ru-RU" dirty="0">
              <a:solidFill>
                <a:schemeClr val="tx1"/>
              </a:solidFill>
            </a:endParaRPr>
          </a:p>
        </p:txBody>
      </p:sp>
      <p:sp>
        <p:nvSpPr>
          <p:cNvPr id="7" name="Text Placeholder 6">
            <a:extLst>
              <a:ext uri="{FF2B5EF4-FFF2-40B4-BE49-F238E27FC236}">
                <a16:creationId xmlns:a16="http://schemas.microsoft.com/office/drawing/2014/main" id="{53D9E183-E0BA-4EFB-909C-B21CDB329817}"/>
              </a:ext>
            </a:extLst>
          </p:cNvPr>
          <p:cNvSpPr>
            <a:spLocks noGrp="1"/>
          </p:cNvSpPr>
          <p:nvPr>
            <p:ph type="body" sz="quarter" idx="17"/>
          </p:nvPr>
        </p:nvSpPr>
        <p:spPr>
          <a:xfrm>
            <a:off x="8256965" y="2438456"/>
            <a:ext cx="1697037" cy="450850"/>
          </a:xfrm>
        </p:spPr>
        <p:txBody>
          <a:bodyPr/>
          <a:lstStyle/>
          <a:p>
            <a:r>
              <a:rPr lang="en-US" dirty="0">
                <a:solidFill>
                  <a:schemeClr val="tx1"/>
                </a:solidFill>
              </a:rPr>
              <a:t>Week 7-10</a:t>
            </a:r>
            <a:endParaRPr lang="ru-RU" dirty="0">
              <a:solidFill>
                <a:schemeClr val="tx1"/>
              </a:solidFill>
            </a:endParaRPr>
          </a:p>
        </p:txBody>
      </p:sp>
      <p:sp>
        <p:nvSpPr>
          <p:cNvPr id="41" name="Text Placeholder 8">
            <a:extLst>
              <a:ext uri="{FF2B5EF4-FFF2-40B4-BE49-F238E27FC236}">
                <a16:creationId xmlns:a16="http://schemas.microsoft.com/office/drawing/2014/main" id="{CAD05261-50C9-45AF-A19A-7C279B0AE005}"/>
              </a:ext>
            </a:extLst>
          </p:cNvPr>
          <p:cNvSpPr txBox="1">
            <a:spLocks/>
          </p:cNvSpPr>
          <p:nvPr/>
        </p:nvSpPr>
        <p:spPr>
          <a:xfrm>
            <a:off x="4077765" y="3125306"/>
            <a:ext cx="1697037" cy="18632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3"/>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65000"/>
                    <a:lumOff val="35000"/>
                  </a:schemeClr>
                </a:solidFill>
              </a:rPr>
              <a:t>Implement model in MATLAB</a:t>
            </a:r>
          </a:p>
          <a:p>
            <a:r>
              <a:rPr lang="en-US" sz="1600" dirty="0"/>
              <a:t>Experience with using ODE Solvers and math required for basic model</a:t>
            </a:r>
            <a:endParaRPr lang="ru-RU" sz="1600" dirty="0"/>
          </a:p>
          <a:p>
            <a:endParaRPr lang="ru-RU" dirty="0"/>
          </a:p>
        </p:txBody>
      </p:sp>
      <p:sp>
        <p:nvSpPr>
          <p:cNvPr id="42" name="Text Placeholder 8">
            <a:extLst>
              <a:ext uri="{FF2B5EF4-FFF2-40B4-BE49-F238E27FC236}">
                <a16:creationId xmlns:a16="http://schemas.microsoft.com/office/drawing/2014/main" id="{4DDD91B7-5887-485B-AAC4-D42D9F1B2E4C}"/>
              </a:ext>
            </a:extLst>
          </p:cNvPr>
          <p:cNvSpPr txBox="1">
            <a:spLocks/>
          </p:cNvSpPr>
          <p:nvPr/>
        </p:nvSpPr>
        <p:spPr>
          <a:xfrm>
            <a:off x="6124044" y="3125306"/>
            <a:ext cx="1697037" cy="18632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3"/>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65000"/>
                    <a:lumOff val="35000"/>
                  </a:schemeClr>
                </a:solidFill>
              </a:rPr>
              <a:t>Seminar Presentation</a:t>
            </a:r>
          </a:p>
          <a:p>
            <a:r>
              <a:rPr lang="en-US" sz="1600" dirty="0"/>
              <a:t>Prepare materials for presentation</a:t>
            </a:r>
            <a:endParaRPr lang="ru-RU" sz="1600" dirty="0"/>
          </a:p>
          <a:p>
            <a:endParaRPr lang="ru-RU" dirty="0"/>
          </a:p>
        </p:txBody>
      </p:sp>
      <p:sp>
        <p:nvSpPr>
          <p:cNvPr id="48" name="Text Placeholder 8">
            <a:extLst>
              <a:ext uri="{FF2B5EF4-FFF2-40B4-BE49-F238E27FC236}">
                <a16:creationId xmlns:a16="http://schemas.microsoft.com/office/drawing/2014/main" id="{96E78F0F-55F0-4259-B610-235E0FA84719}"/>
              </a:ext>
            </a:extLst>
          </p:cNvPr>
          <p:cNvSpPr txBox="1">
            <a:spLocks/>
          </p:cNvSpPr>
          <p:nvPr/>
        </p:nvSpPr>
        <p:spPr>
          <a:xfrm>
            <a:off x="8168188" y="3125306"/>
            <a:ext cx="2131657" cy="18632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3"/>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65000"/>
                    <a:lumOff val="35000"/>
                  </a:schemeClr>
                </a:solidFill>
              </a:rPr>
              <a:t>Implement model in </a:t>
            </a:r>
            <a:br>
              <a:rPr lang="en-US" dirty="0">
                <a:solidFill>
                  <a:schemeClr val="tx1">
                    <a:lumMod val="65000"/>
                    <a:lumOff val="35000"/>
                  </a:schemeClr>
                </a:solidFill>
              </a:rPr>
            </a:br>
            <a:r>
              <a:rPr lang="en-US" dirty="0">
                <a:solidFill>
                  <a:schemeClr val="tx1">
                    <a:lumMod val="65000"/>
                    <a:lumOff val="35000"/>
                  </a:schemeClr>
                </a:solidFill>
              </a:rPr>
              <a:t>Python and </a:t>
            </a:r>
            <a:br>
              <a:rPr lang="en-US" dirty="0">
                <a:solidFill>
                  <a:schemeClr val="tx1">
                    <a:lumMod val="65000"/>
                    <a:lumOff val="35000"/>
                  </a:schemeClr>
                </a:solidFill>
              </a:rPr>
            </a:br>
            <a:r>
              <a:rPr lang="en-US" dirty="0">
                <a:solidFill>
                  <a:schemeClr val="tx1">
                    <a:lumMod val="65000"/>
                    <a:lumOff val="35000"/>
                  </a:schemeClr>
                </a:solidFill>
              </a:rPr>
              <a:t>End of Term Report</a:t>
            </a:r>
          </a:p>
          <a:p>
            <a:r>
              <a:rPr lang="en-US" sz="1600" dirty="0"/>
              <a:t>Implement basic model in Python using SciPy.</a:t>
            </a:r>
          </a:p>
          <a:p>
            <a:r>
              <a:rPr lang="en-US" sz="1600" dirty="0"/>
              <a:t>Write end of term report.</a:t>
            </a:r>
            <a:endParaRPr lang="ru-RU" sz="1600" dirty="0"/>
          </a:p>
          <a:p>
            <a:endParaRPr lang="ru-RU" dirty="0"/>
          </a:p>
        </p:txBody>
      </p:sp>
      <p:sp>
        <p:nvSpPr>
          <p:cNvPr id="13" name="Footer Placeholder 24">
            <a:extLst>
              <a:ext uri="{FF2B5EF4-FFF2-40B4-BE49-F238E27FC236}">
                <a16:creationId xmlns:a16="http://schemas.microsoft.com/office/drawing/2014/main" id="{A632CCC4-DBFE-47FB-BAC8-FAE9232C4210}"/>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sz="1200" dirty="0">
                <a:solidFill>
                  <a:schemeClr val="bg1"/>
                </a:solidFill>
              </a:rPr>
              <a:t>A Computer Model of Electrocardiogram Signals</a:t>
            </a:r>
            <a:endParaRPr lang="ru-RU" sz="1200" dirty="0">
              <a:solidFill>
                <a:schemeClr val="bg1"/>
              </a:solidFill>
            </a:endParaRPr>
          </a:p>
        </p:txBody>
      </p:sp>
    </p:spTree>
    <p:extLst>
      <p:ext uri="{BB962C8B-B14F-4D97-AF65-F5344CB8AC3E}">
        <p14:creationId xmlns:p14="http://schemas.microsoft.com/office/powerpoint/2010/main" val="312939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A008-E1D1-42E5-8BE9-41AD54B89C31}"/>
              </a:ext>
            </a:extLst>
          </p:cNvPr>
          <p:cNvSpPr>
            <a:spLocks noGrp="1"/>
          </p:cNvSpPr>
          <p:nvPr>
            <p:ph type="ctrTitle"/>
          </p:nvPr>
        </p:nvSpPr>
        <p:spPr/>
        <p:txBody>
          <a:bodyPr/>
          <a:lstStyle/>
          <a:p>
            <a:r>
              <a:rPr lang="en-US" dirty="0"/>
              <a:t>Timeline for Term 2</a:t>
            </a:r>
          </a:p>
        </p:txBody>
      </p:sp>
      <p:sp>
        <p:nvSpPr>
          <p:cNvPr id="68" name="Text Placeholder 3">
            <a:extLst>
              <a:ext uri="{FF2B5EF4-FFF2-40B4-BE49-F238E27FC236}">
                <a16:creationId xmlns:a16="http://schemas.microsoft.com/office/drawing/2014/main" id="{537DEC4D-83C8-42B6-A428-D1DBBA500394}"/>
              </a:ext>
            </a:extLst>
          </p:cNvPr>
          <p:cNvSpPr txBox="1">
            <a:spLocks/>
          </p:cNvSpPr>
          <p:nvPr/>
        </p:nvSpPr>
        <p:spPr>
          <a:xfrm>
            <a:off x="1888310" y="2429785"/>
            <a:ext cx="1697037" cy="4508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chemeClr val="accent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Week 1</a:t>
            </a:r>
            <a:endParaRPr lang="ru-RU" dirty="0">
              <a:solidFill>
                <a:schemeClr val="tx1"/>
              </a:solidFill>
            </a:endParaRPr>
          </a:p>
        </p:txBody>
      </p:sp>
      <p:sp>
        <p:nvSpPr>
          <p:cNvPr id="69" name="Text Placeholder 8">
            <a:extLst>
              <a:ext uri="{FF2B5EF4-FFF2-40B4-BE49-F238E27FC236}">
                <a16:creationId xmlns:a16="http://schemas.microsoft.com/office/drawing/2014/main" id="{3096FC51-93CA-46E2-AC67-8BB8F4979B8B}"/>
              </a:ext>
            </a:extLst>
          </p:cNvPr>
          <p:cNvSpPr txBox="1">
            <a:spLocks/>
          </p:cNvSpPr>
          <p:nvPr/>
        </p:nvSpPr>
        <p:spPr>
          <a:xfrm>
            <a:off x="1939141" y="3125306"/>
            <a:ext cx="1697037" cy="18632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3"/>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65000"/>
                    <a:lumOff val="35000"/>
                  </a:schemeClr>
                </a:solidFill>
              </a:rPr>
              <a:t>Learn components to implement user interface</a:t>
            </a:r>
          </a:p>
          <a:p>
            <a:r>
              <a:rPr lang="en-US" sz="1600" dirty="0"/>
              <a:t>Look up detail on how to implement user interface</a:t>
            </a:r>
            <a:endParaRPr lang="ru-RU" sz="1600" dirty="0"/>
          </a:p>
          <a:p>
            <a:endParaRPr lang="ru-RU" dirty="0"/>
          </a:p>
        </p:txBody>
      </p:sp>
      <p:sp>
        <p:nvSpPr>
          <p:cNvPr id="70" name="Text Placeholder 4">
            <a:extLst>
              <a:ext uri="{FF2B5EF4-FFF2-40B4-BE49-F238E27FC236}">
                <a16:creationId xmlns:a16="http://schemas.microsoft.com/office/drawing/2014/main" id="{21C97BEC-43A8-40B2-9DF7-06775F1E347F}"/>
              </a:ext>
            </a:extLst>
          </p:cNvPr>
          <p:cNvSpPr txBox="1">
            <a:spLocks/>
          </p:cNvSpPr>
          <p:nvPr/>
        </p:nvSpPr>
        <p:spPr>
          <a:xfrm>
            <a:off x="4014067" y="2438456"/>
            <a:ext cx="1697037" cy="4508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chemeClr val="accent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Week 2-4</a:t>
            </a:r>
            <a:endParaRPr lang="ru-RU" dirty="0">
              <a:solidFill>
                <a:schemeClr val="tx1"/>
              </a:solidFill>
            </a:endParaRPr>
          </a:p>
        </p:txBody>
      </p:sp>
      <p:sp>
        <p:nvSpPr>
          <p:cNvPr id="71" name="Text Placeholder 5">
            <a:extLst>
              <a:ext uri="{FF2B5EF4-FFF2-40B4-BE49-F238E27FC236}">
                <a16:creationId xmlns:a16="http://schemas.microsoft.com/office/drawing/2014/main" id="{96E254F5-ECAD-4A7E-81C1-2B7335F44584}"/>
              </a:ext>
            </a:extLst>
          </p:cNvPr>
          <p:cNvSpPr txBox="1">
            <a:spLocks/>
          </p:cNvSpPr>
          <p:nvPr/>
        </p:nvSpPr>
        <p:spPr>
          <a:xfrm>
            <a:off x="6091128" y="2438456"/>
            <a:ext cx="1697037" cy="4508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chemeClr val="accent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Week 5-8</a:t>
            </a:r>
            <a:endParaRPr lang="ru-RU" dirty="0">
              <a:solidFill>
                <a:schemeClr val="tx1"/>
              </a:solidFill>
            </a:endParaRPr>
          </a:p>
        </p:txBody>
      </p:sp>
      <p:sp>
        <p:nvSpPr>
          <p:cNvPr id="72" name="Text Placeholder 6">
            <a:extLst>
              <a:ext uri="{FF2B5EF4-FFF2-40B4-BE49-F238E27FC236}">
                <a16:creationId xmlns:a16="http://schemas.microsoft.com/office/drawing/2014/main" id="{3DA90721-8CBB-4537-A586-C79B02EEFA70}"/>
              </a:ext>
            </a:extLst>
          </p:cNvPr>
          <p:cNvSpPr txBox="1">
            <a:spLocks/>
          </p:cNvSpPr>
          <p:nvPr/>
        </p:nvSpPr>
        <p:spPr>
          <a:xfrm>
            <a:off x="8168188" y="2438456"/>
            <a:ext cx="1697037" cy="4508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chemeClr val="accent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Week 9-10</a:t>
            </a:r>
            <a:endParaRPr lang="ru-RU" dirty="0">
              <a:solidFill>
                <a:schemeClr val="tx1"/>
              </a:solidFill>
            </a:endParaRPr>
          </a:p>
        </p:txBody>
      </p:sp>
      <p:sp>
        <p:nvSpPr>
          <p:cNvPr id="73" name="Text Placeholder 8">
            <a:extLst>
              <a:ext uri="{FF2B5EF4-FFF2-40B4-BE49-F238E27FC236}">
                <a16:creationId xmlns:a16="http://schemas.microsoft.com/office/drawing/2014/main" id="{A0021655-A32E-43F8-B378-4040108E3E85}"/>
              </a:ext>
            </a:extLst>
          </p:cNvPr>
          <p:cNvSpPr txBox="1">
            <a:spLocks/>
          </p:cNvSpPr>
          <p:nvPr/>
        </p:nvSpPr>
        <p:spPr>
          <a:xfrm>
            <a:off x="4077765" y="3125306"/>
            <a:ext cx="1697037" cy="18632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3"/>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65000"/>
                    <a:lumOff val="35000"/>
                  </a:schemeClr>
                </a:solidFill>
              </a:rPr>
              <a:t>Implement user interface</a:t>
            </a:r>
          </a:p>
          <a:p>
            <a:r>
              <a:rPr lang="en-US" sz="1600" dirty="0"/>
              <a:t>Implement user interface for reading data/inputting variables</a:t>
            </a:r>
            <a:endParaRPr lang="ru-RU" sz="1600" dirty="0"/>
          </a:p>
          <a:p>
            <a:endParaRPr lang="ru-RU" dirty="0"/>
          </a:p>
        </p:txBody>
      </p:sp>
      <p:sp>
        <p:nvSpPr>
          <p:cNvPr id="74" name="Text Placeholder 8">
            <a:extLst>
              <a:ext uri="{FF2B5EF4-FFF2-40B4-BE49-F238E27FC236}">
                <a16:creationId xmlns:a16="http://schemas.microsoft.com/office/drawing/2014/main" id="{CD8E7F80-9013-4CC9-895A-A31899004E1A}"/>
              </a:ext>
            </a:extLst>
          </p:cNvPr>
          <p:cNvSpPr txBox="1">
            <a:spLocks/>
          </p:cNvSpPr>
          <p:nvPr/>
        </p:nvSpPr>
        <p:spPr>
          <a:xfrm>
            <a:off x="6124044" y="3125306"/>
            <a:ext cx="1697037" cy="18632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3"/>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65000"/>
                    <a:lumOff val="35000"/>
                  </a:schemeClr>
                </a:solidFill>
              </a:rPr>
              <a:t>Implement Parameter fitting</a:t>
            </a:r>
          </a:p>
          <a:p>
            <a:r>
              <a:rPr lang="en-US" sz="1600" dirty="0"/>
              <a:t>Implement some form of parameter fitting</a:t>
            </a:r>
            <a:endParaRPr lang="ru-RU" sz="1600" dirty="0"/>
          </a:p>
          <a:p>
            <a:endParaRPr lang="ru-RU" dirty="0"/>
          </a:p>
        </p:txBody>
      </p:sp>
      <p:sp>
        <p:nvSpPr>
          <p:cNvPr id="75" name="Text Placeholder 8">
            <a:extLst>
              <a:ext uri="{FF2B5EF4-FFF2-40B4-BE49-F238E27FC236}">
                <a16:creationId xmlns:a16="http://schemas.microsoft.com/office/drawing/2014/main" id="{E8EB4080-D9D1-46A4-9977-898498C80B57}"/>
              </a:ext>
            </a:extLst>
          </p:cNvPr>
          <p:cNvSpPr txBox="1">
            <a:spLocks/>
          </p:cNvSpPr>
          <p:nvPr/>
        </p:nvSpPr>
        <p:spPr>
          <a:xfrm>
            <a:off x="8168188" y="3125306"/>
            <a:ext cx="2131657" cy="18632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3"/>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65000"/>
                    <a:lumOff val="35000"/>
                  </a:schemeClr>
                </a:solidFill>
              </a:rPr>
              <a:t>Testing/Parameter fitting cont.</a:t>
            </a:r>
          </a:p>
          <a:p>
            <a:r>
              <a:rPr lang="en-US" sz="1600" dirty="0"/>
              <a:t>Continue implementing parameter fitting/other requirements or start on testing</a:t>
            </a:r>
          </a:p>
        </p:txBody>
      </p:sp>
      <p:sp>
        <p:nvSpPr>
          <p:cNvPr id="13" name="Footer Placeholder 24">
            <a:extLst>
              <a:ext uri="{FF2B5EF4-FFF2-40B4-BE49-F238E27FC236}">
                <a16:creationId xmlns:a16="http://schemas.microsoft.com/office/drawing/2014/main" id="{6403A037-DDD6-4258-BCB7-9C1F8804515D}"/>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sz="1200" dirty="0">
                <a:solidFill>
                  <a:schemeClr val="bg1"/>
                </a:solidFill>
              </a:rPr>
              <a:t>A Computer Model of Electrocardiogram Signals</a:t>
            </a:r>
            <a:endParaRPr lang="ru-RU" sz="1200" dirty="0">
              <a:solidFill>
                <a:schemeClr val="bg1"/>
              </a:solidFill>
            </a:endParaRPr>
          </a:p>
        </p:txBody>
      </p:sp>
    </p:spTree>
    <p:extLst>
      <p:ext uri="{BB962C8B-B14F-4D97-AF65-F5344CB8AC3E}">
        <p14:creationId xmlns:p14="http://schemas.microsoft.com/office/powerpoint/2010/main" val="4277814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DAE695C2-765D-4EA2-83EA-5BC32DAA29C2}"/>
              </a:ext>
            </a:extLst>
          </p:cNvPr>
          <p:cNvSpPr>
            <a:spLocks noGrp="1"/>
          </p:cNvSpPr>
          <p:nvPr>
            <p:ph type="ctrTitle"/>
          </p:nvPr>
        </p:nvSpPr>
        <p:spPr/>
        <p:txBody>
          <a:bodyPr/>
          <a:lstStyle/>
          <a:p>
            <a:r>
              <a:rPr lang="en-US" dirty="0"/>
              <a:t>Timeline for Term 3</a:t>
            </a:r>
          </a:p>
        </p:txBody>
      </p:sp>
      <p:sp>
        <p:nvSpPr>
          <p:cNvPr id="39" name="Text Placeholder 3">
            <a:extLst>
              <a:ext uri="{FF2B5EF4-FFF2-40B4-BE49-F238E27FC236}">
                <a16:creationId xmlns:a16="http://schemas.microsoft.com/office/drawing/2014/main" id="{5C315310-F2E9-416A-AC16-BD665AE5E510}"/>
              </a:ext>
            </a:extLst>
          </p:cNvPr>
          <p:cNvSpPr txBox="1">
            <a:spLocks/>
          </p:cNvSpPr>
          <p:nvPr/>
        </p:nvSpPr>
        <p:spPr>
          <a:xfrm>
            <a:off x="1888310" y="2429785"/>
            <a:ext cx="1697037" cy="4508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chemeClr val="accent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Week 1-4</a:t>
            </a:r>
            <a:endParaRPr lang="ru-RU" dirty="0">
              <a:solidFill>
                <a:schemeClr val="tx1"/>
              </a:solidFill>
            </a:endParaRPr>
          </a:p>
        </p:txBody>
      </p:sp>
      <p:sp>
        <p:nvSpPr>
          <p:cNvPr id="40" name="Text Placeholder 8">
            <a:extLst>
              <a:ext uri="{FF2B5EF4-FFF2-40B4-BE49-F238E27FC236}">
                <a16:creationId xmlns:a16="http://schemas.microsoft.com/office/drawing/2014/main" id="{457D7C6F-7EF1-4C07-8FBC-65FBAE94767E}"/>
              </a:ext>
            </a:extLst>
          </p:cNvPr>
          <p:cNvSpPr txBox="1">
            <a:spLocks/>
          </p:cNvSpPr>
          <p:nvPr/>
        </p:nvSpPr>
        <p:spPr>
          <a:xfrm>
            <a:off x="1939141" y="3125306"/>
            <a:ext cx="1697037" cy="18632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3"/>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65000"/>
                    <a:lumOff val="35000"/>
                  </a:schemeClr>
                </a:solidFill>
              </a:rPr>
              <a:t>Continue work from Term 2</a:t>
            </a:r>
          </a:p>
          <a:p>
            <a:r>
              <a:rPr lang="en-US" sz="1600" dirty="0"/>
              <a:t>Complete implementation from Term 2 and finish implementation.</a:t>
            </a:r>
            <a:endParaRPr lang="ru-RU" sz="1600" dirty="0"/>
          </a:p>
          <a:p>
            <a:endParaRPr lang="ru-RU" dirty="0"/>
          </a:p>
        </p:txBody>
      </p:sp>
      <p:sp>
        <p:nvSpPr>
          <p:cNvPr id="41" name="Text Placeholder 4">
            <a:extLst>
              <a:ext uri="{FF2B5EF4-FFF2-40B4-BE49-F238E27FC236}">
                <a16:creationId xmlns:a16="http://schemas.microsoft.com/office/drawing/2014/main" id="{05E1D435-3B41-49C3-9147-0FF31366C8BF}"/>
              </a:ext>
            </a:extLst>
          </p:cNvPr>
          <p:cNvSpPr txBox="1">
            <a:spLocks/>
          </p:cNvSpPr>
          <p:nvPr/>
        </p:nvSpPr>
        <p:spPr>
          <a:xfrm>
            <a:off x="4014067" y="2438456"/>
            <a:ext cx="1697037" cy="4508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chemeClr val="accent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Week 5-6</a:t>
            </a:r>
            <a:endParaRPr lang="ru-RU" dirty="0">
              <a:solidFill>
                <a:schemeClr val="tx1"/>
              </a:solidFill>
            </a:endParaRPr>
          </a:p>
        </p:txBody>
      </p:sp>
      <p:sp>
        <p:nvSpPr>
          <p:cNvPr id="42" name="Text Placeholder 5">
            <a:extLst>
              <a:ext uri="{FF2B5EF4-FFF2-40B4-BE49-F238E27FC236}">
                <a16:creationId xmlns:a16="http://schemas.microsoft.com/office/drawing/2014/main" id="{83BCB45E-FDAA-4342-A7CF-A264BAE934C3}"/>
              </a:ext>
            </a:extLst>
          </p:cNvPr>
          <p:cNvSpPr txBox="1">
            <a:spLocks/>
          </p:cNvSpPr>
          <p:nvPr/>
        </p:nvSpPr>
        <p:spPr>
          <a:xfrm>
            <a:off x="6091128" y="2438456"/>
            <a:ext cx="1697037" cy="4508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chemeClr val="accent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Week 7</a:t>
            </a:r>
            <a:endParaRPr lang="ru-RU" dirty="0">
              <a:solidFill>
                <a:schemeClr val="tx1"/>
              </a:solidFill>
            </a:endParaRPr>
          </a:p>
        </p:txBody>
      </p:sp>
      <p:sp>
        <p:nvSpPr>
          <p:cNvPr id="43" name="Text Placeholder 6">
            <a:extLst>
              <a:ext uri="{FF2B5EF4-FFF2-40B4-BE49-F238E27FC236}">
                <a16:creationId xmlns:a16="http://schemas.microsoft.com/office/drawing/2014/main" id="{D7F122EF-2450-40C4-9AEE-A1C79BBD4967}"/>
              </a:ext>
            </a:extLst>
          </p:cNvPr>
          <p:cNvSpPr txBox="1">
            <a:spLocks/>
          </p:cNvSpPr>
          <p:nvPr/>
        </p:nvSpPr>
        <p:spPr>
          <a:xfrm>
            <a:off x="8168188" y="2438456"/>
            <a:ext cx="1697037" cy="4508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chemeClr val="accent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Week 8-10</a:t>
            </a:r>
            <a:endParaRPr lang="ru-RU" dirty="0">
              <a:solidFill>
                <a:schemeClr val="tx1"/>
              </a:solidFill>
            </a:endParaRPr>
          </a:p>
        </p:txBody>
      </p:sp>
      <p:sp>
        <p:nvSpPr>
          <p:cNvPr id="44" name="Text Placeholder 8">
            <a:extLst>
              <a:ext uri="{FF2B5EF4-FFF2-40B4-BE49-F238E27FC236}">
                <a16:creationId xmlns:a16="http://schemas.microsoft.com/office/drawing/2014/main" id="{4DB94019-DB95-4C0D-8F02-71957ACBA2A9}"/>
              </a:ext>
            </a:extLst>
          </p:cNvPr>
          <p:cNvSpPr txBox="1">
            <a:spLocks/>
          </p:cNvSpPr>
          <p:nvPr/>
        </p:nvSpPr>
        <p:spPr>
          <a:xfrm>
            <a:off x="4077765" y="3125306"/>
            <a:ext cx="1697037" cy="18632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3"/>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65000"/>
                    <a:lumOff val="35000"/>
                  </a:schemeClr>
                </a:solidFill>
              </a:rPr>
              <a:t>Testing</a:t>
            </a:r>
          </a:p>
          <a:p>
            <a:r>
              <a:rPr lang="en-US" sz="1600" dirty="0"/>
              <a:t>Test features of implementation of parameter fitting.</a:t>
            </a:r>
            <a:endParaRPr lang="ru-RU" sz="1600" dirty="0"/>
          </a:p>
          <a:p>
            <a:endParaRPr lang="ru-RU" dirty="0"/>
          </a:p>
        </p:txBody>
      </p:sp>
      <p:sp>
        <p:nvSpPr>
          <p:cNvPr id="45" name="Text Placeholder 8">
            <a:extLst>
              <a:ext uri="{FF2B5EF4-FFF2-40B4-BE49-F238E27FC236}">
                <a16:creationId xmlns:a16="http://schemas.microsoft.com/office/drawing/2014/main" id="{962305F2-88EF-4665-A19C-062171C20989}"/>
              </a:ext>
            </a:extLst>
          </p:cNvPr>
          <p:cNvSpPr txBox="1">
            <a:spLocks/>
          </p:cNvSpPr>
          <p:nvPr/>
        </p:nvSpPr>
        <p:spPr>
          <a:xfrm>
            <a:off x="6124044" y="3125306"/>
            <a:ext cx="1697037" cy="18632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3"/>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65000"/>
                    <a:lumOff val="35000"/>
                  </a:schemeClr>
                </a:solidFill>
              </a:rPr>
              <a:t>Packaging/</a:t>
            </a:r>
            <a:br>
              <a:rPr lang="en-US" dirty="0">
                <a:solidFill>
                  <a:schemeClr val="tx1">
                    <a:lumMod val="65000"/>
                    <a:lumOff val="35000"/>
                  </a:schemeClr>
                </a:solidFill>
              </a:rPr>
            </a:br>
            <a:r>
              <a:rPr lang="en-US" dirty="0">
                <a:solidFill>
                  <a:schemeClr val="tx1">
                    <a:lumMod val="65000"/>
                    <a:lumOff val="35000"/>
                  </a:schemeClr>
                </a:solidFill>
              </a:rPr>
              <a:t>distribution</a:t>
            </a:r>
          </a:p>
          <a:p>
            <a:r>
              <a:rPr lang="en-US" sz="1600" dirty="0"/>
              <a:t>Prepare everything for open source distribution</a:t>
            </a:r>
            <a:endParaRPr lang="ru-RU" sz="1600" dirty="0"/>
          </a:p>
          <a:p>
            <a:endParaRPr lang="ru-RU" dirty="0"/>
          </a:p>
        </p:txBody>
      </p:sp>
      <p:sp>
        <p:nvSpPr>
          <p:cNvPr id="46" name="Text Placeholder 8">
            <a:extLst>
              <a:ext uri="{FF2B5EF4-FFF2-40B4-BE49-F238E27FC236}">
                <a16:creationId xmlns:a16="http://schemas.microsoft.com/office/drawing/2014/main" id="{E4272FB1-A0EE-45E6-95EA-44B69ACEEE91}"/>
              </a:ext>
            </a:extLst>
          </p:cNvPr>
          <p:cNvSpPr txBox="1">
            <a:spLocks/>
          </p:cNvSpPr>
          <p:nvPr/>
        </p:nvSpPr>
        <p:spPr>
          <a:xfrm>
            <a:off x="8168188" y="3125306"/>
            <a:ext cx="2131657" cy="18632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3"/>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rgbClr val="B4001B"/>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65000"/>
                    <a:lumOff val="35000"/>
                  </a:schemeClr>
                </a:solidFill>
              </a:rPr>
              <a:t>Final Report</a:t>
            </a:r>
          </a:p>
          <a:p>
            <a:r>
              <a:rPr lang="en-US" sz="1600" dirty="0"/>
              <a:t>Write final report</a:t>
            </a:r>
          </a:p>
        </p:txBody>
      </p:sp>
      <p:sp>
        <p:nvSpPr>
          <p:cNvPr id="12" name="Footer Placeholder 24">
            <a:extLst>
              <a:ext uri="{FF2B5EF4-FFF2-40B4-BE49-F238E27FC236}">
                <a16:creationId xmlns:a16="http://schemas.microsoft.com/office/drawing/2014/main" id="{8BC7175B-94BC-4D35-AC2A-29043554F49A}"/>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sz="1200" dirty="0">
                <a:solidFill>
                  <a:schemeClr val="bg1"/>
                </a:solidFill>
              </a:rPr>
              <a:t>A Computer Model of Electrocardiogram Signals</a:t>
            </a:r>
            <a:endParaRPr lang="ru-RU" sz="1200" dirty="0">
              <a:solidFill>
                <a:schemeClr val="bg1"/>
              </a:solidFill>
            </a:endParaRPr>
          </a:p>
        </p:txBody>
      </p:sp>
    </p:spTree>
    <p:extLst>
      <p:ext uri="{BB962C8B-B14F-4D97-AF65-F5344CB8AC3E}">
        <p14:creationId xmlns:p14="http://schemas.microsoft.com/office/powerpoint/2010/main" val="853605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6">
            <a:extLst>
              <a:ext uri="{FF2B5EF4-FFF2-40B4-BE49-F238E27FC236}">
                <a16:creationId xmlns:a16="http://schemas.microsoft.com/office/drawing/2014/main" id="{6BA8E2A1-22FD-4DB6-9D18-431DEF6425B8}"/>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Thank you for listening</a:t>
            </a:r>
          </a:p>
        </p:txBody>
      </p:sp>
      <p:sp>
        <p:nvSpPr>
          <p:cNvPr id="18" name="Content Placeholder 17">
            <a:extLst>
              <a:ext uri="{FF2B5EF4-FFF2-40B4-BE49-F238E27FC236}">
                <a16:creationId xmlns:a16="http://schemas.microsoft.com/office/drawing/2014/main" id="{42849A91-C6E6-42BD-8E05-35EA4F9D4889}"/>
              </a:ext>
            </a:extLst>
          </p:cNvPr>
          <p:cNvSpPr>
            <a:spLocks noGrp="1"/>
          </p:cNvSpPr>
          <p:nvPr>
            <p:ph idx="1"/>
          </p:nvPr>
        </p:nvSpPr>
        <p:spPr>
          <a:xfrm>
            <a:off x="7870995" y="643467"/>
            <a:ext cx="3341488" cy="5054008"/>
          </a:xfrm>
        </p:spPr>
        <p:txBody>
          <a:bodyPr vert="horz" lIns="91440" tIns="45720" rIns="91440" bIns="45720" rtlCol="0" anchor="ctr">
            <a:normAutofit/>
          </a:bodyPr>
          <a:lstStyle/>
          <a:p>
            <a:pPr marL="0" indent="0">
              <a:buNone/>
            </a:pPr>
            <a:r>
              <a:rPr lang="en-US" sz="2400" cap="all" spc="200">
                <a:solidFill>
                  <a:schemeClr val="tx2"/>
                </a:solidFill>
                <a:latin typeface="+mj-lt"/>
              </a:rPr>
              <a:t>End of presentation.</a:t>
            </a:r>
          </a:p>
        </p:txBody>
      </p:sp>
      <p:cxnSp>
        <p:nvCxnSpPr>
          <p:cNvPr id="31" name="Straight Connector 30">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34">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24">
            <a:extLst>
              <a:ext uri="{FF2B5EF4-FFF2-40B4-BE49-F238E27FC236}">
                <a16:creationId xmlns:a16="http://schemas.microsoft.com/office/drawing/2014/main" id="{AFD7D315-AFFF-4F3E-8B65-BEF332EEC310}"/>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sz="1200" dirty="0">
                <a:solidFill>
                  <a:schemeClr val="bg1"/>
                </a:solidFill>
              </a:rPr>
              <a:t>A Computer Model of Electrocardiogram Signals</a:t>
            </a:r>
            <a:endParaRPr lang="ru-RU" sz="1200" dirty="0">
              <a:solidFill>
                <a:schemeClr val="bg1"/>
              </a:solidFill>
            </a:endParaRPr>
          </a:p>
        </p:txBody>
      </p:sp>
    </p:spTree>
    <p:extLst>
      <p:ext uri="{BB962C8B-B14F-4D97-AF65-F5344CB8AC3E}">
        <p14:creationId xmlns:p14="http://schemas.microsoft.com/office/powerpoint/2010/main" val="2101707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959F-BA3B-45DC-A442-3605BF48D16B}"/>
              </a:ext>
            </a:extLst>
          </p:cNvPr>
          <p:cNvSpPr>
            <a:spLocks noGrp="1"/>
          </p:cNvSpPr>
          <p:nvPr>
            <p:ph type="title"/>
          </p:nvPr>
        </p:nvSpPr>
        <p:spPr>
          <a:xfrm>
            <a:off x="1097280" y="286603"/>
            <a:ext cx="10058400" cy="1450757"/>
          </a:xfrm>
        </p:spPr>
        <p:txBody>
          <a:bodyPr>
            <a:normAutofit/>
          </a:bodyPr>
          <a:lstStyle/>
          <a:p>
            <a:r>
              <a:rPr lang="en-US" dirty="0"/>
              <a:t>Problem Formulation</a:t>
            </a:r>
          </a:p>
        </p:txBody>
      </p:sp>
      <p:sp>
        <p:nvSpPr>
          <p:cNvPr id="3" name="Content Placeholder 2">
            <a:extLst>
              <a:ext uri="{FF2B5EF4-FFF2-40B4-BE49-F238E27FC236}">
                <a16:creationId xmlns:a16="http://schemas.microsoft.com/office/drawing/2014/main" id="{64F440D3-0673-404D-93D9-154F610CA75F}"/>
              </a:ext>
            </a:extLst>
          </p:cNvPr>
          <p:cNvSpPr>
            <a:spLocks noGrp="1"/>
          </p:cNvSpPr>
          <p:nvPr>
            <p:ph idx="1"/>
          </p:nvPr>
        </p:nvSpPr>
        <p:spPr>
          <a:xfrm>
            <a:off x="1097279" y="1845734"/>
            <a:ext cx="6454987" cy="4023360"/>
          </a:xfrm>
        </p:spPr>
        <p:txBody>
          <a:bodyPr>
            <a:normAutofit lnSpcReduction="10000"/>
          </a:bodyPr>
          <a:lstStyle/>
          <a:p>
            <a:pPr marL="0" indent="0">
              <a:buNone/>
            </a:pPr>
            <a:r>
              <a:rPr lang="en-US" dirty="0"/>
              <a:t>There are different dynamic models for generating electrocardiogram signals that have been introduced over time.</a:t>
            </a:r>
          </a:p>
          <a:p>
            <a:pPr marL="0" indent="0">
              <a:buNone/>
            </a:pPr>
            <a:r>
              <a:rPr lang="en-US" dirty="0"/>
              <a:t>Computer implementations of ECGs using a dynamic model is useful for both teaching and research purposes.</a:t>
            </a:r>
          </a:p>
          <a:p>
            <a:pPr marL="0" indent="0">
              <a:buNone/>
            </a:pPr>
            <a:endParaRPr lang="en-US" dirty="0"/>
          </a:p>
          <a:p>
            <a:pPr marL="0" indent="0">
              <a:buNone/>
            </a:pPr>
            <a:r>
              <a:rPr lang="en-US" dirty="0"/>
              <a:t>In teaching, dynamic models can be used to generate normal and abnormal ECG waveforms with parameter fitting, which means that you can make any ECG without real patient data or using an ECG machine.</a:t>
            </a:r>
          </a:p>
          <a:p>
            <a:pPr marL="0" indent="0">
              <a:buNone/>
            </a:pPr>
            <a:r>
              <a:rPr lang="en-US" dirty="0"/>
              <a:t>For research a computer model can be used as a testing platform for new algorithms being used on ECG waveforms.</a:t>
            </a:r>
          </a:p>
          <a:p>
            <a:pPr marL="0" indent="0">
              <a:buNone/>
            </a:pPr>
            <a:endParaRPr lang="en-US" dirty="0"/>
          </a:p>
        </p:txBody>
      </p:sp>
      <p:pic>
        <p:nvPicPr>
          <p:cNvPr id="7" name="Graphic 6" descr="Computer">
            <a:extLst>
              <a:ext uri="{FF2B5EF4-FFF2-40B4-BE49-F238E27FC236}">
                <a16:creationId xmlns:a16="http://schemas.microsoft.com/office/drawing/2014/main" id="{B0583BF2-C2E2-4AF4-8AEF-B4D43FCA9B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
        <p:nvSpPr>
          <p:cNvPr id="6" name="Footer Placeholder 24">
            <a:extLst>
              <a:ext uri="{FF2B5EF4-FFF2-40B4-BE49-F238E27FC236}">
                <a16:creationId xmlns:a16="http://schemas.microsoft.com/office/drawing/2014/main" id="{C46E84C7-2315-4670-94CD-CDFB4454E0FC}"/>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sz="1200" dirty="0"/>
              <a:t>A Computer Model of Electrocardiogram Signals</a:t>
            </a:r>
            <a:endParaRPr lang="ru-RU" sz="1200" dirty="0"/>
          </a:p>
        </p:txBody>
      </p:sp>
    </p:spTree>
    <p:extLst>
      <p:ext uri="{BB962C8B-B14F-4D97-AF65-F5344CB8AC3E}">
        <p14:creationId xmlns:p14="http://schemas.microsoft.com/office/powerpoint/2010/main" val="3733764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A46A-6438-4675-B575-BC62670E6D30}"/>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9E106E6F-B8AE-440D-B617-0BCB29DBE98F}"/>
              </a:ext>
            </a:extLst>
          </p:cNvPr>
          <p:cNvSpPr>
            <a:spLocks noGrp="1"/>
          </p:cNvSpPr>
          <p:nvPr>
            <p:ph idx="1"/>
          </p:nvPr>
        </p:nvSpPr>
        <p:spPr/>
        <p:txBody>
          <a:bodyPr>
            <a:normAutofit/>
          </a:bodyPr>
          <a:lstStyle/>
          <a:p>
            <a:pPr marL="0" indent="0">
              <a:buNone/>
            </a:pPr>
            <a:r>
              <a:rPr lang="en-US" dirty="0"/>
              <a:t>Current implementations of computer models are typically written in proprietary software like MATLAB and LabVIEW that are licensed and hard to distribute.</a:t>
            </a:r>
          </a:p>
          <a:p>
            <a:pPr marL="0" indent="0">
              <a:buNone/>
            </a:pPr>
            <a:r>
              <a:rPr lang="en-US" dirty="0"/>
              <a:t>These implementations usually exist in a research context and do not perform parameter optimization to create various ECG waveforms.</a:t>
            </a:r>
          </a:p>
          <a:p>
            <a:pPr marL="0" indent="0">
              <a:buNone/>
            </a:pPr>
            <a:endParaRPr lang="en-US" dirty="0"/>
          </a:p>
          <a:p>
            <a:pPr marL="0" indent="0">
              <a:buNone/>
            </a:pPr>
            <a:r>
              <a:rPr lang="en-US" dirty="0"/>
              <a:t>My research topic is to address this issue and implement a computer model of ECGs that is open source, easy to distribute and that implements parameter optimization to create a variety of normal and abnormal ECGs.</a:t>
            </a:r>
          </a:p>
          <a:p>
            <a:pPr marL="0" indent="0">
              <a:buNone/>
            </a:pPr>
            <a:r>
              <a:rPr lang="en-US" dirty="0"/>
              <a:t>Such an implementation can be used as a tool for learning or a tool for resource/testing algorithms in the future.</a:t>
            </a:r>
          </a:p>
        </p:txBody>
      </p:sp>
      <p:sp>
        <p:nvSpPr>
          <p:cNvPr id="5" name="Footer Placeholder 24">
            <a:extLst>
              <a:ext uri="{FF2B5EF4-FFF2-40B4-BE49-F238E27FC236}">
                <a16:creationId xmlns:a16="http://schemas.microsoft.com/office/drawing/2014/main" id="{9B5B9C4D-BFBC-4E75-807A-86C326CB0626}"/>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sz="1200" dirty="0"/>
              <a:t>A Computer Model of Electrocardiogram Signals</a:t>
            </a:r>
            <a:endParaRPr lang="ru-RU" sz="1200" dirty="0"/>
          </a:p>
        </p:txBody>
      </p:sp>
    </p:spTree>
    <p:extLst>
      <p:ext uri="{BB962C8B-B14F-4D97-AF65-F5344CB8AC3E}">
        <p14:creationId xmlns:p14="http://schemas.microsoft.com/office/powerpoint/2010/main" val="204418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74C2-4120-4C23-AAA7-647F320A9B15}"/>
              </a:ext>
            </a:extLst>
          </p:cNvPr>
          <p:cNvSpPr>
            <a:spLocks noGrp="1"/>
          </p:cNvSpPr>
          <p:nvPr>
            <p:ph type="title"/>
          </p:nvPr>
        </p:nvSpPr>
        <p:spPr/>
        <p:txBody>
          <a:bodyPr>
            <a:normAutofit/>
          </a:bodyPr>
          <a:lstStyle/>
          <a:p>
            <a:r>
              <a:rPr lang="en-US"/>
              <a:t>Background Information</a:t>
            </a:r>
            <a:endParaRPr lang="en-US" dirty="0"/>
          </a:p>
        </p:txBody>
      </p:sp>
      <p:sp>
        <p:nvSpPr>
          <p:cNvPr id="9" name="Content Placeholder 2">
            <a:extLst>
              <a:ext uri="{FF2B5EF4-FFF2-40B4-BE49-F238E27FC236}">
                <a16:creationId xmlns:a16="http://schemas.microsoft.com/office/drawing/2014/main" id="{E8C8B45F-7B24-421B-A8F4-42D003FF49DC}"/>
              </a:ext>
            </a:extLst>
          </p:cNvPr>
          <p:cNvSpPr>
            <a:spLocks noGrp="1"/>
          </p:cNvSpPr>
          <p:nvPr>
            <p:ph idx="1"/>
          </p:nvPr>
        </p:nvSpPr>
        <p:spPr/>
        <p:txBody>
          <a:bodyPr>
            <a:normAutofit/>
          </a:bodyPr>
          <a:lstStyle/>
          <a:p>
            <a:pPr marL="0" indent="0">
              <a:buNone/>
            </a:pPr>
            <a:r>
              <a:rPr lang="en-US" dirty="0"/>
              <a:t>An electrocardiogram (ECG) is a waveform generated by the electrical signal of the heart as it contracts and expands. </a:t>
            </a:r>
            <a:br>
              <a:rPr lang="en-US" dirty="0"/>
            </a:br>
            <a:endParaRPr lang="en-US" dirty="0"/>
          </a:p>
          <a:p>
            <a:pPr marL="0" indent="0">
              <a:buNone/>
            </a:pPr>
            <a:r>
              <a:rPr lang="en-US" dirty="0"/>
              <a:t>A single cycle of the ECG represents a single heartbeat.</a:t>
            </a:r>
          </a:p>
          <a:p>
            <a:pPr marL="0" indent="0">
              <a:buNone/>
            </a:pPr>
            <a:endParaRPr lang="en-US" dirty="0"/>
          </a:p>
          <a:p>
            <a:pPr marL="0" indent="0">
              <a:buNone/>
            </a:pPr>
            <a:r>
              <a:rPr lang="en-US" dirty="0"/>
              <a:t>An ECG is obtained by placing several electrodes onto a person’s body and limbs and recording the potential difference between the nodes with a machine.</a:t>
            </a:r>
          </a:p>
          <a:p>
            <a:pPr marL="0" indent="0">
              <a:buNone/>
            </a:pPr>
            <a:r>
              <a:rPr lang="en-US" dirty="0"/>
              <a:t>The ECG is typically used in the medical field to diagnose heart disease and abnormalities.</a:t>
            </a:r>
          </a:p>
          <a:p>
            <a:pPr marL="0" indent="0">
              <a:buNone/>
            </a:pPr>
            <a:endParaRPr lang="en-US" dirty="0"/>
          </a:p>
        </p:txBody>
      </p:sp>
      <p:sp>
        <p:nvSpPr>
          <p:cNvPr id="5" name="Footer Placeholder 24">
            <a:extLst>
              <a:ext uri="{FF2B5EF4-FFF2-40B4-BE49-F238E27FC236}">
                <a16:creationId xmlns:a16="http://schemas.microsoft.com/office/drawing/2014/main" id="{7273BA8F-E801-4716-913A-48C53B1D9D9C}"/>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sz="1200" dirty="0"/>
              <a:t>A Computer Model of Electrocardiogram Signals</a:t>
            </a:r>
            <a:endParaRPr lang="ru-RU" sz="1200" dirty="0"/>
          </a:p>
        </p:txBody>
      </p:sp>
    </p:spTree>
    <p:extLst>
      <p:ext uri="{BB962C8B-B14F-4D97-AF65-F5344CB8AC3E}">
        <p14:creationId xmlns:p14="http://schemas.microsoft.com/office/powerpoint/2010/main" val="3669566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3" name="Straight Connector 5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D8EE6F2-2BFC-4B47-A8DE-734E3993FE87}"/>
              </a:ext>
            </a:extLst>
          </p:cNvPr>
          <p:cNvSpPr txBox="1">
            <a:spLocks/>
          </p:cNvSpPr>
          <p:nvPr/>
        </p:nvSpPr>
        <p:spPr>
          <a:xfrm>
            <a:off x="4974771" y="634946"/>
            <a:ext cx="6574972"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5000"/>
              </a:lnSpc>
              <a:spcAft>
                <a:spcPts val="600"/>
              </a:spcAft>
            </a:pPr>
            <a:r>
              <a:rPr lang="en-US" sz="4800" spc="-50">
                <a:solidFill>
                  <a:schemeClr val="tx1">
                    <a:lumMod val="75000"/>
                    <a:lumOff val="25000"/>
                  </a:schemeClr>
                </a:solidFill>
              </a:rPr>
              <a:t>Background Information</a:t>
            </a:r>
          </a:p>
        </p:txBody>
      </p:sp>
      <p:pic>
        <p:nvPicPr>
          <p:cNvPr id="9" name="Picture 8">
            <a:extLst>
              <a:ext uri="{FF2B5EF4-FFF2-40B4-BE49-F238E27FC236}">
                <a16:creationId xmlns:a16="http://schemas.microsoft.com/office/drawing/2014/main" id="{56912088-9B13-4720-A068-8691F36D50DD}"/>
              </a:ext>
            </a:extLst>
          </p:cNvPr>
          <p:cNvPicPr>
            <a:picLocks noChangeAspect="1"/>
          </p:cNvPicPr>
          <p:nvPr/>
        </p:nvPicPr>
        <p:blipFill rotWithShape="1">
          <a:blip r:embed="rId2"/>
          <a:srcRect t="3679" r="1" b="1"/>
          <a:stretch/>
        </p:blipFill>
        <p:spPr>
          <a:xfrm>
            <a:off x="633999" y="1082281"/>
            <a:ext cx="4001315" cy="4430006"/>
          </a:xfrm>
          <a:prstGeom prst="rect">
            <a:avLst/>
          </a:prstGeom>
        </p:spPr>
      </p:pic>
      <p:cxnSp>
        <p:nvCxnSpPr>
          <p:cNvPr id="57" name="Straight Connector 56">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EDFD83A-ED7C-489A-921C-DD32B1A56816}"/>
              </a:ext>
            </a:extLst>
          </p:cNvPr>
          <p:cNvSpPr>
            <a:spLocks noGrp="1"/>
          </p:cNvSpPr>
          <p:nvPr>
            <p:ph sz="half" idx="1"/>
          </p:nvPr>
        </p:nvSpPr>
        <p:spPr>
          <a:xfrm>
            <a:off x="4974769" y="2198914"/>
            <a:ext cx="6574973" cy="3670180"/>
          </a:xfrm>
        </p:spPr>
        <p:txBody>
          <a:bodyPr vert="horz" lIns="0" tIns="45720" rIns="0" bIns="45720" rtlCol="0">
            <a:noAutofit/>
          </a:bodyPr>
          <a:lstStyle/>
          <a:p>
            <a:pPr marL="0" indent="0">
              <a:buFont typeface="Calibri" panose="020F0502020204030204" pitchFamily="34" charset="0"/>
              <a:buNone/>
            </a:pPr>
            <a:r>
              <a:rPr lang="en-US" sz="1800" dirty="0"/>
              <a:t>An ECG taken from a healthy heart is characterized by a series of peaks and troughs. </a:t>
            </a:r>
          </a:p>
          <a:p>
            <a:pPr marL="0" indent="0">
              <a:buFont typeface="Calibri" panose="020F0502020204030204" pitchFamily="34" charset="0"/>
              <a:buNone/>
            </a:pPr>
            <a:r>
              <a:rPr lang="en-US" sz="1800" dirty="0"/>
              <a:t>These peaks and troughs are labelled PQRST.</a:t>
            </a:r>
          </a:p>
          <a:p>
            <a:pPr marL="0" indent="0">
              <a:buFont typeface="Calibri" panose="020F0502020204030204" pitchFamily="34" charset="0"/>
              <a:buNone/>
            </a:pPr>
            <a:endParaRPr lang="en-US" sz="1800" dirty="0"/>
          </a:p>
          <a:p>
            <a:pPr>
              <a:buFont typeface="Calibri" panose="020F0502020204030204" pitchFamily="34" charset="0"/>
              <a:buChar char="•"/>
            </a:pPr>
            <a:r>
              <a:rPr lang="en-US" sz="1800" dirty="0"/>
              <a:t>P-Wave: Atrial depolarization (contraction of upper heart chambers)</a:t>
            </a:r>
          </a:p>
          <a:p>
            <a:pPr>
              <a:buFont typeface="Calibri" panose="020F0502020204030204" pitchFamily="34" charset="0"/>
              <a:buChar char="•"/>
            </a:pPr>
            <a:r>
              <a:rPr lang="en-US" sz="1800" dirty="0"/>
              <a:t>QRS complex: Ventricular depolarization, atrial repolarization (contraction of lower and relaxation of upper heart chambers)</a:t>
            </a:r>
          </a:p>
          <a:p>
            <a:pPr>
              <a:buFont typeface="Calibri" panose="020F0502020204030204" pitchFamily="34" charset="0"/>
              <a:buChar char="•"/>
            </a:pPr>
            <a:r>
              <a:rPr lang="en-US" sz="1800" dirty="0"/>
              <a:t>T-Wave: Ventricular repolarization (relaxation of lower heart chambers)</a:t>
            </a:r>
            <a:endParaRPr lang="en-US" dirty="0"/>
          </a:p>
          <a:p>
            <a:pPr marL="0" indent="0">
              <a:buFont typeface="Calibri" panose="020F0502020204030204" pitchFamily="34" charset="0"/>
              <a:buNone/>
            </a:pPr>
            <a:r>
              <a:rPr lang="en-US" sz="1800" dirty="0"/>
              <a:t>During the T-wave the heart prepares for the next heart cycle. </a:t>
            </a:r>
          </a:p>
        </p:txBody>
      </p:sp>
      <p:sp>
        <p:nvSpPr>
          <p:cNvPr id="59" name="Rectangle 58">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ectangle 60">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24">
            <a:extLst>
              <a:ext uri="{FF2B5EF4-FFF2-40B4-BE49-F238E27FC236}">
                <a16:creationId xmlns:a16="http://schemas.microsoft.com/office/drawing/2014/main" id="{D53204AF-D462-463D-AD82-94BEF2C02F8B}"/>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sz="1200" dirty="0"/>
              <a:t>A Computer Model of Electrocardiogram Signals</a:t>
            </a:r>
            <a:endParaRPr lang="ru-RU" sz="1200" dirty="0"/>
          </a:p>
        </p:txBody>
      </p:sp>
    </p:spTree>
    <p:extLst>
      <p:ext uri="{BB962C8B-B14F-4D97-AF65-F5344CB8AC3E}">
        <p14:creationId xmlns:p14="http://schemas.microsoft.com/office/powerpoint/2010/main" val="822121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FAB05E-4E34-4A15-A165-EB7CD7AD6B22}"/>
              </a:ext>
            </a:extLst>
          </p:cNvPr>
          <p:cNvSpPr>
            <a:spLocks noGrp="1"/>
          </p:cNvSpPr>
          <p:nvPr>
            <p:ph type="title"/>
          </p:nvPr>
        </p:nvSpPr>
        <p:spPr>
          <a:xfrm>
            <a:off x="1097280" y="286603"/>
            <a:ext cx="10058400" cy="1450757"/>
          </a:xfrm>
        </p:spPr>
        <p:txBody>
          <a:bodyPr>
            <a:normAutofit/>
          </a:bodyPr>
          <a:lstStyle/>
          <a:p>
            <a:r>
              <a:rPr lang="en-US" dirty="0"/>
              <a:t>Background Information</a:t>
            </a:r>
          </a:p>
        </p:txBody>
      </p:sp>
      <p:sp>
        <p:nvSpPr>
          <p:cNvPr id="6" name="Content Placeholder 5">
            <a:extLst>
              <a:ext uri="{FF2B5EF4-FFF2-40B4-BE49-F238E27FC236}">
                <a16:creationId xmlns:a16="http://schemas.microsoft.com/office/drawing/2014/main" id="{0CAB45E0-0FFC-4383-82CF-FF9FF1FF16C5}"/>
              </a:ext>
            </a:extLst>
          </p:cNvPr>
          <p:cNvSpPr>
            <a:spLocks noGrp="1"/>
          </p:cNvSpPr>
          <p:nvPr>
            <p:ph idx="1"/>
          </p:nvPr>
        </p:nvSpPr>
        <p:spPr>
          <a:xfrm>
            <a:off x="1097279" y="1845734"/>
            <a:ext cx="6454987" cy="4023360"/>
          </a:xfrm>
        </p:spPr>
        <p:txBody>
          <a:bodyPr>
            <a:normAutofit/>
          </a:bodyPr>
          <a:lstStyle/>
          <a:p>
            <a:pPr marL="0" indent="0">
              <a:buNone/>
            </a:pPr>
            <a:r>
              <a:rPr lang="en-US" dirty="0"/>
              <a:t>ECGs are taken from a patient through the use of an ECG machine. </a:t>
            </a:r>
            <a:br>
              <a:rPr lang="en-US" dirty="0"/>
            </a:br>
            <a:r>
              <a:rPr lang="en-US" dirty="0"/>
              <a:t>However, acquiring a patient and an ECG machine can be difficult, in which case simulators are useful.</a:t>
            </a:r>
          </a:p>
          <a:p>
            <a:pPr marL="0" indent="0">
              <a:buNone/>
            </a:pPr>
            <a:r>
              <a:rPr lang="en-US" dirty="0"/>
              <a:t>Simulators can be used to create any normal and abnormal ECG without having to use real patient data.</a:t>
            </a:r>
          </a:p>
          <a:p>
            <a:pPr marL="0" indent="0">
              <a:buNone/>
            </a:pPr>
            <a:r>
              <a:rPr lang="en-US" dirty="0"/>
              <a:t>This means that we can simulate different heart conditions as well.</a:t>
            </a:r>
          </a:p>
          <a:p>
            <a:pPr marL="0" indent="0">
              <a:buNone/>
            </a:pPr>
            <a:r>
              <a:rPr lang="en-US" dirty="0"/>
              <a:t>Simulators are implemented with mathematical models, of which there are different solutions.</a:t>
            </a:r>
          </a:p>
        </p:txBody>
      </p:sp>
      <p:pic>
        <p:nvPicPr>
          <p:cNvPr id="2" name="Picture 1">
            <a:extLst>
              <a:ext uri="{FF2B5EF4-FFF2-40B4-BE49-F238E27FC236}">
                <a16:creationId xmlns:a16="http://schemas.microsoft.com/office/drawing/2014/main" id="{54BCB1B2-65EF-4DC6-BE86-1D9CA15FCE5C}"/>
              </a:ext>
            </a:extLst>
          </p:cNvPr>
          <p:cNvPicPr>
            <a:picLocks noChangeAspect="1"/>
          </p:cNvPicPr>
          <p:nvPr/>
        </p:nvPicPr>
        <p:blipFill>
          <a:blip r:embed="rId2"/>
          <a:stretch>
            <a:fillRect/>
          </a:stretch>
        </p:blipFill>
        <p:spPr>
          <a:xfrm>
            <a:off x="7532743" y="2038350"/>
            <a:ext cx="4513759" cy="3543300"/>
          </a:xfrm>
          <a:prstGeom prst="rect">
            <a:avLst/>
          </a:prstGeom>
        </p:spPr>
      </p:pic>
      <p:sp>
        <p:nvSpPr>
          <p:cNvPr id="7" name="Footer Placeholder 24">
            <a:extLst>
              <a:ext uri="{FF2B5EF4-FFF2-40B4-BE49-F238E27FC236}">
                <a16:creationId xmlns:a16="http://schemas.microsoft.com/office/drawing/2014/main" id="{0E4441A8-9C8C-4CD0-9264-7E3E799E2EC8}"/>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sz="1200" dirty="0"/>
              <a:t>A Computer Model of Electrocardiogram Signals</a:t>
            </a:r>
            <a:endParaRPr lang="ru-RU" sz="1200" dirty="0"/>
          </a:p>
        </p:txBody>
      </p:sp>
    </p:spTree>
    <p:extLst>
      <p:ext uri="{BB962C8B-B14F-4D97-AF65-F5344CB8AC3E}">
        <p14:creationId xmlns:p14="http://schemas.microsoft.com/office/powerpoint/2010/main" val="91535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1">
            <a:extLst>
              <a:ext uri="{FF2B5EF4-FFF2-40B4-BE49-F238E27FC236}">
                <a16:creationId xmlns:a16="http://schemas.microsoft.com/office/drawing/2014/main" id="{7C2DC10F-CD76-43DC-9E0B-CB291F740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13">
            <a:extLst>
              <a:ext uri="{FF2B5EF4-FFF2-40B4-BE49-F238E27FC236}">
                <a16:creationId xmlns:a16="http://schemas.microsoft.com/office/drawing/2014/main" id="{1C18170A-08B7-4230-A012-B24C20E39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15">
            <a:extLst>
              <a:ext uri="{FF2B5EF4-FFF2-40B4-BE49-F238E27FC236}">
                <a16:creationId xmlns:a16="http://schemas.microsoft.com/office/drawing/2014/main" id="{52188B95-E375-4977-9E9C-E28CE956F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17">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CA39FD-C7ED-4BD6-A9EC-79BE74E67651}"/>
              </a:ext>
            </a:extLst>
          </p:cNvPr>
          <p:cNvSpPr>
            <a:spLocks noGrp="1"/>
          </p:cNvSpPr>
          <p:nvPr>
            <p:ph type="title"/>
          </p:nvPr>
        </p:nvSpPr>
        <p:spPr>
          <a:xfrm>
            <a:off x="5144679" y="634946"/>
            <a:ext cx="6405063" cy="1450757"/>
          </a:xfrm>
        </p:spPr>
        <p:txBody>
          <a:bodyPr vert="horz" lIns="91440" tIns="45720" rIns="91440" bIns="45720" rtlCol="0" anchor="b">
            <a:normAutofit/>
          </a:bodyPr>
          <a:lstStyle/>
          <a:p>
            <a:r>
              <a:rPr lang="en-US" dirty="0"/>
              <a:t>Background Information</a:t>
            </a:r>
          </a:p>
        </p:txBody>
      </p:sp>
      <p:pic>
        <p:nvPicPr>
          <p:cNvPr id="7" name="Picture 6">
            <a:extLst>
              <a:ext uri="{FF2B5EF4-FFF2-40B4-BE49-F238E27FC236}">
                <a16:creationId xmlns:a16="http://schemas.microsoft.com/office/drawing/2014/main" id="{7EBC75DB-D526-4B7A-B874-373989A29748}"/>
              </a:ext>
            </a:extLst>
          </p:cNvPr>
          <p:cNvPicPr>
            <a:picLocks noChangeAspect="1"/>
          </p:cNvPicPr>
          <p:nvPr/>
        </p:nvPicPr>
        <p:blipFill>
          <a:blip r:embed="rId2"/>
          <a:stretch>
            <a:fillRect/>
          </a:stretch>
        </p:blipFill>
        <p:spPr>
          <a:xfrm>
            <a:off x="1049815" y="457200"/>
            <a:ext cx="3498098" cy="2641063"/>
          </a:xfrm>
          <a:prstGeom prst="rect">
            <a:avLst/>
          </a:prstGeom>
        </p:spPr>
      </p:pic>
      <p:cxnSp>
        <p:nvCxnSpPr>
          <p:cNvPr id="30" name="Straight Connector 19">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3D95F040-59CB-4E90-8608-7FE21D221576}"/>
              </a:ext>
            </a:extLst>
          </p:cNvPr>
          <p:cNvPicPr>
            <a:picLocks noGrp="1" noChangeAspect="1"/>
          </p:cNvPicPr>
          <p:nvPr>
            <p:ph sz="half" idx="2"/>
          </p:nvPr>
        </p:nvPicPr>
        <p:blipFill>
          <a:blip r:embed="rId3"/>
          <a:stretch>
            <a:fillRect/>
          </a:stretch>
        </p:blipFill>
        <p:spPr>
          <a:xfrm>
            <a:off x="1015110" y="3218101"/>
            <a:ext cx="3709290" cy="2819060"/>
          </a:xfrm>
          <a:prstGeom prst="rect">
            <a:avLst/>
          </a:prstGeom>
        </p:spPr>
      </p:pic>
      <p:sp>
        <p:nvSpPr>
          <p:cNvPr id="3" name="Content Placeholder 2">
            <a:extLst>
              <a:ext uri="{FF2B5EF4-FFF2-40B4-BE49-F238E27FC236}">
                <a16:creationId xmlns:a16="http://schemas.microsoft.com/office/drawing/2014/main" id="{900B65D8-D56E-427C-98A9-42191B949DA6}"/>
              </a:ext>
            </a:extLst>
          </p:cNvPr>
          <p:cNvSpPr>
            <a:spLocks noGrp="1"/>
          </p:cNvSpPr>
          <p:nvPr>
            <p:ph sz="half" idx="1"/>
          </p:nvPr>
        </p:nvSpPr>
        <p:spPr>
          <a:xfrm>
            <a:off x="5144679" y="2198914"/>
            <a:ext cx="6405063" cy="3670180"/>
          </a:xfrm>
        </p:spPr>
        <p:txBody>
          <a:bodyPr vert="horz" lIns="0" tIns="45720" rIns="0" bIns="45720" rtlCol="0">
            <a:normAutofit lnSpcReduction="10000"/>
          </a:bodyPr>
          <a:lstStyle/>
          <a:p>
            <a:pPr marL="0" indent="0">
              <a:buFont typeface="Calibri" panose="020F0502020204030204" pitchFamily="34" charset="0"/>
              <a:buNone/>
            </a:pPr>
            <a:r>
              <a:rPr lang="en-US" dirty="0"/>
              <a:t>One dynamic model is the one proposed by </a:t>
            </a:r>
            <a:r>
              <a:rPr lang="en-US" dirty="0" err="1"/>
              <a:t>McSharry</a:t>
            </a:r>
            <a:r>
              <a:rPr lang="en-US" dirty="0"/>
              <a:t> et al. in 2003.</a:t>
            </a:r>
          </a:p>
          <a:p>
            <a:pPr marL="0" indent="0">
              <a:buFont typeface="Calibri" panose="020F0502020204030204" pitchFamily="34" charset="0"/>
              <a:buNone/>
            </a:pPr>
            <a:r>
              <a:rPr lang="en-US" dirty="0"/>
              <a:t>This model generates a trajectory in 3D space which moves around a unit circle on the </a:t>
            </a:r>
            <a:r>
              <a:rPr lang="en-US" dirty="0" err="1"/>
              <a:t>xy</a:t>
            </a:r>
            <a:r>
              <a:rPr lang="en-US" dirty="0"/>
              <a:t> plane. </a:t>
            </a:r>
          </a:p>
          <a:p>
            <a:pPr marL="0" indent="0">
              <a:buFont typeface="Calibri" panose="020F0502020204030204" pitchFamily="34" charset="0"/>
              <a:buNone/>
            </a:pPr>
            <a:br>
              <a:rPr lang="en-US" dirty="0"/>
            </a:br>
            <a:r>
              <a:rPr lang="en-US" dirty="0"/>
              <a:t>Events PQRST are placed along the unit circle. </a:t>
            </a:r>
            <a:br>
              <a:rPr lang="en-US" dirty="0"/>
            </a:br>
            <a:br>
              <a:rPr lang="en-US" dirty="0"/>
            </a:br>
            <a:r>
              <a:rPr lang="en-US" dirty="0"/>
              <a:t>As the trajectory approaches an event it moves in the positive/negative position from the z-axis. </a:t>
            </a:r>
            <a:br>
              <a:rPr lang="en-US" dirty="0"/>
            </a:br>
            <a:endParaRPr lang="en-US" dirty="0"/>
          </a:p>
          <a:p>
            <a:pPr marL="0" indent="0">
              <a:buFont typeface="Calibri" panose="020F0502020204030204" pitchFamily="34" charset="0"/>
              <a:buNone/>
            </a:pPr>
            <a:r>
              <a:rPr lang="en-US" dirty="0"/>
              <a:t>As the trajectory moves away from an event it settles back into a resting position.</a:t>
            </a:r>
          </a:p>
        </p:txBody>
      </p:sp>
      <p:sp>
        <p:nvSpPr>
          <p:cNvPr id="31" name="Rectangle 21">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23">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24">
            <a:extLst>
              <a:ext uri="{FF2B5EF4-FFF2-40B4-BE49-F238E27FC236}">
                <a16:creationId xmlns:a16="http://schemas.microsoft.com/office/drawing/2014/main" id="{E425F58E-D4EA-4BEF-A3DB-CEACCD5D54F7}"/>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sz="1200" dirty="0"/>
              <a:t>A Computer Model of Electrocardiogram Signals</a:t>
            </a:r>
            <a:endParaRPr lang="ru-RU" sz="1200" dirty="0"/>
          </a:p>
        </p:txBody>
      </p:sp>
    </p:spTree>
    <p:extLst>
      <p:ext uri="{BB962C8B-B14F-4D97-AF65-F5344CB8AC3E}">
        <p14:creationId xmlns:p14="http://schemas.microsoft.com/office/powerpoint/2010/main" val="2549137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9B56C9D-62C1-4046-8A10-474BC93648D1}"/>
              </a:ext>
            </a:extLst>
          </p:cNvPr>
          <p:cNvSpPr>
            <a:spLocks noGrp="1"/>
          </p:cNvSpPr>
          <p:nvPr>
            <p:ph type="title"/>
          </p:nvPr>
        </p:nvSpPr>
        <p:spPr>
          <a:xfrm>
            <a:off x="1097280" y="286603"/>
            <a:ext cx="10058400" cy="1450757"/>
          </a:xfrm>
        </p:spPr>
        <p:txBody>
          <a:bodyPr/>
          <a:lstStyle/>
          <a:p>
            <a:r>
              <a:rPr lang="en-US" dirty="0"/>
              <a:t>Background Information</a:t>
            </a:r>
          </a:p>
        </p:txBody>
      </p:sp>
      <p:sp>
        <p:nvSpPr>
          <p:cNvPr id="10" name="Content Placeholder 9">
            <a:extLst>
              <a:ext uri="{FF2B5EF4-FFF2-40B4-BE49-F238E27FC236}">
                <a16:creationId xmlns:a16="http://schemas.microsoft.com/office/drawing/2014/main" id="{B719A99C-B06D-4D4B-BA66-4AB983C466C4}"/>
              </a:ext>
            </a:extLst>
          </p:cNvPr>
          <p:cNvSpPr>
            <a:spLocks noGrp="1"/>
          </p:cNvSpPr>
          <p:nvPr>
            <p:ph idx="1"/>
          </p:nvPr>
        </p:nvSpPr>
        <p:spPr>
          <a:xfrm>
            <a:off x="1097280" y="1845734"/>
            <a:ext cx="10058400" cy="4023360"/>
          </a:xfrm>
        </p:spPr>
        <p:txBody>
          <a:bodyPr>
            <a:noAutofit/>
          </a:bodyPr>
          <a:lstStyle/>
          <a:p>
            <a:pPr marL="0" indent="0">
              <a:buNone/>
            </a:pPr>
            <a:r>
              <a:rPr lang="en-US" sz="1600" dirty="0"/>
              <a:t>The dynamic equations of motion are given by a set of three ordinary differential equations:</a:t>
            </a:r>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Where: </a:t>
            </a:r>
          </a:p>
          <a:p>
            <a:pPr marL="0" indent="0">
              <a:buNone/>
            </a:pPr>
            <a:r>
              <a:rPr lang="en-US" sz="1600" dirty="0"/>
              <a:t>	α= 1 − sqrt(x</a:t>
            </a:r>
            <a:r>
              <a:rPr lang="en-US" sz="1600" baseline="30000" dirty="0"/>
              <a:t>2</a:t>
            </a:r>
            <a:r>
              <a:rPr lang="en-US" sz="1600" dirty="0"/>
              <a:t>+y</a:t>
            </a:r>
            <a:r>
              <a:rPr lang="en-US" sz="1600" baseline="30000" dirty="0"/>
              <a:t>2</a:t>
            </a:r>
            <a:r>
              <a:rPr lang="en-US" sz="1600" dirty="0"/>
              <a:t>)</a:t>
            </a:r>
          </a:p>
          <a:p>
            <a:pPr marL="0" indent="0">
              <a:buNone/>
            </a:pPr>
            <a:r>
              <a:rPr lang="en-US" sz="1600" dirty="0"/>
              <a:t>	∆</a:t>
            </a:r>
            <a:r>
              <a:rPr lang="en-US" sz="1600" dirty="0" err="1"/>
              <a:t>θ</a:t>
            </a:r>
            <a:r>
              <a:rPr lang="en-US" sz="1600" baseline="-25000" dirty="0" err="1"/>
              <a:t>i</a:t>
            </a:r>
            <a:r>
              <a:rPr lang="en-US" sz="1600" baseline="-25000" dirty="0"/>
              <a:t> </a:t>
            </a:r>
            <a:r>
              <a:rPr lang="en-US" sz="1600" dirty="0"/>
              <a:t>= (θ−</a:t>
            </a:r>
            <a:r>
              <a:rPr lang="en-US" sz="1600" dirty="0" err="1"/>
              <a:t>θ</a:t>
            </a:r>
            <a:r>
              <a:rPr lang="en-US" sz="1600" baseline="-25000" dirty="0" err="1"/>
              <a:t>i</a:t>
            </a:r>
            <a:r>
              <a:rPr lang="en-US" sz="1600" dirty="0"/>
              <a:t>) mod 2π</a:t>
            </a:r>
          </a:p>
          <a:p>
            <a:pPr marL="0" indent="0">
              <a:buNone/>
            </a:pPr>
            <a:r>
              <a:rPr lang="en-US" sz="1600" dirty="0"/>
              <a:t>	θ= atan2(y, x)</a:t>
            </a:r>
          </a:p>
          <a:p>
            <a:pPr marL="0" indent="0">
              <a:buNone/>
            </a:pPr>
            <a:r>
              <a:rPr lang="en-US" sz="1600" dirty="0"/>
              <a:t>	ω is angular velocity as it moves in the </a:t>
            </a:r>
            <a:r>
              <a:rPr lang="en-US" sz="1600" dirty="0" err="1"/>
              <a:t>xy</a:t>
            </a:r>
            <a:r>
              <a:rPr lang="en-US" sz="1600" dirty="0"/>
              <a:t> plane</a:t>
            </a:r>
          </a:p>
          <a:p>
            <a:pPr marL="0" indent="0">
              <a:buNone/>
            </a:pPr>
            <a:r>
              <a:rPr lang="en-US" sz="1600" dirty="0"/>
              <a:t>The values of </a:t>
            </a:r>
            <a:r>
              <a:rPr lang="en-US" sz="1600" dirty="0" err="1"/>
              <a:t>θ</a:t>
            </a:r>
            <a:r>
              <a:rPr lang="en-US" sz="1600" baseline="-25000" dirty="0" err="1"/>
              <a:t>i</a:t>
            </a:r>
            <a:r>
              <a:rPr lang="en-US" sz="1600" dirty="0"/>
              <a:t>, a</a:t>
            </a:r>
            <a:r>
              <a:rPr lang="en-US" sz="1600" baseline="-25000" dirty="0"/>
              <a:t>i</a:t>
            </a:r>
            <a:r>
              <a:rPr lang="en-US" sz="1600" dirty="0"/>
              <a:t> and b</a:t>
            </a:r>
            <a:r>
              <a:rPr lang="en-US" sz="1600" baseline="-25000" dirty="0"/>
              <a:t>i</a:t>
            </a:r>
            <a:r>
              <a:rPr lang="en-US" sz="1600" dirty="0"/>
              <a:t> are a set of fixed values that are calculated to fit an ECG.</a:t>
            </a:r>
          </a:p>
        </p:txBody>
      </p:sp>
      <p:pic>
        <p:nvPicPr>
          <p:cNvPr id="2" name="Picture 1">
            <a:extLst>
              <a:ext uri="{FF2B5EF4-FFF2-40B4-BE49-F238E27FC236}">
                <a16:creationId xmlns:a16="http://schemas.microsoft.com/office/drawing/2014/main" id="{370AD6EB-6336-4E64-8F97-083D7D46BC41}"/>
              </a:ext>
            </a:extLst>
          </p:cNvPr>
          <p:cNvPicPr>
            <a:picLocks noChangeAspect="1"/>
          </p:cNvPicPr>
          <p:nvPr/>
        </p:nvPicPr>
        <p:blipFill>
          <a:blip r:embed="rId2"/>
          <a:stretch>
            <a:fillRect/>
          </a:stretch>
        </p:blipFill>
        <p:spPr>
          <a:xfrm>
            <a:off x="1683218" y="2166575"/>
            <a:ext cx="4637683" cy="1333231"/>
          </a:xfrm>
          <a:prstGeom prst="rect">
            <a:avLst/>
          </a:prstGeom>
        </p:spPr>
      </p:pic>
      <p:sp>
        <p:nvSpPr>
          <p:cNvPr id="6" name="Footer Placeholder 24">
            <a:extLst>
              <a:ext uri="{FF2B5EF4-FFF2-40B4-BE49-F238E27FC236}">
                <a16:creationId xmlns:a16="http://schemas.microsoft.com/office/drawing/2014/main" id="{51A2BAA2-FABA-4762-967D-8316B8B09DAB}"/>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sz="1200" dirty="0"/>
              <a:t>A Computer Model of Electrocardiogram Signals</a:t>
            </a:r>
            <a:endParaRPr lang="ru-RU" sz="1200" dirty="0"/>
          </a:p>
        </p:txBody>
      </p:sp>
    </p:spTree>
    <p:extLst>
      <p:ext uri="{BB962C8B-B14F-4D97-AF65-F5344CB8AC3E}">
        <p14:creationId xmlns:p14="http://schemas.microsoft.com/office/powerpoint/2010/main" val="4108229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C0B6-8A85-41F3-8B0B-D7ABEEBD0D4A}"/>
              </a:ext>
            </a:extLst>
          </p:cNvPr>
          <p:cNvSpPr>
            <a:spLocks noGrp="1"/>
          </p:cNvSpPr>
          <p:nvPr>
            <p:ph type="title"/>
          </p:nvPr>
        </p:nvSpPr>
        <p:spPr>
          <a:xfrm>
            <a:off x="1097280" y="286603"/>
            <a:ext cx="10058400" cy="1450757"/>
          </a:xfrm>
        </p:spPr>
        <p:txBody>
          <a:bodyPr>
            <a:normAutofit/>
          </a:bodyPr>
          <a:lstStyle/>
          <a:p>
            <a:r>
              <a:rPr lang="en-US"/>
              <a:t>Literature Survey</a:t>
            </a:r>
            <a:endParaRPr lang="en-US" dirty="0"/>
          </a:p>
        </p:txBody>
      </p:sp>
      <p:graphicFrame>
        <p:nvGraphicFramePr>
          <p:cNvPr id="5" name="Content Placeholder 4">
            <a:extLst>
              <a:ext uri="{FF2B5EF4-FFF2-40B4-BE49-F238E27FC236}">
                <a16:creationId xmlns:a16="http://schemas.microsoft.com/office/drawing/2014/main" id="{5BFA9DAC-6FF1-4968-B9B0-B63497EAF398}"/>
              </a:ext>
            </a:extLst>
          </p:cNvPr>
          <p:cNvGraphicFramePr>
            <a:graphicFrameLocks noGrp="1"/>
          </p:cNvGraphicFramePr>
          <p:nvPr>
            <p:ph idx="1"/>
            <p:extLst>
              <p:ext uri="{D42A27DB-BD31-4B8C-83A1-F6EECF244321}">
                <p14:modId xmlns:p14="http://schemas.microsoft.com/office/powerpoint/2010/main" val="2134035273"/>
              </p:ext>
            </p:extLst>
          </p:nvPr>
        </p:nvGraphicFramePr>
        <p:xfrm>
          <a:off x="1097279" y="2098515"/>
          <a:ext cx="10058399" cy="3955667"/>
        </p:xfrm>
        <a:graphic>
          <a:graphicData uri="http://schemas.openxmlformats.org/drawingml/2006/table">
            <a:tbl>
              <a:tblPr firstRow="1" bandRow="1">
                <a:tableStyleId>{74C1A8A3-306A-4EB7-A6B1-4F7E0EB9C5D6}</a:tableStyleId>
              </a:tblPr>
              <a:tblGrid>
                <a:gridCol w="717021">
                  <a:extLst>
                    <a:ext uri="{9D8B030D-6E8A-4147-A177-3AD203B41FA5}">
                      <a16:colId xmlns:a16="http://schemas.microsoft.com/office/drawing/2014/main" val="2963785546"/>
                    </a:ext>
                  </a:extLst>
                </a:gridCol>
                <a:gridCol w="2181617">
                  <a:extLst>
                    <a:ext uri="{9D8B030D-6E8A-4147-A177-3AD203B41FA5}">
                      <a16:colId xmlns:a16="http://schemas.microsoft.com/office/drawing/2014/main" val="3869769741"/>
                    </a:ext>
                  </a:extLst>
                </a:gridCol>
                <a:gridCol w="7159761">
                  <a:extLst>
                    <a:ext uri="{9D8B030D-6E8A-4147-A177-3AD203B41FA5}">
                      <a16:colId xmlns:a16="http://schemas.microsoft.com/office/drawing/2014/main" val="2828852150"/>
                    </a:ext>
                  </a:extLst>
                </a:gridCol>
              </a:tblGrid>
              <a:tr h="311962">
                <a:tc>
                  <a:txBody>
                    <a:bodyPr/>
                    <a:lstStyle/>
                    <a:p>
                      <a:r>
                        <a:rPr lang="en-US" sz="1600"/>
                        <a:t>Year</a:t>
                      </a:r>
                    </a:p>
                  </a:txBody>
                  <a:tcPr marL="70900" marR="70900" marT="35450" marB="35450"/>
                </a:tc>
                <a:tc>
                  <a:txBody>
                    <a:bodyPr/>
                    <a:lstStyle/>
                    <a:p>
                      <a:r>
                        <a:rPr lang="en-US" sz="1600"/>
                        <a:t>Author</a:t>
                      </a:r>
                    </a:p>
                  </a:txBody>
                  <a:tcPr marL="70900" marR="70900" marT="35450" marB="35450"/>
                </a:tc>
                <a:tc>
                  <a:txBody>
                    <a:bodyPr/>
                    <a:lstStyle/>
                    <a:p>
                      <a:r>
                        <a:rPr lang="en-US" sz="1600"/>
                        <a:t>Findings</a:t>
                      </a:r>
                    </a:p>
                  </a:txBody>
                  <a:tcPr marL="70900" marR="70900" marT="35450" marB="35450"/>
                </a:tc>
                <a:extLst>
                  <a:ext uri="{0D108BD9-81ED-4DB2-BD59-A6C34878D82A}">
                    <a16:rowId xmlns:a16="http://schemas.microsoft.com/office/drawing/2014/main" val="3770895372"/>
                  </a:ext>
                </a:extLst>
              </a:tr>
              <a:tr h="524663">
                <a:tc>
                  <a:txBody>
                    <a:bodyPr/>
                    <a:lstStyle/>
                    <a:p>
                      <a:r>
                        <a:rPr lang="en-US" sz="1600" dirty="0"/>
                        <a:t>2003</a:t>
                      </a:r>
                    </a:p>
                  </a:txBody>
                  <a:tcPr marL="70900" marR="70900" marT="35450" marB="35450"/>
                </a:tc>
                <a:tc>
                  <a:txBody>
                    <a:bodyPr/>
                    <a:lstStyle/>
                    <a:p>
                      <a:r>
                        <a:rPr lang="en-US" sz="1600"/>
                        <a:t>McSharry et al.</a:t>
                      </a:r>
                    </a:p>
                  </a:txBody>
                  <a:tcPr marL="70900" marR="70900" marT="35450" marB="35450"/>
                </a:tc>
                <a:tc>
                  <a:txBody>
                    <a:bodyPr/>
                    <a:lstStyle/>
                    <a:p>
                      <a:r>
                        <a:rPr lang="en-US" sz="1600" dirty="0"/>
                        <a:t>A Dynamic model for generating electrocardiogram signals using a system of ordinary differential equations. Can be used as a testing platform for algorithms.</a:t>
                      </a:r>
                    </a:p>
                  </a:txBody>
                  <a:tcPr marL="70900" marR="70900" marT="35450" marB="35450"/>
                </a:tc>
                <a:extLst>
                  <a:ext uri="{0D108BD9-81ED-4DB2-BD59-A6C34878D82A}">
                    <a16:rowId xmlns:a16="http://schemas.microsoft.com/office/drawing/2014/main" val="1648066384"/>
                  </a:ext>
                </a:extLst>
              </a:tr>
              <a:tr h="5246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2004</a:t>
                      </a:r>
                    </a:p>
                    <a:p>
                      <a:endParaRPr lang="en-US" sz="1600" dirty="0"/>
                    </a:p>
                  </a:txBody>
                  <a:tcPr marL="70900" marR="70900" marT="35450" marB="3545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P McSharry, </a:t>
                      </a:r>
                      <a:br>
                        <a:rPr lang="en-US" sz="1600"/>
                      </a:br>
                      <a:r>
                        <a:rPr lang="en-US" sz="1600"/>
                        <a:t>GD Clifford</a:t>
                      </a:r>
                    </a:p>
                  </a:txBody>
                  <a:tcPr marL="70900" marR="70900" marT="35450" marB="35450"/>
                </a:tc>
                <a:tc>
                  <a:txBody>
                    <a:bodyPr/>
                    <a:lstStyle/>
                    <a:p>
                      <a:r>
                        <a:rPr lang="en-US" sz="1600" dirty="0"/>
                        <a:t>Open source software for generating electrocardiogram signals implemented in C, Java, MATLAB and Octave.</a:t>
                      </a:r>
                    </a:p>
                  </a:txBody>
                  <a:tcPr marL="70900" marR="70900" marT="35450" marB="35450"/>
                </a:tc>
                <a:extLst>
                  <a:ext uri="{0D108BD9-81ED-4DB2-BD59-A6C34878D82A}">
                    <a16:rowId xmlns:a16="http://schemas.microsoft.com/office/drawing/2014/main" val="770878109"/>
                  </a:ext>
                </a:extLst>
              </a:tr>
              <a:tr h="524663">
                <a:tc>
                  <a:txBody>
                    <a:bodyPr/>
                    <a:lstStyle/>
                    <a:p>
                      <a:r>
                        <a:rPr lang="en-US" sz="1600" dirty="0"/>
                        <a:t>2005</a:t>
                      </a:r>
                    </a:p>
                  </a:txBody>
                  <a:tcPr marL="70900" marR="70900" marT="35450" marB="35450"/>
                </a:tc>
                <a:tc>
                  <a:txBody>
                    <a:bodyPr/>
                    <a:lstStyle/>
                    <a:p>
                      <a:r>
                        <a:rPr lang="en-US" sz="1600"/>
                        <a:t>P McSharry, </a:t>
                      </a:r>
                      <a:br>
                        <a:rPr lang="en-US" sz="1600"/>
                      </a:br>
                      <a:r>
                        <a:rPr lang="en-US" sz="1600"/>
                        <a:t>GD. Clifford</a:t>
                      </a:r>
                    </a:p>
                  </a:txBody>
                  <a:tcPr marL="70900" marR="70900" marT="35450" marB="35450"/>
                </a:tc>
                <a:tc>
                  <a:txBody>
                    <a:bodyPr/>
                    <a:lstStyle/>
                    <a:p>
                      <a:r>
                        <a:rPr lang="en-US" sz="1600" dirty="0"/>
                        <a:t>Method to Filter ECGs and Evaluate Clinical Parameter Distortion using Realistic ECG Model Parameter Fitting.</a:t>
                      </a:r>
                    </a:p>
                  </a:txBody>
                  <a:tcPr marL="70900" marR="70900" marT="35450" marB="35450"/>
                </a:tc>
                <a:extLst>
                  <a:ext uri="{0D108BD9-81ED-4DB2-BD59-A6C34878D82A}">
                    <a16:rowId xmlns:a16="http://schemas.microsoft.com/office/drawing/2014/main" val="2011684695"/>
                  </a:ext>
                </a:extLst>
              </a:tr>
              <a:tr h="1162767">
                <a:tc>
                  <a:txBody>
                    <a:bodyPr/>
                    <a:lstStyle/>
                    <a:p>
                      <a:r>
                        <a:rPr lang="en-US" sz="1600" dirty="0"/>
                        <a:t>2005</a:t>
                      </a:r>
                    </a:p>
                  </a:txBody>
                  <a:tcPr marL="70900" marR="70900" marT="35450" marB="3545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 </a:t>
                      </a:r>
                      <a:r>
                        <a:rPr lang="en-US" sz="1600" dirty="0" err="1"/>
                        <a:t>Sameni</a:t>
                      </a:r>
                      <a:r>
                        <a:rPr lang="en-US" sz="1600" dirty="0"/>
                        <a:t>, MB </a:t>
                      </a:r>
                      <a:r>
                        <a:rPr lang="en-US" sz="1600" dirty="0" err="1"/>
                        <a:t>Shamsollahi</a:t>
                      </a:r>
                      <a:r>
                        <a:rPr lang="en-US" sz="1600" dirty="0"/>
                        <a:t>, C </a:t>
                      </a:r>
                      <a:r>
                        <a:rPr lang="en-US" sz="1600" dirty="0" err="1"/>
                        <a:t>Jutten</a:t>
                      </a:r>
                      <a:r>
                        <a:rPr lang="en-US" sz="1600" dirty="0"/>
                        <a:t>, </a:t>
                      </a:r>
                      <a:br>
                        <a:rPr lang="en-US" sz="1600" dirty="0"/>
                      </a:br>
                      <a:r>
                        <a:rPr lang="en-US" sz="1600" dirty="0"/>
                        <a:t>M </a:t>
                      </a:r>
                      <a:r>
                        <a:rPr lang="en-US" sz="1600" dirty="0" err="1"/>
                        <a:t>Babaie</a:t>
                      </a:r>
                      <a:r>
                        <a:rPr lang="en-US" sz="1600" dirty="0"/>
                        <a:t>-Zadeh</a:t>
                      </a:r>
                    </a:p>
                    <a:p>
                      <a:endParaRPr lang="en-US" sz="1600" dirty="0"/>
                    </a:p>
                  </a:txBody>
                  <a:tcPr marL="70900" marR="70900" marT="35450" marB="35450"/>
                </a:tc>
                <a:tc>
                  <a:txBody>
                    <a:bodyPr/>
                    <a:lstStyle/>
                    <a:p>
                      <a:r>
                        <a:rPr lang="en-US" sz="1600" dirty="0"/>
                        <a:t>Filtering Noisy ECG Signals Using the Kalman Filter Based on a Modified Dynamic ECG Model (based on </a:t>
                      </a:r>
                      <a:r>
                        <a:rPr lang="en-US" sz="1600" dirty="0" err="1"/>
                        <a:t>McSharry</a:t>
                      </a:r>
                      <a:r>
                        <a:rPr lang="en-US" sz="1600" dirty="0"/>
                        <a:t> model). Also introduces a method of parameter selection by taking the average of a phase wrapped graph (3D ECG plot).</a:t>
                      </a:r>
                    </a:p>
                  </a:txBody>
                  <a:tcPr marL="70900" marR="70900" marT="35450" marB="35450"/>
                </a:tc>
                <a:extLst>
                  <a:ext uri="{0D108BD9-81ED-4DB2-BD59-A6C34878D82A}">
                    <a16:rowId xmlns:a16="http://schemas.microsoft.com/office/drawing/2014/main" val="1470218666"/>
                  </a:ext>
                </a:extLst>
              </a:tr>
              <a:tr h="737364">
                <a:tc>
                  <a:txBody>
                    <a:bodyPr/>
                    <a:lstStyle/>
                    <a:p>
                      <a:r>
                        <a:rPr lang="en-US" sz="1600" dirty="0"/>
                        <a:t>2010</a:t>
                      </a:r>
                    </a:p>
                  </a:txBody>
                  <a:tcPr marL="70900" marR="70900" marT="35450" marB="35450"/>
                </a:tc>
                <a:tc>
                  <a:txBody>
                    <a:bodyPr/>
                    <a:lstStyle/>
                    <a:p>
                      <a:r>
                        <a:rPr lang="en-US" sz="1600" dirty="0"/>
                        <a:t>O </a:t>
                      </a:r>
                      <a:r>
                        <a:rPr lang="en-US" sz="1600" dirty="0" err="1"/>
                        <a:t>Sayadi</a:t>
                      </a:r>
                      <a:r>
                        <a:rPr lang="en-US" sz="1600" dirty="0"/>
                        <a:t>, MB </a:t>
                      </a:r>
                      <a:r>
                        <a:rPr lang="en-US" sz="1600" dirty="0" err="1"/>
                        <a:t>Shamsollahi</a:t>
                      </a:r>
                      <a:r>
                        <a:rPr lang="en-US" sz="1600" dirty="0"/>
                        <a:t>, </a:t>
                      </a:r>
                      <a:br>
                        <a:rPr lang="en-US" sz="1600" dirty="0"/>
                      </a:br>
                      <a:r>
                        <a:rPr lang="en-US" sz="1600" dirty="0"/>
                        <a:t>GD Clifford</a:t>
                      </a:r>
                    </a:p>
                  </a:txBody>
                  <a:tcPr marL="70900" marR="70900" marT="35450" marB="35450"/>
                </a:tc>
                <a:tc>
                  <a:txBody>
                    <a:bodyPr/>
                    <a:lstStyle/>
                    <a:p>
                      <a:r>
                        <a:rPr lang="en-US" sz="1600" dirty="0"/>
                        <a:t>Synthetic ECG generation and Bayesian filtering using a Gaussian wave-based dynamical model.</a:t>
                      </a:r>
                    </a:p>
                  </a:txBody>
                  <a:tcPr marL="70900" marR="70900" marT="35450" marB="35450"/>
                </a:tc>
                <a:extLst>
                  <a:ext uri="{0D108BD9-81ED-4DB2-BD59-A6C34878D82A}">
                    <a16:rowId xmlns:a16="http://schemas.microsoft.com/office/drawing/2014/main" val="3155546656"/>
                  </a:ext>
                </a:extLst>
              </a:tr>
            </a:tbl>
          </a:graphicData>
        </a:graphic>
      </p:graphicFrame>
      <p:sp>
        <p:nvSpPr>
          <p:cNvPr id="6" name="Footer Placeholder 24">
            <a:extLst>
              <a:ext uri="{FF2B5EF4-FFF2-40B4-BE49-F238E27FC236}">
                <a16:creationId xmlns:a16="http://schemas.microsoft.com/office/drawing/2014/main" id="{B643BD2C-76E4-4594-939B-FDD1F41DDC29}"/>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sz="1200" dirty="0"/>
              <a:t>A Computer Model of Electrocardiogram Signals</a:t>
            </a:r>
            <a:endParaRPr lang="ru-RU" sz="1200" dirty="0"/>
          </a:p>
        </p:txBody>
      </p:sp>
    </p:spTree>
    <p:extLst>
      <p:ext uri="{BB962C8B-B14F-4D97-AF65-F5344CB8AC3E}">
        <p14:creationId xmlns:p14="http://schemas.microsoft.com/office/powerpoint/2010/main" val="26719056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17</TotalTime>
  <Words>914</Words>
  <Application>Microsoft Office PowerPoint</Application>
  <PresentationFormat>Widescreen</PresentationFormat>
  <Paragraphs>144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Retrospect</vt:lpstr>
      <vt:lpstr>       COMP4951 A Computer Model of Electrocardiogram Signals</vt:lpstr>
      <vt:lpstr>Problem Formulation</vt:lpstr>
      <vt:lpstr>Problem Formulation</vt:lpstr>
      <vt:lpstr>Background Information</vt:lpstr>
      <vt:lpstr>PowerPoint Presentation</vt:lpstr>
      <vt:lpstr>Background Information</vt:lpstr>
      <vt:lpstr>Background Information</vt:lpstr>
      <vt:lpstr>Background Information</vt:lpstr>
      <vt:lpstr>Literature Survey</vt:lpstr>
      <vt:lpstr>Literature Survey</vt:lpstr>
      <vt:lpstr>Project Scope</vt:lpstr>
      <vt:lpstr>Timeline for Term 1</vt:lpstr>
      <vt:lpstr>Timeline for Term 2</vt:lpstr>
      <vt:lpstr>Timeline for Term 3</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COMP4951 A Computer Model of Electrocardiogram Signals</dc:title>
  <dc:creator>Andrew Au</dc:creator>
  <cp:lastModifiedBy>Andrew Au</cp:lastModifiedBy>
  <cp:revision>9</cp:revision>
  <dcterms:created xsi:type="dcterms:W3CDTF">2019-03-27T16:34:14Z</dcterms:created>
  <dcterms:modified xsi:type="dcterms:W3CDTF">2019-03-27T23:32:17Z</dcterms:modified>
</cp:coreProperties>
</file>