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71" r:id="rId5"/>
    <p:sldId id="272" r:id="rId6"/>
    <p:sldId id="268" r:id="rId7"/>
    <p:sldId id="273" r:id="rId8"/>
    <p:sldId id="269" r:id="rId9"/>
    <p:sldId id="267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59716CC-6A87-45E9-BCD5-7460461E0FB7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234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Obraz 33"/>
          <p:cNvPicPr/>
          <p:nvPr/>
        </p:nvPicPr>
        <p:blipFill>
          <a:blip r:embed="rId2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Obraz 34"/>
          <p:cNvPicPr/>
          <p:nvPr/>
        </p:nvPicPr>
        <p:blipFill>
          <a:blip r:embed="rId2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1404000" y="1008000"/>
            <a:ext cx="680364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Seminarium dyplomowe nr </a:t>
            </a:r>
            <a:r>
              <a:rPr lang="pl-PL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899640" y="2277000"/>
            <a:ext cx="7776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Analiza porównawcza systemów o architekturze SOA opartych na różnych standardach implementacyjnych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63800" y="5925600"/>
            <a:ext cx="2159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Dyplomant</a:t>
            </a: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Mateusz Wadas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5947400" y="6224040"/>
            <a:ext cx="356328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Promotor</a:t>
            </a:r>
            <a:r>
              <a:rPr lang="pl-PL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dr Joanna Głowacka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3135960" y="6498000"/>
            <a:ext cx="2303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Warszawa 2018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88" y="103079"/>
            <a:ext cx="713384" cy="701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899640" y="0"/>
            <a:ext cx="7379640" cy="90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2800" b="1" spc="-1" dirty="0" smtClean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Cel i zakres pracy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233279" y="1351773"/>
            <a:ext cx="8822667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Celem pracy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jest analiza porównawcza rozwiązań w zakresie architektury SOA (Service </a:t>
            </a:r>
            <a:r>
              <a:rPr lang="pl-PL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Oriented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Architecture) opartych na różnych standardach </a:t>
            </a:r>
            <a:r>
              <a:rPr lang="pl-PL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implementacyjnych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2004908" y="2936040"/>
            <a:ext cx="5716692" cy="28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Treść zadania: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Usługa SOA i różne jej standardy implementacji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Koncepcje usług SOA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Implementacja usług w różnych standardach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Stworzenie scenariuszy testowych oraz realizacja badań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Wnioski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88" y="103079"/>
            <a:ext cx="713384" cy="701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899640" y="0"/>
            <a:ext cx="7379640" cy="90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2000" b="1" strike="noStrike" spc="-1" dirty="0" smtClean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Usługa SOA i różne jej standardy implementacji</a:t>
            </a:r>
            <a:endParaRPr lang="pl-P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431820" y="1845000"/>
            <a:ext cx="80640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 </a:t>
            </a: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ramach rozdziału zostanie przedstawiona architektura SOA, jej właściwości, wady i zalety oraz standardy implementacji.</a:t>
            </a:r>
          </a:p>
          <a:p>
            <a:pPr algn="ctr">
              <a:lnSpc>
                <a:spcPct val="100000"/>
              </a:lnSpc>
            </a:pPr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07640" y="1845000"/>
            <a:ext cx="871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88" y="103079"/>
            <a:ext cx="713384" cy="7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8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899640" y="0"/>
            <a:ext cx="7379640" cy="90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2000" b="1" strike="noStrike" spc="-1" dirty="0" smtClean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 UML usługi opartej na SOAP</a:t>
            </a:r>
            <a:endParaRPr lang="pl-P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07640" y="1845000"/>
            <a:ext cx="871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88" y="103079"/>
            <a:ext cx="713384" cy="701762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2" y="1251613"/>
            <a:ext cx="7828547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8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899640" y="0"/>
            <a:ext cx="7379640" cy="90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2000" b="1" spc="-1" dirty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 UML usługi opartej na </a:t>
            </a:r>
            <a:r>
              <a:rPr lang="pl-PL" sz="2000" b="1" spc="-1" dirty="0" smtClean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</a:t>
            </a:r>
            <a:endParaRPr lang="pl-PL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07640" y="1845000"/>
            <a:ext cx="871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88" y="103079"/>
            <a:ext cx="713384" cy="701762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4" y="1289133"/>
            <a:ext cx="7799934" cy="53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6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899640" y="0"/>
            <a:ext cx="7379640" cy="90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2000" b="1" strike="noStrike" spc="-1" dirty="0" smtClean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Implementacja usług w różnych standardach</a:t>
            </a:r>
            <a:endParaRPr lang="pl-P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95640" y="1163520"/>
            <a:ext cx="80640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07640" y="1845000"/>
            <a:ext cx="871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1298658"/>
            <a:ext cx="4562134" cy="3694447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88" y="103079"/>
            <a:ext cx="713384" cy="7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2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899640" y="0"/>
            <a:ext cx="7379640" cy="90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2000" b="1" spc="-1" dirty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 UML usługi opartej na </a:t>
            </a:r>
            <a:r>
              <a:rPr lang="pl-PL" sz="2000" b="1" spc="-1" dirty="0" smtClean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</a:t>
            </a:r>
            <a:endParaRPr lang="pl-PL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07640" y="1845000"/>
            <a:ext cx="871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88" y="103079"/>
            <a:ext cx="713384" cy="701762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14" y="1224910"/>
            <a:ext cx="7290965" cy="51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14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899640" y="0"/>
            <a:ext cx="7379640" cy="90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2000" b="1" strike="noStrike" spc="-1" dirty="0" smtClean="0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Stworzenie scenariuszy testowych oraz realizacja badań</a:t>
            </a:r>
            <a:endParaRPr lang="pl-PL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Picture 2"/>
          <p:cNvPicPr/>
          <p:nvPr/>
        </p:nvPicPr>
        <p:blipFill>
          <a:blip r:embed="rId3"/>
          <a:stretch/>
        </p:blipFill>
        <p:spPr>
          <a:xfrm>
            <a:off x="8299800" y="0"/>
            <a:ext cx="843480" cy="85752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395640" y="1163520"/>
            <a:ext cx="80640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ramach rozdziału zostaną przeprowadzone testy wydajnościowe poszczególnych metod SOAP-owych oraz REST-owych. Zostanie zbadana przepływność, stopa błędów, etc. Dla każdej metody poszczególnych rozwiązań. Wszystkie testy zostaną przeprowadzone w środowisku </a:t>
            </a:r>
            <a:r>
              <a:rPr lang="pl-PL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SoapUI</a:t>
            </a:r>
            <a:r>
              <a:rPr lang="pl-P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l-PL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l-PL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07640" y="1845000"/>
            <a:ext cx="87123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l-PL" dirty="0"/>
          </a:p>
        </p:txBody>
      </p:sp>
      <p:sp>
        <p:nvSpPr>
          <p:cNvPr id="6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42801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ymbol zastępczy zawartości 3"/>
          <p:cNvPicPr/>
          <p:nvPr/>
        </p:nvPicPr>
        <p:blipFill>
          <a:blip r:embed="rId2"/>
          <a:stretch/>
        </p:blipFill>
        <p:spPr>
          <a:xfrm>
            <a:off x="0" y="0"/>
            <a:ext cx="9143280" cy="10944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69120" y="0"/>
            <a:ext cx="7379640" cy="90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2800" b="1" strike="noStrike" spc="-1">
                <a:solidFill>
                  <a:srgbClr val="005728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Wydział elektroniki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>
            <a:off x="8299800" y="0"/>
            <a:ext cx="843480" cy="85752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427680" y="2925000"/>
            <a:ext cx="806400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Dziękuję za uwagę.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</TotalTime>
  <Words>173</Words>
  <Application>Microsoft Office PowerPoint</Application>
  <PresentationFormat>Pokaz na ekranie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WAT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 WAT -2015</dc:title>
  <dc:subject/>
  <dc:creator>Mariusz DPM</dc:creator>
  <dc:description/>
  <cp:lastModifiedBy>Wadas, Mateusz, (mBank/DHD)</cp:lastModifiedBy>
  <cp:revision>191</cp:revision>
  <dcterms:created xsi:type="dcterms:W3CDTF">2013-10-17T08:03:19Z</dcterms:created>
  <dcterms:modified xsi:type="dcterms:W3CDTF">2018-05-25T10:45:15Z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WAT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">
    <vt:lpwstr>Szablon WAT -2015</vt:lpwstr>
  </property>
  <property fmtid="{D5CDD505-2E9C-101B-9397-08002B2CF9AE}" pid="10" name="PresentationFormat">
    <vt:lpwstr>Pokaz na ekranie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Description">
    <vt:lpwstr/>
  </property>
  <property fmtid="{D5CDD505-2E9C-101B-9397-08002B2CF9AE}" pid="14" name="Slides">
    <vt:i4>12</vt:i4>
  </property>
</Properties>
</file>