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73" r:id="rId6"/>
    <p:sldId id="287" r:id="rId7"/>
    <p:sldId id="277" r:id="rId8"/>
    <p:sldId id="278" r:id="rId9"/>
    <p:sldId id="279" r:id="rId10"/>
    <p:sldId id="280" r:id="rId11"/>
    <p:sldId id="281" r:id="rId12"/>
    <p:sldId id="282" r:id="rId13"/>
    <p:sldId id="284" r:id="rId14"/>
    <p:sldId id="285" r:id="rId15"/>
    <p:sldId id="286" r:id="rId16"/>
    <p:sldId id="288" r:id="rId17"/>
    <p:sldId id="274" r:id="rId18"/>
    <p:sldId id="272" r:id="rId19"/>
    <p:sldId id="261" r:id="rId20"/>
    <p:sldId id="262" r:id="rId21"/>
    <p:sldId id="263" r:id="rId22"/>
    <p:sldId id="264" r:id="rId23"/>
    <p:sldId id="265"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C39CC-5E48-794C-8871-E1FD53E3822C}" v="523" dt="2019-06-28T12:08:41.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2"/>
    <p:restoredTop sz="94690"/>
  </p:normalViewPr>
  <p:slideViewPr>
    <p:cSldViewPr snapToGrid="0" snapToObjects="1">
      <p:cViewPr varScale="1">
        <p:scale>
          <a:sx n="111" d="100"/>
          <a:sy n="111" d="100"/>
        </p:scale>
        <p:origin x="570" y="96"/>
      </p:cViewPr>
      <p:guideLst/>
    </p:cSldViewPr>
  </p:slideViewPr>
  <p:notesTextViewPr>
    <p:cViewPr>
      <p:scale>
        <a:sx n="1" d="1"/>
        <a:sy n="1" d="1"/>
      </p:scale>
      <p:origin x="0" y="0"/>
    </p:cViewPr>
  </p:notesTextViewPr>
  <p:notesViewPr>
    <p:cSldViewPr snapToGrid="0" snapToObjects="1">
      <p:cViewPr varScale="1">
        <p:scale>
          <a:sx n="169" d="100"/>
          <a:sy n="169" d="100"/>
        </p:scale>
        <p:origin x="204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 Lewandowski" userId="27b073ff-eeed-4219-ac21-785138faddf1" providerId="ADAL" clId="{BABC39CC-5E48-794C-8871-E1FD53E3822C}"/>
    <pc:docChg chg="undo custSel addSld delSld modSld sldOrd modMainMaster">
      <pc:chgData name="Artur Lewandowski" userId="27b073ff-eeed-4219-ac21-785138faddf1" providerId="ADAL" clId="{BABC39CC-5E48-794C-8871-E1FD53E3822C}" dt="2019-06-28T12:08:41.383" v="2257"/>
      <pc:docMkLst>
        <pc:docMk/>
      </pc:docMkLst>
      <pc:sldChg chg="addSp delSp modSp add modAnim">
        <pc:chgData name="Artur Lewandowski" userId="27b073ff-eeed-4219-ac21-785138faddf1" providerId="ADAL" clId="{BABC39CC-5E48-794C-8871-E1FD53E3822C}" dt="2019-05-10T13:49:38.355" v="1830"/>
        <pc:sldMkLst>
          <pc:docMk/>
          <pc:sldMk cId="3307525900" sldId="256"/>
        </pc:sldMkLst>
        <pc:spChg chg="add del mod">
          <ac:chgData name="Artur Lewandowski" userId="27b073ff-eeed-4219-ac21-785138faddf1" providerId="ADAL" clId="{BABC39CC-5E48-794C-8871-E1FD53E3822C}" dt="2019-04-27T07:13:41.500" v="994"/>
          <ac:spMkLst>
            <pc:docMk/>
            <pc:sldMk cId="3307525900" sldId="256"/>
            <ac:spMk id="2" creationId="{793204E7-91E9-EF4D-8FE8-9ECD3FC25ED5}"/>
          </ac:spMkLst>
        </pc:spChg>
        <pc:spChg chg="add del mod">
          <ac:chgData name="Artur Lewandowski" userId="27b073ff-eeed-4219-ac21-785138faddf1" providerId="ADAL" clId="{BABC39CC-5E48-794C-8871-E1FD53E3822C}" dt="2019-05-10T13:49:38.355" v="1830"/>
          <ac:spMkLst>
            <pc:docMk/>
            <pc:sldMk cId="3307525900" sldId="256"/>
            <ac:spMk id="2" creationId="{F52E2ED3-6F8C-BD47-AF11-98E1C661539F}"/>
          </ac:spMkLst>
        </pc:spChg>
        <pc:spChg chg="add del mod">
          <ac:chgData name="Artur Lewandowski" userId="27b073ff-eeed-4219-ac21-785138faddf1" providerId="ADAL" clId="{BABC39CC-5E48-794C-8871-E1FD53E3822C}" dt="2019-05-10T13:49:38.355" v="1830"/>
          <ac:spMkLst>
            <pc:docMk/>
            <pc:sldMk cId="3307525900" sldId="256"/>
            <ac:spMk id="3" creationId="{2501B02E-30BC-2841-8FD8-97E34FA25FA1}"/>
          </ac:spMkLst>
        </pc:spChg>
        <pc:spChg chg="add del mod">
          <ac:chgData name="Artur Lewandowski" userId="27b073ff-eeed-4219-ac21-785138faddf1" providerId="ADAL" clId="{BABC39CC-5E48-794C-8871-E1FD53E3822C}" dt="2019-05-10T13:49:38.355" v="1830"/>
          <ac:spMkLst>
            <pc:docMk/>
            <pc:sldMk cId="3307525900" sldId="256"/>
            <ac:spMk id="4" creationId="{6817B58F-A9F3-9647-97DC-7DBB8994EFE0}"/>
          </ac:spMkLst>
        </pc:spChg>
        <pc:spChg chg="add del mod">
          <ac:chgData name="Artur Lewandowski" userId="27b073ff-eeed-4219-ac21-785138faddf1" providerId="ADAL" clId="{BABC39CC-5E48-794C-8871-E1FD53E3822C}" dt="2019-05-10T13:49:38.355" v="1830"/>
          <ac:spMkLst>
            <pc:docMk/>
            <pc:sldMk cId="3307525900" sldId="256"/>
            <ac:spMk id="5" creationId="{6039B1CE-8EB0-1944-9CEF-27145FC809D1}"/>
          </ac:spMkLst>
        </pc:spChg>
      </pc:sldChg>
      <pc:sldChg chg="addSp modSp add modTransition">
        <pc:chgData name="Artur Lewandowski" userId="27b073ff-eeed-4219-ac21-785138faddf1" providerId="ADAL" clId="{BABC39CC-5E48-794C-8871-E1FD53E3822C}" dt="2019-04-27T07:13:28.651" v="992"/>
        <pc:sldMkLst>
          <pc:docMk/>
          <pc:sldMk cId="175421082" sldId="261"/>
        </pc:sldMkLst>
        <pc:spChg chg="add mod">
          <ac:chgData name="Artur Lewandowski" userId="27b073ff-eeed-4219-ac21-785138faddf1" providerId="ADAL" clId="{BABC39CC-5E48-794C-8871-E1FD53E3822C}" dt="2019-04-25T10:57:15.742" v="919" actId="207"/>
          <ac:spMkLst>
            <pc:docMk/>
            <pc:sldMk cId="175421082" sldId="261"/>
            <ac:spMk id="2" creationId="{5D901F8D-3878-0640-B31F-FB55F4F14F77}"/>
          </ac:spMkLst>
        </pc:spChg>
        <pc:spChg chg="add mod">
          <ac:chgData name="Artur Lewandowski" userId="27b073ff-eeed-4219-ac21-785138faddf1" providerId="ADAL" clId="{BABC39CC-5E48-794C-8871-E1FD53E3822C}" dt="2019-04-25T10:57:15.742" v="919" actId="207"/>
          <ac:spMkLst>
            <pc:docMk/>
            <pc:sldMk cId="175421082" sldId="261"/>
            <ac:spMk id="3" creationId="{1C3A9022-FDA5-E041-BD27-90A3F9733736}"/>
          </ac:spMkLst>
        </pc:spChg>
        <pc:spChg chg="add mod">
          <ac:chgData name="Artur Lewandowski" userId="27b073ff-eeed-4219-ac21-785138faddf1" providerId="ADAL" clId="{BABC39CC-5E48-794C-8871-E1FD53E3822C}" dt="2019-04-25T10:57:15.742" v="919" actId="207"/>
          <ac:spMkLst>
            <pc:docMk/>
            <pc:sldMk cId="175421082" sldId="261"/>
            <ac:spMk id="4" creationId="{D50E5ECC-C8FE-A14C-BE4F-3C973E60F34C}"/>
          </ac:spMkLst>
        </pc:spChg>
        <pc:spChg chg="add mod">
          <ac:chgData name="Artur Lewandowski" userId="27b073ff-eeed-4219-ac21-785138faddf1" providerId="ADAL" clId="{BABC39CC-5E48-794C-8871-E1FD53E3822C}" dt="2019-04-25T10:57:15.742" v="919" actId="207"/>
          <ac:spMkLst>
            <pc:docMk/>
            <pc:sldMk cId="175421082" sldId="261"/>
            <ac:spMk id="5" creationId="{60E3506B-D41D-234C-9437-95FC54BE0D1A}"/>
          </ac:spMkLst>
        </pc:spChg>
        <pc:spChg chg="add mod">
          <ac:chgData name="Artur Lewandowski" userId="27b073ff-eeed-4219-ac21-785138faddf1" providerId="ADAL" clId="{BABC39CC-5E48-794C-8871-E1FD53E3822C}" dt="2019-04-25T10:57:15.742" v="919" actId="207"/>
          <ac:spMkLst>
            <pc:docMk/>
            <pc:sldMk cId="175421082" sldId="261"/>
            <ac:spMk id="6" creationId="{7254E3A5-1A71-6A4E-B787-680D07D2A859}"/>
          </ac:spMkLst>
        </pc:spChg>
        <pc:spChg chg="add mod">
          <ac:chgData name="Artur Lewandowski" userId="27b073ff-eeed-4219-ac21-785138faddf1" providerId="ADAL" clId="{BABC39CC-5E48-794C-8871-E1FD53E3822C}" dt="2019-04-25T10:57:15.742" v="919" actId="207"/>
          <ac:spMkLst>
            <pc:docMk/>
            <pc:sldMk cId="175421082" sldId="261"/>
            <ac:spMk id="7" creationId="{C999EE67-71C2-3248-847C-DDB6927E1573}"/>
          </ac:spMkLst>
        </pc:spChg>
        <pc:spChg chg="add mod">
          <ac:chgData name="Artur Lewandowski" userId="27b073ff-eeed-4219-ac21-785138faddf1" providerId="ADAL" clId="{BABC39CC-5E48-794C-8871-E1FD53E3822C}" dt="2019-04-25T10:57:15.742" v="919" actId="207"/>
          <ac:spMkLst>
            <pc:docMk/>
            <pc:sldMk cId="175421082" sldId="261"/>
            <ac:spMk id="8" creationId="{F52BFB3E-C6B4-374F-93BA-D6EDEE1A65CF}"/>
          </ac:spMkLst>
        </pc:spChg>
        <pc:spChg chg="add mod">
          <ac:chgData name="Artur Lewandowski" userId="27b073ff-eeed-4219-ac21-785138faddf1" providerId="ADAL" clId="{BABC39CC-5E48-794C-8871-E1FD53E3822C}" dt="2019-04-25T10:57:15.742" v="919" actId="207"/>
          <ac:spMkLst>
            <pc:docMk/>
            <pc:sldMk cId="175421082" sldId="261"/>
            <ac:spMk id="9" creationId="{E3CFF8F4-A37A-854D-A3F3-F7D851532476}"/>
          </ac:spMkLst>
        </pc:spChg>
        <pc:spChg chg="add mod">
          <ac:chgData name="Artur Lewandowski" userId="27b073ff-eeed-4219-ac21-785138faddf1" providerId="ADAL" clId="{BABC39CC-5E48-794C-8871-E1FD53E3822C}" dt="2019-04-25T10:57:15.742" v="919" actId="207"/>
          <ac:spMkLst>
            <pc:docMk/>
            <pc:sldMk cId="175421082" sldId="261"/>
            <ac:spMk id="10" creationId="{DDB87F13-6919-B644-96AC-BDE7E96D8AEA}"/>
          </ac:spMkLst>
        </pc:spChg>
        <pc:spChg chg="add mod">
          <ac:chgData name="Artur Lewandowski" userId="27b073ff-eeed-4219-ac21-785138faddf1" providerId="ADAL" clId="{BABC39CC-5E48-794C-8871-E1FD53E3822C}" dt="2019-04-25T10:57:15.742" v="919" actId="207"/>
          <ac:spMkLst>
            <pc:docMk/>
            <pc:sldMk cId="175421082" sldId="261"/>
            <ac:spMk id="11" creationId="{44687FEC-FB61-B241-8FB9-7B15ABE8C211}"/>
          </ac:spMkLst>
        </pc:spChg>
        <pc:spChg chg="add mod">
          <ac:chgData name="Artur Lewandowski" userId="27b073ff-eeed-4219-ac21-785138faddf1" providerId="ADAL" clId="{BABC39CC-5E48-794C-8871-E1FD53E3822C}" dt="2019-04-25T10:57:15.742" v="919" actId="207"/>
          <ac:spMkLst>
            <pc:docMk/>
            <pc:sldMk cId="175421082" sldId="261"/>
            <ac:spMk id="12" creationId="{F6F25950-4A1B-1D42-B0D9-8765E31D92B6}"/>
          </ac:spMkLst>
        </pc:spChg>
        <pc:spChg chg="add mod">
          <ac:chgData name="Artur Lewandowski" userId="27b073ff-eeed-4219-ac21-785138faddf1" providerId="ADAL" clId="{BABC39CC-5E48-794C-8871-E1FD53E3822C}" dt="2019-04-25T10:57:15.742" v="919" actId="207"/>
          <ac:spMkLst>
            <pc:docMk/>
            <pc:sldMk cId="175421082" sldId="261"/>
            <ac:spMk id="13" creationId="{42A263C8-3D65-4F48-8D33-3B2EDD7739A9}"/>
          </ac:spMkLst>
        </pc:spChg>
        <pc:spChg chg="add mod">
          <ac:chgData name="Artur Lewandowski" userId="27b073ff-eeed-4219-ac21-785138faddf1" providerId="ADAL" clId="{BABC39CC-5E48-794C-8871-E1FD53E3822C}" dt="2019-04-25T10:57:15.742" v="919" actId="207"/>
          <ac:spMkLst>
            <pc:docMk/>
            <pc:sldMk cId="175421082" sldId="261"/>
            <ac:spMk id="14" creationId="{C475C7A6-3F41-1448-95F3-C1F4BFC9BFC1}"/>
          </ac:spMkLst>
        </pc:spChg>
        <pc:spChg chg="add mod">
          <ac:chgData name="Artur Lewandowski" userId="27b073ff-eeed-4219-ac21-785138faddf1" providerId="ADAL" clId="{BABC39CC-5E48-794C-8871-E1FD53E3822C}" dt="2019-04-25T10:57:15.742" v="919" actId="207"/>
          <ac:spMkLst>
            <pc:docMk/>
            <pc:sldMk cId="175421082" sldId="261"/>
            <ac:spMk id="15" creationId="{D1EFCE8E-FD3F-6B4B-BED2-C6F17D8E65C4}"/>
          </ac:spMkLst>
        </pc:spChg>
        <pc:spChg chg="add mod">
          <ac:chgData name="Artur Lewandowski" userId="27b073ff-eeed-4219-ac21-785138faddf1" providerId="ADAL" clId="{BABC39CC-5E48-794C-8871-E1FD53E3822C}" dt="2019-04-25T10:57:15.742" v="919" actId="207"/>
          <ac:spMkLst>
            <pc:docMk/>
            <pc:sldMk cId="175421082" sldId="261"/>
            <ac:spMk id="16" creationId="{B8832A86-8CFE-0F43-A896-AA38E44A41EF}"/>
          </ac:spMkLst>
        </pc:spChg>
        <pc:spChg chg="add mod">
          <ac:chgData name="Artur Lewandowski" userId="27b073ff-eeed-4219-ac21-785138faddf1" providerId="ADAL" clId="{BABC39CC-5E48-794C-8871-E1FD53E3822C}" dt="2019-04-25T10:57:15.742" v="919" actId="207"/>
          <ac:spMkLst>
            <pc:docMk/>
            <pc:sldMk cId="175421082" sldId="261"/>
            <ac:spMk id="17" creationId="{EAE839E6-9FF0-9D4C-8B4A-A9BE2096745E}"/>
          </ac:spMkLst>
        </pc:spChg>
        <pc:spChg chg="add mod">
          <ac:chgData name="Artur Lewandowski" userId="27b073ff-eeed-4219-ac21-785138faddf1" providerId="ADAL" clId="{BABC39CC-5E48-794C-8871-E1FD53E3822C}" dt="2019-04-25T10:57:15.742" v="919" actId="207"/>
          <ac:spMkLst>
            <pc:docMk/>
            <pc:sldMk cId="175421082" sldId="261"/>
            <ac:spMk id="18" creationId="{723E9BA6-6A7D-D944-83A1-79E0256F6205}"/>
          </ac:spMkLst>
        </pc:spChg>
        <pc:spChg chg="add mod">
          <ac:chgData name="Artur Lewandowski" userId="27b073ff-eeed-4219-ac21-785138faddf1" providerId="ADAL" clId="{BABC39CC-5E48-794C-8871-E1FD53E3822C}" dt="2019-04-25T10:57:15.742" v="919" actId="207"/>
          <ac:spMkLst>
            <pc:docMk/>
            <pc:sldMk cId="175421082" sldId="261"/>
            <ac:spMk id="19" creationId="{078F456B-71C6-094F-866C-920295E7179E}"/>
          </ac:spMkLst>
        </pc:spChg>
        <pc:spChg chg="add mod">
          <ac:chgData name="Artur Lewandowski" userId="27b073ff-eeed-4219-ac21-785138faddf1" providerId="ADAL" clId="{BABC39CC-5E48-794C-8871-E1FD53E3822C}" dt="2019-04-25T10:57:15.742" v="919" actId="207"/>
          <ac:spMkLst>
            <pc:docMk/>
            <pc:sldMk cId="175421082" sldId="261"/>
            <ac:spMk id="20" creationId="{EF41FE7C-569B-A645-BCA0-4A022C73B3DF}"/>
          </ac:spMkLst>
        </pc:spChg>
        <pc:spChg chg="add mod">
          <ac:chgData name="Artur Lewandowski" userId="27b073ff-eeed-4219-ac21-785138faddf1" providerId="ADAL" clId="{BABC39CC-5E48-794C-8871-E1FD53E3822C}" dt="2019-04-25T10:57:15.742" v="919" actId="207"/>
          <ac:spMkLst>
            <pc:docMk/>
            <pc:sldMk cId="175421082" sldId="261"/>
            <ac:spMk id="21" creationId="{C44A7B63-AF73-2A4B-A4AC-5FAAAC2C8936}"/>
          </ac:spMkLst>
        </pc:spChg>
        <pc:spChg chg="add mod">
          <ac:chgData name="Artur Lewandowski" userId="27b073ff-eeed-4219-ac21-785138faddf1" providerId="ADAL" clId="{BABC39CC-5E48-794C-8871-E1FD53E3822C}" dt="2019-04-25T10:57:15.742" v="919" actId="207"/>
          <ac:spMkLst>
            <pc:docMk/>
            <pc:sldMk cId="175421082" sldId="261"/>
            <ac:spMk id="22" creationId="{AD8EC583-00D6-E64B-B79D-C3519DEBB652}"/>
          </ac:spMkLst>
        </pc:spChg>
        <pc:spChg chg="add mod">
          <ac:chgData name="Artur Lewandowski" userId="27b073ff-eeed-4219-ac21-785138faddf1" providerId="ADAL" clId="{BABC39CC-5E48-794C-8871-E1FD53E3822C}" dt="2019-04-25T10:57:15.742" v="919" actId="207"/>
          <ac:spMkLst>
            <pc:docMk/>
            <pc:sldMk cId="175421082" sldId="261"/>
            <ac:spMk id="23" creationId="{C2E9C945-BE6B-B24A-8C88-31BDA11C2D49}"/>
          </ac:spMkLst>
        </pc:spChg>
        <pc:spChg chg="add mod">
          <ac:chgData name="Artur Lewandowski" userId="27b073ff-eeed-4219-ac21-785138faddf1" providerId="ADAL" clId="{BABC39CC-5E48-794C-8871-E1FD53E3822C}" dt="2019-04-25T10:57:15.742" v="919" actId="207"/>
          <ac:spMkLst>
            <pc:docMk/>
            <pc:sldMk cId="175421082" sldId="261"/>
            <ac:spMk id="24" creationId="{81ECCDAA-625D-A545-AD0E-7492F2095A8E}"/>
          </ac:spMkLst>
        </pc:spChg>
        <pc:spChg chg="add mod">
          <ac:chgData name="Artur Lewandowski" userId="27b073ff-eeed-4219-ac21-785138faddf1" providerId="ADAL" clId="{BABC39CC-5E48-794C-8871-E1FD53E3822C}" dt="2019-04-25T10:57:15.742" v="919" actId="207"/>
          <ac:spMkLst>
            <pc:docMk/>
            <pc:sldMk cId="175421082" sldId="261"/>
            <ac:spMk id="25" creationId="{AD5B61FE-AD3E-5240-9348-8CE12B999704}"/>
          </ac:spMkLst>
        </pc:spChg>
        <pc:spChg chg="add mod">
          <ac:chgData name="Artur Lewandowski" userId="27b073ff-eeed-4219-ac21-785138faddf1" providerId="ADAL" clId="{BABC39CC-5E48-794C-8871-E1FD53E3822C}" dt="2019-04-25T10:57:15.742" v="919" actId="207"/>
          <ac:spMkLst>
            <pc:docMk/>
            <pc:sldMk cId="175421082" sldId="261"/>
            <ac:spMk id="26" creationId="{61FB1FB3-CBA1-AA47-A8C3-29B6715745B6}"/>
          </ac:spMkLst>
        </pc:spChg>
        <pc:spChg chg="add mod">
          <ac:chgData name="Artur Lewandowski" userId="27b073ff-eeed-4219-ac21-785138faddf1" providerId="ADAL" clId="{BABC39CC-5E48-794C-8871-E1FD53E3822C}" dt="2019-04-25T10:57:15.742" v="919" actId="207"/>
          <ac:spMkLst>
            <pc:docMk/>
            <pc:sldMk cId="175421082" sldId="261"/>
            <ac:spMk id="27" creationId="{89CFB151-A421-E240-92EB-D6CDB324E01D}"/>
          </ac:spMkLst>
        </pc:spChg>
        <pc:spChg chg="add mod">
          <ac:chgData name="Artur Lewandowski" userId="27b073ff-eeed-4219-ac21-785138faddf1" providerId="ADAL" clId="{BABC39CC-5E48-794C-8871-E1FD53E3822C}" dt="2019-04-25T10:57:15.742" v="919" actId="207"/>
          <ac:spMkLst>
            <pc:docMk/>
            <pc:sldMk cId="175421082" sldId="261"/>
            <ac:spMk id="28" creationId="{9E8B35B1-C90C-5447-B90B-F9A4C85216E8}"/>
          </ac:spMkLst>
        </pc:spChg>
        <pc:spChg chg="add mod">
          <ac:chgData name="Artur Lewandowski" userId="27b073ff-eeed-4219-ac21-785138faddf1" providerId="ADAL" clId="{BABC39CC-5E48-794C-8871-E1FD53E3822C}" dt="2019-04-25T10:57:15.742" v="919" actId="207"/>
          <ac:spMkLst>
            <pc:docMk/>
            <pc:sldMk cId="175421082" sldId="261"/>
            <ac:spMk id="29" creationId="{78EDEF2C-A74A-C649-8133-E0F1641EEBA1}"/>
          </ac:spMkLst>
        </pc:spChg>
        <pc:spChg chg="add mod">
          <ac:chgData name="Artur Lewandowski" userId="27b073ff-eeed-4219-ac21-785138faddf1" providerId="ADAL" clId="{BABC39CC-5E48-794C-8871-E1FD53E3822C}" dt="2019-04-25T10:57:15.742" v="919" actId="207"/>
          <ac:spMkLst>
            <pc:docMk/>
            <pc:sldMk cId="175421082" sldId="261"/>
            <ac:spMk id="30" creationId="{6054A152-528B-F94C-8C62-3A4AB5A1A083}"/>
          </ac:spMkLst>
        </pc:spChg>
        <pc:spChg chg="add mod">
          <ac:chgData name="Artur Lewandowski" userId="27b073ff-eeed-4219-ac21-785138faddf1" providerId="ADAL" clId="{BABC39CC-5E48-794C-8871-E1FD53E3822C}" dt="2019-04-25T10:57:15.742" v="919" actId="207"/>
          <ac:spMkLst>
            <pc:docMk/>
            <pc:sldMk cId="175421082" sldId="261"/>
            <ac:spMk id="31" creationId="{46F280B4-A983-0A4E-B514-8A38F6A00A27}"/>
          </ac:spMkLst>
        </pc:spChg>
        <pc:spChg chg="add mod">
          <ac:chgData name="Artur Lewandowski" userId="27b073ff-eeed-4219-ac21-785138faddf1" providerId="ADAL" clId="{BABC39CC-5E48-794C-8871-E1FD53E3822C}" dt="2019-04-25T10:57:15.742" v="919" actId="207"/>
          <ac:spMkLst>
            <pc:docMk/>
            <pc:sldMk cId="175421082" sldId="261"/>
            <ac:spMk id="32" creationId="{4D9258C9-31F4-4F4F-ADC4-CB3C632A3398}"/>
          </ac:spMkLst>
        </pc:spChg>
        <pc:spChg chg="add mod">
          <ac:chgData name="Artur Lewandowski" userId="27b073ff-eeed-4219-ac21-785138faddf1" providerId="ADAL" clId="{BABC39CC-5E48-794C-8871-E1FD53E3822C}" dt="2019-04-25T10:57:15.742" v="919" actId="207"/>
          <ac:spMkLst>
            <pc:docMk/>
            <pc:sldMk cId="175421082" sldId="261"/>
            <ac:spMk id="33" creationId="{E66DBA1F-D312-0B48-8938-A9B2815074B3}"/>
          </ac:spMkLst>
        </pc:spChg>
        <pc:spChg chg="add mod">
          <ac:chgData name="Artur Lewandowski" userId="27b073ff-eeed-4219-ac21-785138faddf1" providerId="ADAL" clId="{BABC39CC-5E48-794C-8871-E1FD53E3822C}" dt="2019-04-25T10:57:15.742" v="919" actId="207"/>
          <ac:spMkLst>
            <pc:docMk/>
            <pc:sldMk cId="175421082" sldId="261"/>
            <ac:spMk id="34" creationId="{264999C0-19C9-2A4F-9EBE-F9E56BEAD1F2}"/>
          </ac:spMkLst>
        </pc:spChg>
        <pc:spChg chg="add mod">
          <ac:chgData name="Artur Lewandowski" userId="27b073ff-eeed-4219-ac21-785138faddf1" providerId="ADAL" clId="{BABC39CC-5E48-794C-8871-E1FD53E3822C}" dt="2019-04-25T10:57:15.742" v="919" actId="207"/>
          <ac:spMkLst>
            <pc:docMk/>
            <pc:sldMk cId="175421082" sldId="261"/>
            <ac:spMk id="35" creationId="{6C36D97B-57CC-4C49-B179-038C9B16A1CA}"/>
          </ac:spMkLst>
        </pc:spChg>
        <pc:spChg chg="add mod">
          <ac:chgData name="Artur Lewandowski" userId="27b073ff-eeed-4219-ac21-785138faddf1" providerId="ADAL" clId="{BABC39CC-5E48-794C-8871-E1FD53E3822C}" dt="2019-04-25T10:57:15.742" v="919" actId="207"/>
          <ac:spMkLst>
            <pc:docMk/>
            <pc:sldMk cId="175421082" sldId="261"/>
            <ac:spMk id="36" creationId="{F69B9AD0-68AC-A643-9351-13DA2B28B8AA}"/>
          </ac:spMkLst>
        </pc:spChg>
        <pc:spChg chg="add mod">
          <ac:chgData name="Artur Lewandowski" userId="27b073ff-eeed-4219-ac21-785138faddf1" providerId="ADAL" clId="{BABC39CC-5E48-794C-8871-E1FD53E3822C}" dt="2019-04-25T10:57:15.742" v="919" actId="207"/>
          <ac:spMkLst>
            <pc:docMk/>
            <pc:sldMk cId="175421082" sldId="261"/>
            <ac:spMk id="37" creationId="{8F4A0270-90BE-8948-B22B-5FFAEFCD285A}"/>
          </ac:spMkLst>
        </pc:spChg>
        <pc:spChg chg="add mod">
          <ac:chgData name="Artur Lewandowski" userId="27b073ff-eeed-4219-ac21-785138faddf1" providerId="ADAL" clId="{BABC39CC-5E48-794C-8871-E1FD53E3822C}" dt="2019-04-25T10:57:15.742" v="919" actId="207"/>
          <ac:spMkLst>
            <pc:docMk/>
            <pc:sldMk cId="175421082" sldId="261"/>
            <ac:spMk id="38" creationId="{DBB9A1FC-4EBE-A74F-8518-61D308D95DF6}"/>
          </ac:spMkLst>
        </pc:spChg>
        <pc:spChg chg="add mod">
          <ac:chgData name="Artur Lewandowski" userId="27b073ff-eeed-4219-ac21-785138faddf1" providerId="ADAL" clId="{BABC39CC-5E48-794C-8871-E1FD53E3822C}" dt="2019-04-25T10:57:15.742" v="919" actId="207"/>
          <ac:spMkLst>
            <pc:docMk/>
            <pc:sldMk cId="175421082" sldId="261"/>
            <ac:spMk id="39" creationId="{265CC9BE-6472-084C-92D7-F61E7A76B043}"/>
          </ac:spMkLst>
        </pc:spChg>
        <pc:spChg chg="add mod">
          <ac:chgData name="Artur Lewandowski" userId="27b073ff-eeed-4219-ac21-785138faddf1" providerId="ADAL" clId="{BABC39CC-5E48-794C-8871-E1FD53E3822C}" dt="2019-04-25T10:57:15.742" v="919" actId="207"/>
          <ac:spMkLst>
            <pc:docMk/>
            <pc:sldMk cId="175421082" sldId="261"/>
            <ac:spMk id="40" creationId="{04C2CA5C-2F49-C746-B1ED-05046FB97458}"/>
          </ac:spMkLst>
        </pc:spChg>
        <pc:spChg chg="add mod">
          <ac:chgData name="Artur Lewandowski" userId="27b073ff-eeed-4219-ac21-785138faddf1" providerId="ADAL" clId="{BABC39CC-5E48-794C-8871-E1FD53E3822C}" dt="2019-04-25T10:57:15.742" v="919" actId="207"/>
          <ac:spMkLst>
            <pc:docMk/>
            <pc:sldMk cId="175421082" sldId="261"/>
            <ac:spMk id="41" creationId="{6B62ED92-0A0A-EB4C-991E-456CD017B5B3}"/>
          </ac:spMkLst>
        </pc:spChg>
        <pc:spChg chg="add mod">
          <ac:chgData name="Artur Lewandowski" userId="27b073ff-eeed-4219-ac21-785138faddf1" providerId="ADAL" clId="{BABC39CC-5E48-794C-8871-E1FD53E3822C}" dt="2019-04-25T10:57:15.742" v="919" actId="207"/>
          <ac:spMkLst>
            <pc:docMk/>
            <pc:sldMk cId="175421082" sldId="261"/>
            <ac:spMk id="42" creationId="{1697F0C3-2077-E34B-B0D6-84424084FCD5}"/>
          </ac:spMkLst>
        </pc:spChg>
        <pc:spChg chg="add mod">
          <ac:chgData name="Artur Lewandowski" userId="27b073ff-eeed-4219-ac21-785138faddf1" providerId="ADAL" clId="{BABC39CC-5E48-794C-8871-E1FD53E3822C}" dt="2019-04-25T10:57:15.742" v="919" actId="207"/>
          <ac:spMkLst>
            <pc:docMk/>
            <pc:sldMk cId="175421082" sldId="261"/>
            <ac:spMk id="43" creationId="{DC28CA7F-410D-534B-B848-FD5AF9FED708}"/>
          </ac:spMkLst>
        </pc:spChg>
        <pc:spChg chg="add mod">
          <ac:chgData name="Artur Lewandowski" userId="27b073ff-eeed-4219-ac21-785138faddf1" providerId="ADAL" clId="{BABC39CC-5E48-794C-8871-E1FD53E3822C}" dt="2019-04-25T10:57:15.742" v="919" actId="207"/>
          <ac:spMkLst>
            <pc:docMk/>
            <pc:sldMk cId="175421082" sldId="261"/>
            <ac:spMk id="44" creationId="{C60D7A36-205A-C44C-B51A-82DC55DDEB8A}"/>
          </ac:spMkLst>
        </pc:spChg>
        <pc:spChg chg="add mod">
          <ac:chgData name="Artur Lewandowski" userId="27b073ff-eeed-4219-ac21-785138faddf1" providerId="ADAL" clId="{BABC39CC-5E48-794C-8871-E1FD53E3822C}" dt="2019-04-25T10:57:15.742" v="919" actId="207"/>
          <ac:spMkLst>
            <pc:docMk/>
            <pc:sldMk cId="175421082" sldId="261"/>
            <ac:spMk id="45" creationId="{92910E2C-3C07-9F41-9A10-997441BE4748}"/>
          </ac:spMkLst>
        </pc:spChg>
        <pc:spChg chg="add mod">
          <ac:chgData name="Artur Lewandowski" userId="27b073ff-eeed-4219-ac21-785138faddf1" providerId="ADAL" clId="{BABC39CC-5E48-794C-8871-E1FD53E3822C}" dt="2019-04-25T10:57:15.742" v="919" actId="207"/>
          <ac:spMkLst>
            <pc:docMk/>
            <pc:sldMk cId="175421082" sldId="261"/>
            <ac:spMk id="46" creationId="{531EB85A-5370-8B4F-BE78-63E1FF5F80E6}"/>
          </ac:spMkLst>
        </pc:spChg>
        <pc:spChg chg="add mod">
          <ac:chgData name="Artur Lewandowski" userId="27b073ff-eeed-4219-ac21-785138faddf1" providerId="ADAL" clId="{BABC39CC-5E48-794C-8871-E1FD53E3822C}" dt="2019-04-25T10:57:15.742" v="919" actId="207"/>
          <ac:spMkLst>
            <pc:docMk/>
            <pc:sldMk cId="175421082" sldId="261"/>
            <ac:spMk id="47" creationId="{2AFD9F29-9A6C-C542-8629-F91EF6F97902}"/>
          </ac:spMkLst>
        </pc:spChg>
        <pc:spChg chg="add mod">
          <ac:chgData name="Artur Lewandowski" userId="27b073ff-eeed-4219-ac21-785138faddf1" providerId="ADAL" clId="{BABC39CC-5E48-794C-8871-E1FD53E3822C}" dt="2019-04-25T10:57:15.742" v="919" actId="207"/>
          <ac:spMkLst>
            <pc:docMk/>
            <pc:sldMk cId="175421082" sldId="261"/>
            <ac:spMk id="48" creationId="{F065D8B6-81F1-4B4E-9143-1C0FF521D198}"/>
          </ac:spMkLst>
        </pc:spChg>
        <pc:spChg chg="add mod">
          <ac:chgData name="Artur Lewandowski" userId="27b073ff-eeed-4219-ac21-785138faddf1" providerId="ADAL" clId="{BABC39CC-5E48-794C-8871-E1FD53E3822C}" dt="2019-04-25T10:57:15.742" v="919" actId="207"/>
          <ac:spMkLst>
            <pc:docMk/>
            <pc:sldMk cId="175421082" sldId="261"/>
            <ac:spMk id="49" creationId="{A44C077E-6DB0-DA4C-AEEE-634E42A73244}"/>
          </ac:spMkLst>
        </pc:spChg>
        <pc:spChg chg="add mod">
          <ac:chgData name="Artur Lewandowski" userId="27b073ff-eeed-4219-ac21-785138faddf1" providerId="ADAL" clId="{BABC39CC-5E48-794C-8871-E1FD53E3822C}" dt="2019-04-25T10:57:15.742" v="919" actId="207"/>
          <ac:spMkLst>
            <pc:docMk/>
            <pc:sldMk cId="175421082" sldId="261"/>
            <ac:spMk id="50" creationId="{BBA89A7A-3B86-4A45-BE13-053A8235CA22}"/>
          </ac:spMkLst>
        </pc:spChg>
        <pc:spChg chg="add mod">
          <ac:chgData name="Artur Lewandowski" userId="27b073ff-eeed-4219-ac21-785138faddf1" providerId="ADAL" clId="{BABC39CC-5E48-794C-8871-E1FD53E3822C}" dt="2019-04-25T10:57:15.742" v="919" actId="207"/>
          <ac:spMkLst>
            <pc:docMk/>
            <pc:sldMk cId="175421082" sldId="261"/>
            <ac:spMk id="51" creationId="{CE8160EE-6688-D041-9858-372B6CE13798}"/>
          </ac:spMkLst>
        </pc:spChg>
        <pc:spChg chg="add mod">
          <ac:chgData name="Artur Lewandowski" userId="27b073ff-eeed-4219-ac21-785138faddf1" providerId="ADAL" clId="{BABC39CC-5E48-794C-8871-E1FD53E3822C}" dt="2019-04-25T10:57:15.742" v="919" actId="207"/>
          <ac:spMkLst>
            <pc:docMk/>
            <pc:sldMk cId="175421082" sldId="261"/>
            <ac:spMk id="52" creationId="{5C40C346-E64C-D643-842D-E133BAFAAB32}"/>
          </ac:spMkLst>
        </pc:spChg>
        <pc:spChg chg="add mod">
          <ac:chgData name="Artur Lewandowski" userId="27b073ff-eeed-4219-ac21-785138faddf1" providerId="ADAL" clId="{BABC39CC-5E48-794C-8871-E1FD53E3822C}" dt="2019-04-25T10:57:15.742" v="919" actId="207"/>
          <ac:spMkLst>
            <pc:docMk/>
            <pc:sldMk cId="175421082" sldId="261"/>
            <ac:spMk id="53" creationId="{C3CF2D4D-30B1-3840-86D4-1343054545D3}"/>
          </ac:spMkLst>
        </pc:spChg>
        <pc:spChg chg="add mod">
          <ac:chgData name="Artur Lewandowski" userId="27b073ff-eeed-4219-ac21-785138faddf1" providerId="ADAL" clId="{BABC39CC-5E48-794C-8871-E1FD53E3822C}" dt="2019-04-25T10:57:15.742" v="919" actId="207"/>
          <ac:spMkLst>
            <pc:docMk/>
            <pc:sldMk cId="175421082" sldId="261"/>
            <ac:spMk id="54" creationId="{96ED0217-76B3-274E-ABA7-01F4B1B67409}"/>
          </ac:spMkLst>
        </pc:spChg>
        <pc:spChg chg="add mod">
          <ac:chgData name="Artur Lewandowski" userId="27b073ff-eeed-4219-ac21-785138faddf1" providerId="ADAL" clId="{BABC39CC-5E48-794C-8871-E1FD53E3822C}" dt="2019-04-25T10:57:15.742" v="919" actId="207"/>
          <ac:spMkLst>
            <pc:docMk/>
            <pc:sldMk cId="175421082" sldId="261"/>
            <ac:spMk id="55" creationId="{C8895A77-2126-9141-AAFF-4AB60E9F3F6C}"/>
          </ac:spMkLst>
        </pc:spChg>
        <pc:spChg chg="add mod">
          <ac:chgData name="Artur Lewandowski" userId="27b073ff-eeed-4219-ac21-785138faddf1" providerId="ADAL" clId="{BABC39CC-5E48-794C-8871-E1FD53E3822C}" dt="2019-04-25T10:57:15.742" v="919" actId="207"/>
          <ac:spMkLst>
            <pc:docMk/>
            <pc:sldMk cId="175421082" sldId="261"/>
            <ac:spMk id="56" creationId="{6C7486DD-8008-EB41-94C1-8BA1950DD431}"/>
          </ac:spMkLst>
        </pc:spChg>
        <pc:spChg chg="add mod">
          <ac:chgData name="Artur Lewandowski" userId="27b073ff-eeed-4219-ac21-785138faddf1" providerId="ADAL" clId="{BABC39CC-5E48-794C-8871-E1FD53E3822C}" dt="2019-04-25T10:57:15.742" v="919" actId="207"/>
          <ac:spMkLst>
            <pc:docMk/>
            <pc:sldMk cId="175421082" sldId="261"/>
            <ac:spMk id="57" creationId="{62A00ADA-10CE-0945-959B-C0CF7598E0D1}"/>
          </ac:spMkLst>
        </pc:spChg>
        <pc:spChg chg="add mod">
          <ac:chgData name="Artur Lewandowski" userId="27b073ff-eeed-4219-ac21-785138faddf1" providerId="ADAL" clId="{BABC39CC-5E48-794C-8871-E1FD53E3822C}" dt="2019-04-25T10:57:15.742" v="919" actId="207"/>
          <ac:spMkLst>
            <pc:docMk/>
            <pc:sldMk cId="175421082" sldId="261"/>
            <ac:spMk id="58" creationId="{69106FC5-7F70-5F42-9DA6-AC999ED48961}"/>
          </ac:spMkLst>
        </pc:spChg>
        <pc:spChg chg="add mod">
          <ac:chgData name="Artur Lewandowski" userId="27b073ff-eeed-4219-ac21-785138faddf1" providerId="ADAL" clId="{BABC39CC-5E48-794C-8871-E1FD53E3822C}" dt="2019-04-25T10:57:15.742" v="919" actId="207"/>
          <ac:spMkLst>
            <pc:docMk/>
            <pc:sldMk cId="175421082" sldId="261"/>
            <ac:spMk id="59" creationId="{40D4969D-3F52-804F-8CA7-5937A080AFB1}"/>
          </ac:spMkLst>
        </pc:spChg>
        <pc:spChg chg="add mod">
          <ac:chgData name="Artur Lewandowski" userId="27b073ff-eeed-4219-ac21-785138faddf1" providerId="ADAL" clId="{BABC39CC-5E48-794C-8871-E1FD53E3822C}" dt="2019-04-25T10:57:15.742" v="919" actId="207"/>
          <ac:spMkLst>
            <pc:docMk/>
            <pc:sldMk cId="175421082" sldId="261"/>
            <ac:spMk id="60" creationId="{89EB602C-E861-4C43-A429-BA48C12743CE}"/>
          </ac:spMkLst>
        </pc:spChg>
        <pc:spChg chg="add mod">
          <ac:chgData name="Artur Lewandowski" userId="27b073ff-eeed-4219-ac21-785138faddf1" providerId="ADAL" clId="{BABC39CC-5E48-794C-8871-E1FD53E3822C}" dt="2019-04-25T10:57:15.742" v="919" actId="207"/>
          <ac:spMkLst>
            <pc:docMk/>
            <pc:sldMk cId="175421082" sldId="261"/>
            <ac:spMk id="61" creationId="{72C4254A-4783-5D45-A50C-53E85B2DD128}"/>
          </ac:spMkLst>
        </pc:spChg>
        <pc:spChg chg="add mod">
          <ac:chgData name="Artur Lewandowski" userId="27b073ff-eeed-4219-ac21-785138faddf1" providerId="ADAL" clId="{BABC39CC-5E48-794C-8871-E1FD53E3822C}" dt="2019-04-25T10:57:15.742" v="919" actId="207"/>
          <ac:spMkLst>
            <pc:docMk/>
            <pc:sldMk cId="175421082" sldId="261"/>
            <ac:spMk id="62" creationId="{3E0C4BA5-D78D-8B45-8788-7270A76E01AE}"/>
          </ac:spMkLst>
        </pc:spChg>
        <pc:spChg chg="add mod">
          <ac:chgData name="Artur Lewandowski" userId="27b073ff-eeed-4219-ac21-785138faddf1" providerId="ADAL" clId="{BABC39CC-5E48-794C-8871-E1FD53E3822C}" dt="2019-04-25T10:57:15.742" v="919" actId="207"/>
          <ac:spMkLst>
            <pc:docMk/>
            <pc:sldMk cId="175421082" sldId="261"/>
            <ac:spMk id="63" creationId="{55F0BB49-0245-1044-84FB-667482EE1DEA}"/>
          </ac:spMkLst>
        </pc:spChg>
        <pc:spChg chg="add mod">
          <ac:chgData name="Artur Lewandowski" userId="27b073ff-eeed-4219-ac21-785138faddf1" providerId="ADAL" clId="{BABC39CC-5E48-794C-8871-E1FD53E3822C}" dt="2019-04-25T10:57:15.742" v="919" actId="207"/>
          <ac:spMkLst>
            <pc:docMk/>
            <pc:sldMk cId="175421082" sldId="261"/>
            <ac:spMk id="64" creationId="{71B1FE81-1FA9-424B-9CEA-50DF5676BA2A}"/>
          </ac:spMkLst>
        </pc:spChg>
        <pc:spChg chg="add mod">
          <ac:chgData name="Artur Lewandowski" userId="27b073ff-eeed-4219-ac21-785138faddf1" providerId="ADAL" clId="{BABC39CC-5E48-794C-8871-E1FD53E3822C}" dt="2019-04-25T10:57:15.742" v="919" actId="207"/>
          <ac:spMkLst>
            <pc:docMk/>
            <pc:sldMk cId="175421082" sldId="261"/>
            <ac:spMk id="65" creationId="{41F83259-E862-AD43-8A93-35EC668EF6AB}"/>
          </ac:spMkLst>
        </pc:spChg>
        <pc:spChg chg="add mod">
          <ac:chgData name="Artur Lewandowski" userId="27b073ff-eeed-4219-ac21-785138faddf1" providerId="ADAL" clId="{BABC39CC-5E48-794C-8871-E1FD53E3822C}" dt="2019-04-25T10:57:15.742" v="919" actId="207"/>
          <ac:spMkLst>
            <pc:docMk/>
            <pc:sldMk cId="175421082" sldId="261"/>
            <ac:spMk id="66" creationId="{63922C2F-7A8F-C247-B904-073465056966}"/>
          </ac:spMkLst>
        </pc:spChg>
        <pc:spChg chg="add mod">
          <ac:chgData name="Artur Lewandowski" userId="27b073ff-eeed-4219-ac21-785138faddf1" providerId="ADAL" clId="{BABC39CC-5E48-794C-8871-E1FD53E3822C}" dt="2019-04-25T10:57:15.742" v="919" actId="207"/>
          <ac:spMkLst>
            <pc:docMk/>
            <pc:sldMk cId="175421082" sldId="261"/>
            <ac:spMk id="67" creationId="{E91B674D-B6E4-E046-A331-1C44EC504310}"/>
          </ac:spMkLst>
        </pc:spChg>
        <pc:spChg chg="add mod">
          <ac:chgData name="Artur Lewandowski" userId="27b073ff-eeed-4219-ac21-785138faddf1" providerId="ADAL" clId="{BABC39CC-5E48-794C-8871-E1FD53E3822C}" dt="2019-04-25T10:57:15.742" v="919" actId="207"/>
          <ac:spMkLst>
            <pc:docMk/>
            <pc:sldMk cId="175421082" sldId="261"/>
            <ac:spMk id="68" creationId="{AE874160-5451-4B4D-9033-8A38D93673FE}"/>
          </ac:spMkLst>
        </pc:spChg>
        <pc:spChg chg="add mod">
          <ac:chgData name="Artur Lewandowski" userId="27b073ff-eeed-4219-ac21-785138faddf1" providerId="ADAL" clId="{BABC39CC-5E48-794C-8871-E1FD53E3822C}" dt="2019-04-25T10:57:15.742" v="919" actId="207"/>
          <ac:spMkLst>
            <pc:docMk/>
            <pc:sldMk cId="175421082" sldId="261"/>
            <ac:spMk id="69" creationId="{B1D347B7-96F8-6345-AAFD-4DC00398F94A}"/>
          </ac:spMkLst>
        </pc:spChg>
        <pc:spChg chg="add mod">
          <ac:chgData name="Artur Lewandowski" userId="27b073ff-eeed-4219-ac21-785138faddf1" providerId="ADAL" clId="{BABC39CC-5E48-794C-8871-E1FD53E3822C}" dt="2019-04-25T10:57:15.742" v="919" actId="207"/>
          <ac:spMkLst>
            <pc:docMk/>
            <pc:sldMk cId="175421082" sldId="261"/>
            <ac:spMk id="70" creationId="{2F8918BB-57EC-E748-BE95-AF0606AD5D6F}"/>
          </ac:spMkLst>
        </pc:spChg>
        <pc:spChg chg="add mod">
          <ac:chgData name="Artur Lewandowski" userId="27b073ff-eeed-4219-ac21-785138faddf1" providerId="ADAL" clId="{BABC39CC-5E48-794C-8871-E1FD53E3822C}" dt="2019-04-25T10:57:15.742" v="919" actId="207"/>
          <ac:spMkLst>
            <pc:docMk/>
            <pc:sldMk cId="175421082" sldId="261"/>
            <ac:spMk id="71" creationId="{89B507FE-F1E0-6644-A1C4-995EAD749B21}"/>
          </ac:spMkLst>
        </pc:spChg>
        <pc:spChg chg="add mod">
          <ac:chgData name="Artur Lewandowski" userId="27b073ff-eeed-4219-ac21-785138faddf1" providerId="ADAL" clId="{BABC39CC-5E48-794C-8871-E1FD53E3822C}" dt="2019-04-25T10:57:15.742" v="919" actId="207"/>
          <ac:spMkLst>
            <pc:docMk/>
            <pc:sldMk cId="175421082" sldId="261"/>
            <ac:spMk id="72" creationId="{71357A88-875B-7848-9409-CAF99C5663F9}"/>
          </ac:spMkLst>
        </pc:spChg>
        <pc:spChg chg="add mod">
          <ac:chgData name="Artur Lewandowski" userId="27b073ff-eeed-4219-ac21-785138faddf1" providerId="ADAL" clId="{BABC39CC-5E48-794C-8871-E1FD53E3822C}" dt="2019-04-25T10:57:15.742" v="919" actId="207"/>
          <ac:spMkLst>
            <pc:docMk/>
            <pc:sldMk cId="175421082" sldId="261"/>
            <ac:spMk id="73" creationId="{F10B053C-7513-C44A-B266-A53FCABB7246}"/>
          </ac:spMkLst>
        </pc:spChg>
        <pc:spChg chg="add mod">
          <ac:chgData name="Artur Lewandowski" userId="27b073ff-eeed-4219-ac21-785138faddf1" providerId="ADAL" clId="{BABC39CC-5E48-794C-8871-E1FD53E3822C}" dt="2019-04-25T10:57:15.742" v="919" actId="207"/>
          <ac:spMkLst>
            <pc:docMk/>
            <pc:sldMk cId="175421082" sldId="261"/>
            <ac:spMk id="74" creationId="{A57679EE-03DC-EE49-87EB-E7E5A595CEE5}"/>
          </ac:spMkLst>
        </pc:spChg>
        <pc:spChg chg="add mod">
          <ac:chgData name="Artur Lewandowski" userId="27b073ff-eeed-4219-ac21-785138faddf1" providerId="ADAL" clId="{BABC39CC-5E48-794C-8871-E1FD53E3822C}" dt="2019-04-25T10:57:15.742" v="919" actId="207"/>
          <ac:spMkLst>
            <pc:docMk/>
            <pc:sldMk cId="175421082" sldId="261"/>
            <ac:spMk id="75" creationId="{4A07B74D-EFA0-7648-B208-8EC5DA2A37D9}"/>
          </ac:spMkLst>
        </pc:spChg>
        <pc:spChg chg="add mod">
          <ac:chgData name="Artur Lewandowski" userId="27b073ff-eeed-4219-ac21-785138faddf1" providerId="ADAL" clId="{BABC39CC-5E48-794C-8871-E1FD53E3822C}" dt="2019-04-25T10:57:15.742" v="919" actId="207"/>
          <ac:spMkLst>
            <pc:docMk/>
            <pc:sldMk cId="175421082" sldId="261"/>
            <ac:spMk id="76" creationId="{CD1A94D9-05C3-CA46-8E74-BE20AB806A89}"/>
          </ac:spMkLst>
        </pc:spChg>
        <pc:spChg chg="add mod">
          <ac:chgData name="Artur Lewandowski" userId="27b073ff-eeed-4219-ac21-785138faddf1" providerId="ADAL" clId="{BABC39CC-5E48-794C-8871-E1FD53E3822C}" dt="2019-04-25T10:57:15.742" v="919" actId="207"/>
          <ac:spMkLst>
            <pc:docMk/>
            <pc:sldMk cId="175421082" sldId="261"/>
            <ac:spMk id="77" creationId="{E7C8F1E3-BFDC-7A48-A1C3-A8043DA1E07D}"/>
          </ac:spMkLst>
        </pc:spChg>
        <pc:spChg chg="add mod">
          <ac:chgData name="Artur Lewandowski" userId="27b073ff-eeed-4219-ac21-785138faddf1" providerId="ADAL" clId="{BABC39CC-5E48-794C-8871-E1FD53E3822C}" dt="2019-04-25T10:57:15.742" v="919" actId="207"/>
          <ac:spMkLst>
            <pc:docMk/>
            <pc:sldMk cId="175421082" sldId="261"/>
            <ac:spMk id="78" creationId="{0BDB7A75-AAC8-C648-BC8F-ACB48649DA97}"/>
          </ac:spMkLst>
        </pc:spChg>
        <pc:spChg chg="add mod">
          <ac:chgData name="Artur Lewandowski" userId="27b073ff-eeed-4219-ac21-785138faddf1" providerId="ADAL" clId="{BABC39CC-5E48-794C-8871-E1FD53E3822C}" dt="2019-04-25T10:57:15.742" v="919" actId="207"/>
          <ac:spMkLst>
            <pc:docMk/>
            <pc:sldMk cId="175421082" sldId="261"/>
            <ac:spMk id="79" creationId="{01DBF897-0AC6-EF4E-A46C-03908BF899C8}"/>
          </ac:spMkLst>
        </pc:spChg>
        <pc:spChg chg="add mod">
          <ac:chgData name="Artur Lewandowski" userId="27b073ff-eeed-4219-ac21-785138faddf1" providerId="ADAL" clId="{BABC39CC-5E48-794C-8871-E1FD53E3822C}" dt="2019-04-25T10:57:15.742" v="919" actId="207"/>
          <ac:spMkLst>
            <pc:docMk/>
            <pc:sldMk cId="175421082" sldId="261"/>
            <ac:spMk id="80" creationId="{0AEBE608-7CBB-5141-BE7B-26F40A5D475E}"/>
          </ac:spMkLst>
        </pc:spChg>
        <pc:spChg chg="add mod">
          <ac:chgData name="Artur Lewandowski" userId="27b073ff-eeed-4219-ac21-785138faddf1" providerId="ADAL" clId="{BABC39CC-5E48-794C-8871-E1FD53E3822C}" dt="2019-04-25T10:57:15.742" v="919" actId="207"/>
          <ac:spMkLst>
            <pc:docMk/>
            <pc:sldMk cId="175421082" sldId="261"/>
            <ac:spMk id="81" creationId="{84AFC7B7-8526-C547-BB94-534E81B5494A}"/>
          </ac:spMkLst>
        </pc:spChg>
        <pc:spChg chg="add mod">
          <ac:chgData name="Artur Lewandowski" userId="27b073ff-eeed-4219-ac21-785138faddf1" providerId="ADAL" clId="{BABC39CC-5E48-794C-8871-E1FD53E3822C}" dt="2019-04-25T10:57:15.742" v="919" actId="207"/>
          <ac:spMkLst>
            <pc:docMk/>
            <pc:sldMk cId="175421082" sldId="261"/>
            <ac:spMk id="82" creationId="{DF2BE05C-DE2B-4349-9C45-7ECBC7CD99EC}"/>
          </ac:spMkLst>
        </pc:spChg>
        <pc:spChg chg="add mod">
          <ac:chgData name="Artur Lewandowski" userId="27b073ff-eeed-4219-ac21-785138faddf1" providerId="ADAL" clId="{BABC39CC-5E48-794C-8871-E1FD53E3822C}" dt="2019-04-25T10:57:15.742" v="919" actId="207"/>
          <ac:spMkLst>
            <pc:docMk/>
            <pc:sldMk cId="175421082" sldId="261"/>
            <ac:spMk id="83" creationId="{4C23C1FA-666A-0944-8570-0D45C3BE00BC}"/>
          </ac:spMkLst>
        </pc:spChg>
        <pc:spChg chg="add mod">
          <ac:chgData name="Artur Lewandowski" userId="27b073ff-eeed-4219-ac21-785138faddf1" providerId="ADAL" clId="{BABC39CC-5E48-794C-8871-E1FD53E3822C}" dt="2019-04-25T10:57:15.742" v="919" actId="207"/>
          <ac:spMkLst>
            <pc:docMk/>
            <pc:sldMk cId="175421082" sldId="261"/>
            <ac:spMk id="84" creationId="{4B229198-29C4-9B49-B7D7-6872D4E34A62}"/>
          </ac:spMkLst>
        </pc:spChg>
        <pc:spChg chg="add mod">
          <ac:chgData name="Artur Lewandowski" userId="27b073ff-eeed-4219-ac21-785138faddf1" providerId="ADAL" clId="{BABC39CC-5E48-794C-8871-E1FD53E3822C}" dt="2019-04-25T10:57:15.742" v="919" actId="207"/>
          <ac:spMkLst>
            <pc:docMk/>
            <pc:sldMk cId="175421082" sldId="261"/>
            <ac:spMk id="85" creationId="{6390972D-732D-564D-BA72-55B4E81404E0}"/>
          </ac:spMkLst>
        </pc:spChg>
        <pc:spChg chg="add mod">
          <ac:chgData name="Artur Lewandowski" userId="27b073ff-eeed-4219-ac21-785138faddf1" providerId="ADAL" clId="{BABC39CC-5E48-794C-8871-E1FD53E3822C}" dt="2019-04-25T10:57:15.742" v="919" actId="207"/>
          <ac:spMkLst>
            <pc:docMk/>
            <pc:sldMk cId="175421082" sldId="261"/>
            <ac:spMk id="86" creationId="{342BA655-F42D-6344-85FB-188D61FFDC9A}"/>
          </ac:spMkLst>
        </pc:spChg>
        <pc:spChg chg="add mod">
          <ac:chgData name="Artur Lewandowski" userId="27b073ff-eeed-4219-ac21-785138faddf1" providerId="ADAL" clId="{BABC39CC-5E48-794C-8871-E1FD53E3822C}" dt="2019-04-25T10:57:15.742" v="919" actId="207"/>
          <ac:spMkLst>
            <pc:docMk/>
            <pc:sldMk cId="175421082" sldId="261"/>
            <ac:spMk id="87" creationId="{DEF9E261-E9E2-C640-95D2-5EAAE37AA167}"/>
          </ac:spMkLst>
        </pc:spChg>
        <pc:spChg chg="add mod">
          <ac:chgData name="Artur Lewandowski" userId="27b073ff-eeed-4219-ac21-785138faddf1" providerId="ADAL" clId="{BABC39CC-5E48-794C-8871-E1FD53E3822C}" dt="2019-04-25T10:57:15.742" v="919" actId="207"/>
          <ac:spMkLst>
            <pc:docMk/>
            <pc:sldMk cId="175421082" sldId="261"/>
            <ac:spMk id="88" creationId="{B58667F2-B03E-5946-A799-2438B83DFE3B}"/>
          </ac:spMkLst>
        </pc:spChg>
        <pc:spChg chg="add mod">
          <ac:chgData name="Artur Lewandowski" userId="27b073ff-eeed-4219-ac21-785138faddf1" providerId="ADAL" clId="{BABC39CC-5E48-794C-8871-E1FD53E3822C}" dt="2019-04-25T10:57:15.742" v="919" actId="207"/>
          <ac:spMkLst>
            <pc:docMk/>
            <pc:sldMk cId="175421082" sldId="261"/>
            <ac:spMk id="89" creationId="{8CCBA683-4F23-DC44-A7D4-3879E86A9526}"/>
          </ac:spMkLst>
        </pc:spChg>
        <pc:spChg chg="add mod">
          <ac:chgData name="Artur Lewandowski" userId="27b073ff-eeed-4219-ac21-785138faddf1" providerId="ADAL" clId="{BABC39CC-5E48-794C-8871-E1FD53E3822C}" dt="2019-04-25T10:57:15.742" v="919" actId="207"/>
          <ac:spMkLst>
            <pc:docMk/>
            <pc:sldMk cId="175421082" sldId="261"/>
            <ac:spMk id="90" creationId="{90D42843-03BA-2244-BA4D-D3F1A826AEDC}"/>
          </ac:spMkLst>
        </pc:spChg>
        <pc:spChg chg="add mod">
          <ac:chgData name="Artur Lewandowski" userId="27b073ff-eeed-4219-ac21-785138faddf1" providerId="ADAL" clId="{BABC39CC-5E48-794C-8871-E1FD53E3822C}" dt="2019-04-25T10:57:15.742" v="919" actId="207"/>
          <ac:spMkLst>
            <pc:docMk/>
            <pc:sldMk cId="175421082" sldId="261"/>
            <ac:spMk id="91" creationId="{06070B23-B429-0C45-BD99-89B389C39573}"/>
          </ac:spMkLst>
        </pc:spChg>
        <pc:spChg chg="add mod">
          <ac:chgData name="Artur Lewandowski" userId="27b073ff-eeed-4219-ac21-785138faddf1" providerId="ADAL" clId="{BABC39CC-5E48-794C-8871-E1FD53E3822C}" dt="2019-04-25T10:57:15.742" v="919" actId="207"/>
          <ac:spMkLst>
            <pc:docMk/>
            <pc:sldMk cId="175421082" sldId="261"/>
            <ac:spMk id="92" creationId="{FD4F61DF-9113-8547-A91B-D36EB9713853}"/>
          </ac:spMkLst>
        </pc:spChg>
        <pc:spChg chg="add mod">
          <ac:chgData name="Artur Lewandowski" userId="27b073ff-eeed-4219-ac21-785138faddf1" providerId="ADAL" clId="{BABC39CC-5E48-794C-8871-E1FD53E3822C}" dt="2019-04-25T10:57:15.742" v="919" actId="207"/>
          <ac:spMkLst>
            <pc:docMk/>
            <pc:sldMk cId="175421082" sldId="261"/>
            <ac:spMk id="93" creationId="{E9D95F79-55F5-4344-A7F6-EFAD768F5DBF}"/>
          </ac:spMkLst>
        </pc:spChg>
        <pc:spChg chg="add mod">
          <ac:chgData name="Artur Lewandowski" userId="27b073ff-eeed-4219-ac21-785138faddf1" providerId="ADAL" clId="{BABC39CC-5E48-794C-8871-E1FD53E3822C}" dt="2019-04-25T10:57:15.742" v="919" actId="207"/>
          <ac:spMkLst>
            <pc:docMk/>
            <pc:sldMk cId="175421082" sldId="261"/>
            <ac:spMk id="94" creationId="{727AA27B-ABE1-4B45-BADD-A99D0341CD88}"/>
          </ac:spMkLst>
        </pc:spChg>
        <pc:spChg chg="add mod">
          <ac:chgData name="Artur Lewandowski" userId="27b073ff-eeed-4219-ac21-785138faddf1" providerId="ADAL" clId="{BABC39CC-5E48-794C-8871-E1FD53E3822C}" dt="2019-04-25T10:57:15.742" v="919" actId="207"/>
          <ac:spMkLst>
            <pc:docMk/>
            <pc:sldMk cId="175421082" sldId="261"/>
            <ac:spMk id="95" creationId="{F6723C21-211B-994D-8B2E-306032F04E86}"/>
          </ac:spMkLst>
        </pc:spChg>
        <pc:spChg chg="add mod">
          <ac:chgData name="Artur Lewandowski" userId="27b073ff-eeed-4219-ac21-785138faddf1" providerId="ADAL" clId="{BABC39CC-5E48-794C-8871-E1FD53E3822C}" dt="2019-04-25T10:57:15.742" v="919" actId="207"/>
          <ac:spMkLst>
            <pc:docMk/>
            <pc:sldMk cId="175421082" sldId="261"/>
            <ac:spMk id="96" creationId="{F0C44B75-1AC9-CC47-8C5F-9440C925C059}"/>
          </ac:spMkLst>
        </pc:spChg>
        <pc:spChg chg="add mod">
          <ac:chgData name="Artur Lewandowski" userId="27b073ff-eeed-4219-ac21-785138faddf1" providerId="ADAL" clId="{BABC39CC-5E48-794C-8871-E1FD53E3822C}" dt="2019-04-25T10:57:15.742" v="919" actId="207"/>
          <ac:spMkLst>
            <pc:docMk/>
            <pc:sldMk cId="175421082" sldId="261"/>
            <ac:spMk id="97" creationId="{26CFA741-D36B-AB41-984C-2AF62CCA5DBC}"/>
          </ac:spMkLst>
        </pc:spChg>
        <pc:spChg chg="add mod">
          <ac:chgData name="Artur Lewandowski" userId="27b073ff-eeed-4219-ac21-785138faddf1" providerId="ADAL" clId="{BABC39CC-5E48-794C-8871-E1FD53E3822C}" dt="2019-04-25T10:57:15.742" v="919" actId="207"/>
          <ac:spMkLst>
            <pc:docMk/>
            <pc:sldMk cId="175421082" sldId="261"/>
            <ac:spMk id="98" creationId="{8AB1C5B8-32E7-2045-9881-137D1B03D832}"/>
          </ac:spMkLst>
        </pc:spChg>
        <pc:spChg chg="add mod">
          <ac:chgData name="Artur Lewandowski" userId="27b073ff-eeed-4219-ac21-785138faddf1" providerId="ADAL" clId="{BABC39CC-5E48-794C-8871-E1FD53E3822C}" dt="2019-04-25T10:57:15.742" v="919" actId="207"/>
          <ac:spMkLst>
            <pc:docMk/>
            <pc:sldMk cId="175421082" sldId="261"/>
            <ac:spMk id="99" creationId="{CE5FDD32-AA6E-614C-B6D5-DA9386149B84}"/>
          </ac:spMkLst>
        </pc:spChg>
        <pc:spChg chg="add mod">
          <ac:chgData name="Artur Lewandowski" userId="27b073ff-eeed-4219-ac21-785138faddf1" providerId="ADAL" clId="{BABC39CC-5E48-794C-8871-E1FD53E3822C}" dt="2019-04-25T10:57:15.742" v="919" actId="207"/>
          <ac:spMkLst>
            <pc:docMk/>
            <pc:sldMk cId="175421082" sldId="261"/>
            <ac:spMk id="100" creationId="{A816EB46-CF7F-9145-9FA5-E6A1A0A1CD97}"/>
          </ac:spMkLst>
        </pc:spChg>
        <pc:spChg chg="add mod">
          <ac:chgData name="Artur Lewandowski" userId="27b073ff-eeed-4219-ac21-785138faddf1" providerId="ADAL" clId="{BABC39CC-5E48-794C-8871-E1FD53E3822C}" dt="2019-04-25T10:57:15.742" v="919" actId="207"/>
          <ac:spMkLst>
            <pc:docMk/>
            <pc:sldMk cId="175421082" sldId="261"/>
            <ac:spMk id="101" creationId="{DCD0CC4D-1768-9F4D-931B-E893D734140B}"/>
          </ac:spMkLst>
        </pc:spChg>
        <pc:spChg chg="add mod">
          <ac:chgData name="Artur Lewandowski" userId="27b073ff-eeed-4219-ac21-785138faddf1" providerId="ADAL" clId="{BABC39CC-5E48-794C-8871-E1FD53E3822C}" dt="2019-04-25T10:57:15.742" v="919" actId="207"/>
          <ac:spMkLst>
            <pc:docMk/>
            <pc:sldMk cId="175421082" sldId="261"/>
            <ac:spMk id="102" creationId="{70F1C8A7-3708-9648-8E5E-4F95AE993E85}"/>
          </ac:spMkLst>
        </pc:spChg>
        <pc:spChg chg="add mod">
          <ac:chgData name="Artur Lewandowski" userId="27b073ff-eeed-4219-ac21-785138faddf1" providerId="ADAL" clId="{BABC39CC-5E48-794C-8871-E1FD53E3822C}" dt="2019-04-25T10:57:15.742" v="919" actId="207"/>
          <ac:spMkLst>
            <pc:docMk/>
            <pc:sldMk cId="175421082" sldId="261"/>
            <ac:spMk id="103" creationId="{C5C73C89-B3E0-D643-B5DB-90A2D352BF6C}"/>
          </ac:spMkLst>
        </pc:spChg>
        <pc:spChg chg="add mod">
          <ac:chgData name="Artur Lewandowski" userId="27b073ff-eeed-4219-ac21-785138faddf1" providerId="ADAL" clId="{BABC39CC-5E48-794C-8871-E1FD53E3822C}" dt="2019-04-25T10:57:15.742" v="919" actId="207"/>
          <ac:spMkLst>
            <pc:docMk/>
            <pc:sldMk cId="175421082" sldId="261"/>
            <ac:spMk id="104" creationId="{B4A3A7DE-1BD9-8B42-B0A5-2E95C8867338}"/>
          </ac:spMkLst>
        </pc:spChg>
        <pc:spChg chg="add mod">
          <ac:chgData name="Artur Lewandowski" userId="27b073ff-eeed-4219-ac21-785138faddf1" providerId="ADAL" clId="{BABC39CC-5E48-794C-8871-E1FD53E3822C}" dt="2019-04-25T10:57:15.742" v="919" actId="207"/>
          <ac:spMkLst>
            <pc:docMk/>
            <pc:sldMk cId="175421082" sldId="261"/>
            <ac:spMk id="105" creationId="{00644707-AF3A-024D-9229-CFAB9F3B8FFD}"/>
          </ac:spMkLst>
        </pc:spChg>
        <pc:spChg chg="add mod">
          <ac:chgData name="Artur Lewandowski" userId="27b073ff-eeed-4219-ac21-785138faddf1" providerId="ADAL" clId="{BABC39CC-5E48-794C-8871-E1FD53E3822C}" dt="2019-04-25T10:57:15.742" v="919" actId="207"/>
          <ac:spMkLst>
            <pc:docMk/>
            <pc:sldMk cId="175421082" sldId="261"/>
            <ac:spMk id="106" creationId="{CB17C470-A7CF-3740-83F5-BD65F4E3A84F}"/>
          </ac:spMkLst>
        </pc:spChg>
        <pc:spChg chg="add mod">
          <ac:chgData name="Artur Lewandowski" userId="27b073ff-eeed-4219-ac21-785138faddf1" providerId="ADAL" clId="{BABC39CC-5E48-794C-8871-E1FD53E3822C}" dt="2019-04-25T10:57:15.742" v="919" actId="207"/>
          <ac:spMkLst>
            <pc:docMk/>
            <pc:sldMk cId="175421082" sldId="261"/>
            <ac:spMk id="107" creationId="{8F41CB77-55BE-D741-B29B-6FBD4F9C3DA4}"/>
          </ac:spMkLst>
        </pc:spChg>
        <pc:spChg chg="add mod">
          <ac:chgData name="Artur Lewandowski" userId="27b073ff-eeed-4219-ac21-785138faddf1" providerId="ADAL" clId="{BABC39CC-5E48-794C-8871-E1FD53E3822C}" dt="2019-04-25T10:57:15.742" v="919" actId="207"/>
          <ac:spMkLst>
            <pc:docMk/>
            <pc:sldMk cId="175421082" sldId="261"/>
            <ac:spMk id="108" creationId="{91C306BB-35FE-AB47-A2D2-EF703C6C8731}"/>
          </ac:spMkLst>
        </pc:spChg>
        <pc:spChg chg="add mod">
          <ac:chgData name="Artur Lewandowski" userId="27b073ff-eeed-4219-ac21-785138faddf1" providerId="ADAL" clId="{BABC39CC-5E48-794C-8871-E1FD53E3822C}" dt="2019-04-25T10:57:15.742" v="919" actId="207"/>
          <ac:spMkLst>
            <pc:docMk/>
            <pc:sldMk cId="175421082" sldId="261"/>
            <ac:spMk id="109" creationId="{62B3B72B-42D6-1A49-A239-4B8A8AA4C239}"/>
          </ac:spMkLst>
        </pc:spChg>
        <pc:spChg chg="add mod">
          <ac:chgData name="Artur Lewandowski" userId="27b073ff-eeed-4219-ac21-785138faddf1" providerId="ADAL" clId="{BABC39CC-5E48-794C-8871-E1FD53E3822C}" dt="2019-04-25T10:57:15.742" v="919" actId="207"/>
          <ac:spMkLst>
            <pc:docMk/>
            <pc:sldMk cId="175421082" sldId="261"/>
            <ac:spMk id="110" creationId="{817BF6FF-2B2F-1345-8404-0E97F3CF586A}"/>
          </ac:spMkLst>
        </pc:spChg>
        <pc:spChg chg="add mod">
          <ac:chgData name="Artur Lewandowski" userId="27b073ff-eeed-4219-ac21-785138faddf1" providerId="ADAL" clId="{BABC39CC-5E48-794C-8871-E1FD53E3822C}" dt="2019-04-25T10:57:15.742" v="919" actId="207"/>
          <ac:spMkLst>
            <pc:docMk/>
            <pc:sldMk cId="175421082" sldId="261"/>
            <ac:spMk id="111" creationId="{C6096CB6-7771-BD4D-959C-C423CECE0E59}"/>
          </ac:spMkLst>
        </pc:spChg>
        <pc:spChg chg="add mod">
          <ac:chgData name="Artur Lewandowski" userId="27b073ff-eeed-4219-ac21-785138faddf1" providerId="ADAL" clId="{BABC39CC-5E48-794C-8871-E1FD53E3822C}" dt="2019-04-25T10:57:15.742" v="919" actId="207"/>
          <ac:spMkLst>
            <pc:docMk/>
            <pc:sldMk cId="175421082" sldId="261"/>
            <ac:spMk id="112" creationId="{D2498D48-12AB-494C-8E3F-B72562B81E3B}"/>
          </ac:spMkLst>
        </pc:spChg>
        <pc:spChg chg="add mod">
          <ac:chgData name="Artur Lewandowski" userId="27b073ff-eeed-4219-ac21-785138faddf1" providerId="ADAL" clId="{BABC39CC-5E48-794C-8871-E1FD53E3822C}" dt="2019-04-25T10:57:15.742" v="919" actId="207"/>
          <ac:spMkLst>
            <pc:docMk/>
            <pc:sldMk cId="175421082" sldId="261"/>
            <ac:spMk id="113" creationId="{DE8FF4CF-DDF8-8D40-B5C1-1A4D51670FE9}"/>
          </ac:spMkLst>
        </pc:spChg>
        <pc:spChg chg="add mod">
          <ac:chgData name="Artur Lewandowski" userId="27b073ff-eeed-4219-ac21-785138faddf1" providerId="ADAL" clId="{BABC39CC-5E48-794C-8871-E1FD53E3822C}" dt="2019-04-25T10:57:15.742" v="919" actId="207"/>
          <ac:spMkLst>
            <pc:docMk/>
            <pc:sldMk cId="175421082" sldId="261"/>
            <ac:spMk id="114" creationId="{80585E1D-B606-F344-ABFC-82372AAE9B3E}"/>
          </ac:spMkLst>
        </pc:spChg>
        <pc:spChg chg="add mod">
          <ac:chgData name="Artur Lewandowski" userId="27b073ff-eeed-4219-ac21-785138faddf1" providerId="ADAL" clId="{BABC39CC-5E48-794C-8871-E1FD53E3822C}" dt="2019-04-25T10:57:15.742" v="919" actId="207"/>
          <ac:spMkLst>
            <pc:docMk/>
            <pc:sldMk cId="175421082" sldId="261"/>
            <ac:spMk id="115" creationId="{369B4999-59DE-2F42-9B0A-1137691BD151}"/>
          </ac:spMkLst>
        </pc:spChg>
        <pc:spChg chg="add mod">
          <ac:chgData name="Artur Lewandowski" userId="27b073ff-eeed-4219-ac21-785138faddf1" providerId="ADAL" clId="{BABC39CC-5E48-794C-8871-E1FD53E3822C}" dt="2019-04-25T10:57:15.742" v="919" actId="207"/>
          <ac:spMkLst>
            <pc:docMk/>
            <pc:sldMk cId="175421082" sldId="261"/>
            <ac:spMk id="116" creationId="{A5DEC207-BE0B-5849-AB76-46E904666F7F}"/>
          </ac:spMkLst>
        </pc:spChg>
        <pc:spChg chg="add mod">
          <ac:chgData name="Artur Lewandowski" userId="27b073ff-eeed-4219-ac21-785138faddf1" providerId="ADAL" clId="{BABC39CC-5E48-794C-8871-E1FD53E3822C}" dt="2019-04-25T10:57:15.742" v="919" actId="207"/>
          <ac:spMkLst>
            <pc:docMk/>
            <pc:sldMk cId="175421082" sldId="261"/>
            <ac:spMk id="117" creationId="{5B09CF53-E31A-FE49-9ED0-6FC0892FFCF6}"/>
          </ac:spMkLst>
        </pc:spChg>
        <pc:spChg chg="add mod">
          <ac:chgData name="Artur Lewandowski" userId="27b073ff-eeed-4219-ac21-785138faddf1" providerId="ADAL" clId="{BABC39CC-5E48-794C-8871-E1FD53E3822C}" dt="2019-04-25T10:57:15.742" v="919" actId="207"/>
          <ac:spMkLst>
            <pc:docMk/>
            <pc:sldMk cId="175421082" sldId="261"/>
            <ac:spMk id="118" creationId="{6BF1E616-325A-9247-90DF-00F62B2576F9}"/>
          </ac:spMkLst>
        </pc:spChg>
        <pc:spChg chg="add mod">
          <ac:chgData name="Artur Lewandowski" userId="27b073ff-eeed-4219-ac21-785138faddf1" providerId="ADAL" clId="{BABC39CC-5E48-794C-8871-E1FD53E3822C}" dt="2019-04-25T10:57:15.742" v="919" actId="207"/>
          <ac:spMkLst>
            <pc:docMk/>
            <pc:sldMk cId="175421082" sldId="261"/>
            <ac:spMk id="119" creationId="{49E03FA9-C008-E244-A595-C7793DDFC441}"/>
          </ac:spMkLst>
        </pc:spChg>
        <pc:spChg chg="add mod">
          <ac:chgData name="Artur Lewandowski" userId="27b073ff-eeed-4219-ac21-785138faddf1" providerId="ADAL" clId="{BABC39CC-5E48-794C-8871-E1FD53E3822C}" dt="2019-04-25T10:57:15.742" v="919" actId="207"/>
          <ac:spMkLst>
            <pc:docMk/>
            <pc:sldMk cId="175421082" sldId="261"/>
            <ac:spMk id="120" creationId="{85ADAAD8-263B-3D43-9382-EC5CA5FC93AD}"/>
          </ac:spMkLst>
        </pc:spChg>
        <pc:spChg chg="add mod">
          <ac:chgData name="Artur Lewandowski" userId="27b073ff-eeed-4219-ac21-785138faddf1" providerId="ADAL" clId="{BABC39CC-5E48-794C-8871-E1FD53E3822C}" dt="2019-04-25T10:57:15.742" v="919" actId="207"/>
          <ac:spMkLst>
            <pc:docMk/>
            <pc:sldMk cId="175421082" sldId="261"/>
            <ac:spMk id="121" creationId="{199ADD51-5AC8-164E-A6B7-087BC5B9040C}"/>
          </ac:spMkLst>
        </pc:spChg>
        <pc:spChg chg="add mod">
          <ac:chgData name="Artur Lewandowski" userId="27b073ff-eeed-4219-ac21-785138faddf1" providerId="ADAL" clId="{BABC39CC-5E48-794C-8871-E1FD53E3822C}" dt="2019-04-25T10:57:15.742" v="919" actId="207"/>
          <ac:spMkLst>
            <pc:docMk/>
            <pc:sldMk cId="175421082" sldId="261"/>
            <ac:spMk id="122" creationId="{DD17F242-9F7F-D74C-B03B-7ACBD890DBA3}"/>
          </ac:spMkLst>
        </pc:spChg>
        <pc:spChg chg="add mod">
          <ac:chgData name="Artur Lewandowski" userId="27b073ff-eeed-4219-ac21-785138faddf1" providerId="ADAL" clId="{BABC39CC-5E48-794C-8871-E1FD53E3822C}" dt="2019-04-25T10:57:15.742" v="919" actId="207"/>
          <ac:spMkLst>
            <pc:docMk/>
            <pc:sldMk cId="175421082" sldId="261"/>
            <ac:spMk id="123" creationId="{1EE54C33-3949-CC44-8720-1D7E936483E6}"/>
          </ac:spMkLst>
        </pc:spChg>
        <pc:spChg chg="add mod">
          <ac:chgData name="Artur Lewandowski" userId="27b073ff-eeed-4219-ac21-785138faddf1" providerId="ADAL" clId="{BABC39CC-5E48-794C-8871-E1FD53E3822C}" dt="2019-04-25T10:57:15.742" v="919" actId="207"/>
          <ac:spMkLst>
            <pc:docMk/>
            <pc:sldMk cId="175421082" sldId="261"/>
            <ac:spMk id="124" creationId="{F82EE924-6DA3-7C4D-9BA0-98D6A2017C7F}"/>
          </ac:spMkLst>
        </pc:spChg>
        <pc:spChg chg="add mod">
          <ac:chgData name="Artur Lewandowski" userId="27b073ff-eeed-4219-ac21-785138faddf1" providerId="ADAL" clId="{BABC39CC-5E48-794C-8871-E1FD53E3822C}" dt="2019-04-25T10:57:15.742" v="919" actId="207"/>
          <ac:spMkLst>
            <pc:docMk/>
            <pc:sldMk cId="175421082" sldId="261"/>
            <ac:spMk id="125" creationId="{2D018241-2BA8-D742-B156-ADDBF0E464B6}"/>
          </ac:spMkLst>
        </pc:spChg>
        <pc:spChg chg="add mod">
          <ac:chgData name="Artur Lewandowski" userId="27b073ff-eeed-4219-ac21-785138faddf1" providerId="ADAL" clId="{BABC39CC-5E48-794C-8871-E1FD53E3822C}" dt="2019-04-25T10:57:15.742" v="919" actId="207"/>
          <ac:spMkLst>
            <pc:docMk/>
            <pc:sldMk cId="175421082" sldId="261"/>
            <ac:spMk id="126" creationId="{2154F142-94BC-4544-AE98-2DB59EBA3EE2}"/>
          </ac:spMkLst>
        </pc:spChg>
        <pc:spChg chg="add mod">
          <ac:chgData name="Artur Lewandowski" userId="27b073ff-eeed-4219-ac21-785138faddf1" providerId="ADAL" clId="{BABC39CC-5E48-794C-8871-E1FD53E3822C}" dt="2019-04-25T10:57:15.742" v="919" actId="207"/>
          <ac:spMkLst>
            <pc:docMk/>
            <pc:sldMk cId="175421082" sldId="261"/>
            <ac:spMk id="127" creationId="{32BF686B-CC88-274A-8750-FB21513264AB}"/>
          </ac:spMkLst>
        </pc:spChg>
        <pc:spChg chg="add mod">
          <ac:chgData name="Artur Lewandowski" userId="27b073ff-eeed-4219-ac21-785138faddf1" providerId="ADAL" clId="{BABC39CC-5E48-794C-8871-E1FD53E3822C}" dt="2019-04-25T10:57:15.742" v="919" actId="207"/>
          <ac:spMkLst>
            <pc:docMk/>
            <pc:sldMk cId="175421082" sldId="261"/>
            <ac:spMk id="128" creationId="{7B6EFFE4-B0E1-F347-AD58-5F51FBAEB400}"/>
          </ac:spMkLst>
        </pc:spChg>
        <pc:spChg chg="add mod">
          <ac:chgData name="Artur Lewandowski" userId="27b073ff-eeed-4219-ac21-785138faddf1" providerId="ADAL" clId="{BABC39CC-5E48-794C-8871-E1FD53E3822C}" dt="2019-04-25T10:57:15.742" v="919" actId="207"/>
          <ac:spMkLst>
            <pc:docMk/>
            <pc:sldMk cId="175421082" sldId="261"/>
            <ac:spMk id="129" creationId="{C493FB44-345C-664B-B56B-57C77A6EDCF4}"/>
          </ac:spMkLst>
        </pc:spChg>
        <pc:spChg chg="add mod">
          <ac:chgData name="Artur Lewandowski" userId="27b073ff-eeed-4219-ac21-785138faddf1" providerId="ADAL" clId="{BABC39CC-5E48-794C-8871-E1FD53E3822C}" dt="2019-04-25T10:57:15.742" v="919" actId="207"/>
          <ac:spMkLst>
            <pc:docMk/>
            <pc:sldMk cId="175421082" sldId="261"/>
            <ac:spMk id="130" creationId="{87DFA0AA-8205-1C47-BC0F-FD45B78F8F87}"/>
          </ac:spMkLst>
        </pc:spChg>
        <pc:spChg chg="add mod">
          <ac:chgData name="Artur Lewandowski" userId="27b073ff-eeed-4219-ac21-785138faddf1" providerId="ADAL" clId="{BABC39CC-5E48-794C-8871-E1FD53E3822C}" dt="2019-04-25T10:57:15.742" v="919" actId="207"/>
          <ac:spMkLst>
            <pc:docMk/>
            <pc:sldMk cId="175421082" sldId="261"/>
            <ac:spMk id="131" creationId="{FC364C0E-AF12-E849-B806-1D310C8AE039}"/>
          </ac:spMkLst>
        </pc:spChg>
        <pc:spChg chg="add mod">
          <ac:chgData name="Artur Lewandowski" userId="27b073ff-eeed-4219-ac21-785138faddf1" providerId="ADAL" clId="{BABC39CC-5E48-794C-8871-E1FD53E3822C}" dt="2019-04-25T10:57:15.742" v="919" actId="207"/>
          <ac:spMkLst>
            <pc:docMk/>
            <pc:sldMk cId="175421082" sldId="261"/>
            <ac:spMk id="132" creationId="{1B316B3C-5D4E-1748-961E-F0EF5545A147}"/>
          </ac:spMkLst>
        </pc:spChg>
        <pc:spChg chg="add mod">
          <ac:chgData name="Artur Lewandowski" userId="27b073ff-eeed-4219-ac21-785138faddf1" providerId="ADAL" clId="{BABC39CC-5E48-794C-8871-E1FD53E3822C}" dt="2019-04-25T10:57:15.742" v="919" actId="207"/>
          <ac:spMkLst>
            <pc:docMk/>
            <pc:sldMk cId="175421082" sldId="261"/>
            <ac:spMk id="133" creationId="{9CFF8BCB-2046-C34D-AE86-05B08D0B807E}"/>
          </ac:spMkLst>
        </pc:spChg>
        <pc:spChg chg="add mod">
          <ac:chgData name="Artur Lewandowski" userId="27b073ff-eeed-4219-ac21-785138faddf1" providerId="ADAL" clId="{BABC39CC-5E48-794C-8871-E1FD53E3822C}" dt="2019-04-25T10:57:15.742" v="919" actId="207"/>
          <ac:spMkLst>
            <pc:docMk/>
            <pc:sldMk cId="175421082" sldId="261"/>
            <ac:spMk id="134" creationId="{C09621ED-2CBC-7240-830E-6FC9080ADF37}"/>
          </ac:spMkLst>
        </pc:spChg>
        <pc:spChg chg="add mod">
          <ac:chgData name="Artur Lewandowski" userId="27b073ff-eeed-4219-ac21-785138faddf1" providerId="ADAL" clId="{BABC39CC-5E48-794C-8871-E1FD53E3822C}" dt="2019-04-25T10:57:15.742" v="919" actId="207"/>
          <ac:spMkLst>
            <pc:docMk/>
            <pc:sldMk cId="175421082" sldId="261"/>
            <ac:spMk id="135" creationId="{2934AAC2-5202-A449-B18D-ECE2B44334DE}"/>
          </ac:spMkLst>
        </pc:spChg>
        <pc:spChg chg="add mod">
          <ac:chgData name="Artur Lewandowski" userId="27b073ff-eeed-4219-ac21-785138faddf1" providerId="ADAL" clId="{BABC39CC-5E48-794C-8871-E1FD53E3822C}" dt="2019-04-25T10:57:15.742" v="919" actId="207"/>
          <ac:spMkLst>
            <pc:docMk/>
            <pc:sldMk cId="175421082" sldId="261"/>
            <ac:spMk id="136" creationId="{6EF2615B-1E9A-0F48-8025-D97839A0D281}"/>
          </ac:spMkLst>
        </pc:spChg>
        <pc:spChg chg="add mod">
          <ac:chgData name="Artur Lewandowski" userId="27b073ff-eeed-4219-ac21-785138faddf1" providerId="ADAL" clId="{BABC39CC-5E48-794C-8871-E1FD53E3822C}" dt="2019-04-25T10:57:15.742" v="919" actId="207"/>
          <ac:spMkLst>
            <pc:docMk/>
            <pc:sldMk cId="175421082" sldId="261"/>
            <ac:spMk id="137" creationId="{EB2B1631-2E48-3941-A6CA-030A2C046D47}"/>
          </ac:spMkLst>
        </pc:spChg>
        <pc:spChg chg="add mod">
          <ac:chgData name="Artur Lewandowski" userId="27b073ff-eeed-4219-ac21-785138faddf1" providerId="ADAL" clId="{BABC39CC-5E48-794C-8871-E1FD53E3822C}" dt="2019-04-25T10:57:15.742" v="919" actId="207"/>
          <ac:spMkLst>
            <pc:docMk/>
            <pc:sldMk cId="175421082" sldId="261"/>
            <ac:spMk id="138" creationId="{EA22AC53-496A-9948-8F85-38AE1A26A2BA}"/>
          </ac:spMkLst>
        </pc:spChg>
        <pc:spChg chg="add mod">
          <ac:chgData name="Artur Lewandowski" userId="27b073ff-eeed-4219-ac21-785138faddf1" providerId="ADAL" clId="{BABC39CC-5E48-794C-8871-E1FD53E3822C}" dt="2019-04-25T10:57:15.742" v="919" actId="207"/>
          <ac:spMkLst>
            <pc:docMk/>
            <pc:sldMk cId="175421082" sldId="261"/>
            <ac:spMk id="139" creationId="{37B08303-6B50-DE4E-8D8C-C1564D846751}"/>
          </ac:spMkLst>
        </pc:spChg>
        <pc:spChg chg="add mod">
          <ac:chgData name="Artur Lewandowski" userId="27b073ff-eeed-4219-ac21-785138faddf1" providerId="ADAL" clId="{BABC39CC-5E48-794C-8871-E1FD53E3822C}" dt="2019-04-25T10:57:15.742" v="919" actId="207"/>
          <ac:spMkLst>
            <pc:docMk/>
            <pc:sldMk cId="175421082" sldId="261"/>
            <ac:spMk id="140" creationId="{25EAF6AB-F961-8C4D-9C6F-788E112642C5}"/>
          </ac:spMkLst>
        </pc:spChg>
        <pc:spChg chg="add mod">
          <ac:chgData name="Artur Lewandowski" userId="27b073ff-eeed-4219-ac21-785138faddf1" providerId="ADAL" clId="{BABC39CC-5E48-794C-8871-E1FD53E3822C}" dt="2019-04-25T10:57:15.742" v="919" actId="207"/>
          <ac:spMkLst>
            <pc:docMk/>
            <pc:sldMk cId="175421082" sldId="261"/>
            <ac:spMk id="141" creationId="{7E125B7B-15B1-6A4A-91DB-91CCCE725AFC}"/>
          </ac:spMkLst>
        </pc:spChg>
        <pc:spChg chg="add mod">
          <ac:chgData name="Artur Lewandowski" userId="27b073ff-eeed-4219-ac21-785138faddf1" providerId="ADAL" clId="{BABC39CC-5E48-794C-8871-E1FD53E3822C}" dt="2019-04-25T10:57:15.742" v="919" actId="207"/>
          <ac:spMkLst>
            <pc:docMk/>
            <pc:sldMk cId="175421082" sldId="261"/>
            <ac:spMk id="142" creationId="{D1AEEDAB-3139-AC46-8588-7E22C66AFCC6}"/>
          </ac:spMkLst>
        </pc:spChg>
        <pc:spChg chg="add mod">
          <ac:chgData name="Artur Lewandowski" userId="27b073ff-eeed-4219-ac21-785138faddf1" providerId="ADAL" clId="{BABC39CC-5E48-794C-8871-E1FD53E3822C}" dt="2019-04-25T10:57:15.742" v="919" actId="207"/>
          <ac:spMkLst>
            <pc:docMk/>
            <pc:sldMk cId="175421082" sldId="261"/>
            <ac:spMk id="143" creationId="{4C5C2EDA-1E0B-0948-B4D5-8C02BB1A3026}"/>
          </ac:spMkLst>
        </pc:spChg>
        <pc:spChg chg="add mod">
          <ac:chgData name="Artur Lewandowski" userId="27b073ff-eeed-4219-ac21-785138faddf1" providerId="ADAL" clId="{BABC39CC-5E48-794C-8871-E1FD53E3822C}" dt="2019-04-25T10:57:15.742" v="919" actId="207"/>
          <ac:spMkLst>
            <pc:docMk/>
            <pc:sldMk cId="175421082" sldId="261"/>
            <ac:spMk id="144" creationId="{63F56F4B-2BFE-E042-A6FA-82292A6E7DEA}"/>
          </ac:spMkLst>
        </pc:spChg>
        <pc:spChg chg="add mod">
          <ac:chgData name="Artur Lewandowski" userId="27b073ff-eeed-4219-ac21-785138faddf1" providerId="ADAL" clId="{BABC39CC-5E48-794C-8871-E1FD53E3822C}" dt="2019-04-25T10:57:15.742" v="919" actId="207"/>
          <ac:spMkLst>
            <pc:docMk/>
            <pc:sldMk cId="175421082" sldId="261"/>
            <ac:spMk id="145" creationId="{75B5DCF3-6D9C-EF4C-AB0A-78AD1FD300C8}"/>
          </ac:spMkLst>
        </pc:spChg>
        <pc:spChg chg="add mod">
          <ac:chgData name="Artur Lewandowski" userId="27b073ff-eeed-4219-ac21-785138faddf1" providerId="ADAL" clId="{BABC39CC-5E48-794C-8871-E1FD53E3822C}" dt="2019-04-25T10:57:15.742" v="919" actId="207"/>
          <ac:spMkLst>
            <pc:docMk/>
            <pc:sldMk cId="175421082" sldId="261"/>
            <ac:spMk id="146" creationId="{90502850-AE2A-D848-81B9-A66F860CCA15}"/>
          </ac:spMkLst>
        </pc:spChg>
        <pc:spChg chg="add mod">
          <ac:chgData name="Artur Lewandowski" userId="27b073ff-eeed-4219-ac21-785138faddf1" providerId="ADAL" clId="{BABC39CC-5E48-794C-8871-E1FD53E3822C}" dt="2019-04-25T10:57:15.742" v="919" actId="207"/>
          <ac:spMkLst>
            <pc:docMk/>
            <pc:sldMk cId="175421082" sldId="261"/>
            <ac:spMk id="147" creationId="{54D33521-1406-A74F-8A8C-CB40DE32DE2A}"/>
          </ac:spMkLst>
        </pc:spChg>
        <pc:spChg chg="add mod">
          <ac:chgData name="Artur Lewandowski" userId="27b073ff-eeed-4219-ac21-785138faddf1" providerId="ADAL" clId="{BABC39CC-5E48-794C-8871-E1FD53E3822C}" dt="2019-04-25T10:57:15.742" v="919" actId="207"/>
          <ac:spMkLst>
            <pc:docMk/>
            <pc:sldMk cId="175421082" sldId="261"/>
            <ac:spMk id="148" creationId="{38E4A476-BBD1-F745-95D8-A3439FED42C9}"/>
          </ac:spMkLst>
        </pc:spChg>
        <pc:spChg chg="add mod">
          <ac:chgData name="Artur Lewandowski" userId="27b073ff-eeed-4219-ac21-785138faddf1" providerId="ADAL" clId="{BABC39CC-5E48-794C-8871-E1FD53E3822C}" dt="2019-04-25T10:57:15.742" v="919" actId="207"/>
          <ac:spMkLst>
            <pc:docMk/>
            <pc:sldMk cId="175421082" sldId="261"/>
            <ac:spMk id="149" creationId="{E4A795A5-D2A5-FB4F-A111-7E7B055C9095}"/>
          </ac:spMkLst>
        </pc:spChg>
        <pc:spChg chg="add mod">
          <ac:chgData name="Artur Lewandowski" userId="27b073ff-eeed-4219-ac21-785138faddf1" providerId="ADAL" clId="{BABC39CC-5E48-794C-8871-E1FD53E3822C}" dt="2019-04-25T10:57:15.742" v="919" actId="207"/>
          <ac:spMkLst>
            <pc:docMk/>
            <pc:sldMk cId="175421082" sldId="261"/>
            <ac:spMk id="150" creationId="{C9500D35-A07A-E041-BE17-DCA92FF1493D}"/>
          </ac:spMkLst>
        </pc:spChg>
        <pc:spChg chg="add mod">
          <ac:chgData name="Artur Lewandowski" userId="27b073ff-eeed-4219-ac21-785138faddf1" providerId="ADAL" clId="{BABC39CC-5E48-794C-8871-E1FD53E3822C}" dt="2019-04-25T10:57:15.742" v="919" actId="207"/>
          <ac:spMkLst>
            <pc:docMk/>
            <pc:sldMk cId="175421082" sldId="261"/>
            <ac:spMk id="151" creationId="{5A99FE45-C8A1-7748-99DA-799F5B14354E}"/>
          </ac:spMkLst>
        </pc:spChg>
      </pc:sldChg>
      <pc:sldChg chg="addSp modSp add modTransition">
        <pc:chgData name="Artur Lewandowski" userId="27b073ff-eeed-4219-ac21-785138faddf1" providerId="ADAL" clId="{BABC39CC-5E48-794C-8871-E1FD53E3822C}" dt="2019-04-27T07:13:28.651" v="992"/>
        <pc:sldMkLst>
          <pc:docMk/>
          <pc:sldMk cId="3511878665" sldId="262"/>
        </pc:sldMkLst>
        <pc:spChg chg="add mod">
          <ac:chgData name="Artur Lewandowski" userId="27b073ff-eeed-4219-ac21-785138faddf1" providerId="ADAL" clId="{BABC39CC-5E48-794C-8871-E1FD53E3822C}" dt="2019-04-25T10:58:04.959" v="927" actId="1076"/>
          <ac:spMkLst>
            <pc:docMk/>
            <pc:sldMk cId="3511878665" sldId="262"/>
            <ac:spMk id="2" creationId="{4A90BDFE-2D7B-2A4D-BB42-B71CE6459B3B}"/>
          </ac:spMkLst>
        </pc:spChg>
        <pc:spChg chg="add mod">
          <ac:chgData name="Artur Lewandowski" userId="27b073ff-eeed-4219-ac21-785138faddf1" providerId="ADAL" clId="{BABC39CC-5E48-794C-8871-E1FD53E3822C}" dt="2019-04-25T10:58:04.959" v="927" actId="1076"/>
          <ac:spMkLst>
            <pc:docMk/>
            <pc:sldMk cId="3511878665" sldId="262"/>
            <ac:spMk id="3" creationId="{D708B830-D4FF-1248-B4DD-A1355B84DDB7}"/>
          </ac:spMkLst>
        </pc:spChg>
        <pc:spChg chg="add mod">
          <ac:chgData name="Artur Lewandowski" userId="27b073ff-eeed-4219-ac21-785138faddf1" providerId="ADAL" clId="{BABC39CC-5E48-794C-8871-E1FD53E3822C}" dt="2019-04-25T10:58:04.959" v="927" actId="1076"/>
          <ac:spMkLst>
            <pc:docMk/>
            <pc:sldMk cId="3511878665" sldId="262"/>
            <ac:spMk id="4" creationId="{09381B0B-33C1-3A46-A8B0-B64031571147}"/>
          </ac:spMkLst>
        </pc:spChg>
        <pc:spChg chg="add mod">
          <ac:chgData name="Artur Lewandowski" userId="27b073ff-eeed-4219-ac21-785138faddf1" providerId="ADAL" clId="{BABC39CC-5E48-794C-8871-E1FD53E3822C}" dt="2019-04-25T10:58:04.959" v="927" actId="1076"/>
          <ac:spMkLst>
            <pc:docMk/>
            <pc:sldMk cId="3511878665" sldId="262"/>
            <ac:spMk id="5" creationId="{0BB667CF-559E-A84D-B9B5-63762CAD7ADB}"/>
          </ac:spMkLst>
        </pc:spChg>
        <pc:spChg chg="add mod">
          <ac:chgData name="Artur Lewandowski" userId="27b073ff-eeed-4219-ac21-785138faddf1" providerId="ADAL" clId="{BABC39CC-5E48-794C-8871-E1FD53E3822C}" dt="2019-04-25T10:58:04.959" v="927" actId="1076"/>
          <ac:spMkLst>
            <pc:docMk/>
            <pc:sldMk cId="3511878665" sldId="262"/>
            <ac:spMk id="6" creationId="{0FF45B0E-942E-974D-9BAB-E8933332057D}"/>
          </ac:spMkLst>
        </pc:spChg>
        <pc:spChg chg="add mod">
          <ac:chgData name="Artur Lewandowski" userId="27b073ff-eeed-4219-ac21-785138faddf1" providerId="ADAL" clId="{BABC39CC-5E48-794C-8871-E1FD53E3822C}" dt="2019-04-25T10:58:04.959" v="927" actId="1076"/>
          <ac:spMkLst>
            <pc:docMk/>
            <pc:sldMk cId="3511878665" sldId="262"/>
            <ac:spMk id="7" creationId="{8C84D20F-9714-A243-A060-845FD82EBA69}"/>
          </ac:spMkLst>
        </pc:spChg>
        <pc:spChg chg="add mod">
          <ac:chgData name="Artur Lewandowski" userId="27b073ff-eeed-4219-ac21-785138faddf1" providerId="ADAL" clId="{BABC39CC-5E48-794C-8871-E1FD53E3822C}" dt="2019-04-25T10:58:04.959" v="927" actId="1076"/>
          <ac:spMkLst>
            <pc:docMk/>
            <pc:sldMk cId="3511878665" sldId="262"/>
            <ac:spMk id="8" creationId="{76059F82-FFAE-C747-8A0B-2978339B344D}"/>
          </ac:spMkLst>
        </pc:spChg>
        <pc:spChg chg="add mod">
          <ac:chgData name="Artur Lewandowski" userId="27b073ff-eeed-4219-ac21-785138faddf1" providerId="ADAL" clId="{BABC39CC-5E48-794C-8871-E1FD53E3822C}" dt="2019-04-25T10:58:04.959" v="927" actId="1076"/>
          <ac:spMkLst>
            <pc:docMk/>
            <pc:sldMk cId="3511878665" sldId="262"/>
            <ac:spMk id="9" creationId="{63AC9034-05B9-4C49-9998-9D81DEFF4843}"/>
          </ac:spMkLst>
        </pc:spChg>
        <pc:spChg chg="add mod">
          <ac:chgData name="Artur Lewandowski" userId="27b073ff-eeed-4219-ac21-785138faddf1" providerId="ADAL" clId="{BABC39CC-5E48-794C-8871-E1FD53E3822C}" dt="2019-04-25T10:58:04.959" v="927" actId="1076"/>
          <ac:spMkLst>
            <pc:docMk/>
            <pc:sldMk cId="3511878665" sldId="262"/>
            <ac:spMk id="10" creationId="{B1C1550B-5F0A-ED4B-80B0-12F8CEC5BAEE}"/>
          </ac:spMkLst>
        </pc:spChg>
        <pc:spChg chg="add mod">
          <ac:chgData name="Artur Lewandowski" userId="27b073ff-eeed-4219-ac21-785138faddf1" providerId="ADAL" clId="{BABC39CC-5E48-794C-8871-E1FD53E3822C}" dt="2019-04-25T10:58:04.959" v="927" actId="1076"/>
          <ac:spMkLst>
            <pc:docMk/>
            <pc:sldMk cId="3511878665" sldId="262"/>
            <ac:spMk id="11" creationId="{BFE4613A-728F-084E-AFEF-0E2896209996}"/>
          </ac:spMkLst>
        </pc:spChg>
        <pc:spChg chg="add mod">
          <ac:chgData name="Artur Lewandowski" userId="27b073ff-eeed-4219-ac21-785138faddf1" providerId="ADAL" clId="{BABC39CC-5E48-794C-8871-E1FD53E3822C}" dt="2019-04-25T10:58:04.959" v="927" actId="1076"/>
          <ac:spMkLst>
            <pc:docMk/>
            <pc:sldMk cId="3511878665" sldId="262"/>
            <ac:spMk id="12" creationId="{2BDB940D-1873-CC41-98E3-611EDA24B927}"/>
          </ac:spMkLst>
        </pc:spChg>
        <pc:spChg chg="add mod">
          <ac:chgData name="Artur Lewandowski" userId="27b073ff-eeed-4219-ac21-785138faddf1" providerId="ADAL" clId="{BABC39CC-5E48-794C-8871-E1FD53E3822C}" dt="2019-04-25T10:58:04.959" v="927" actId="1076"/>
          <ac:spMkLst>
            <pc:docMk/>
            <pc:sldMk cId="3511878665" sldId="262"/>
            <ac:spMk id="13" creationId="{E8CC5B9C-0580-BF43-A1E1-5BE987DE7195}"/>
          </ac:spMkLst>
        </pc:spChg>
        <pc:spChg chg="add mod">
          <ac:chgData name="Artur Lewandowski" userId="27b073ff-eeed-4219-ac21-785138faddf1" providerId="ADAL" clId="{BABC39CC-5E48-794C-8871-E1FD53E3822C}" dt="2019-04-25T10:58:04.959" v="927" actId="1076"/>
          <ac:spMkLst>
            <pc:docMk/>
            <pc:sldMk cId="3511878665" sldId="262"/>
            <ac:spMk id="14" creationId="{99291CD6-83DF-6844-B476-984280A351BA}"/>
          </ac:spMkLst>
        </pc:spChg>
        <pc:spChg chg="add mod">
          <ac:chgData name="Artur Lewandowski" userId="27b073ff-eeed-4219-ac21-785138faddf1" providerId="ADAL" clId="{BABC39CC-5E48-794C-8871-E1FD53E3822C}" dt="2019-04-25T10:58:04.959" v="927" actId="1076"/>
          <ac:spMkLst>
            <pc:docMk/>
            <pc:sldMk cId="3511878665" sldId="262"/>
            <ac:spMk id="15" creationId="{9D2B663F-B61D-884B-AF34-F8E2DADE61BA}"/>
          </ac:spMkLst>
        </pc:spChg>
        <pc:spChg chg="add mod">
          <ac:chgData name="Artur Lewandowski" userId="27b073ff-eeed-4219-ac21-785138faddf1" providerId="ADAL" clId="{BABC39CC-5E48-794C-8871-E1FD53E3822C}" dt="2019-04-25T10:58:04.959" v="927" actId="1076"/>
          <ac:spMkLst>
            <pc:docMk/>
            <pc:sldMk cId="3511878665" sldId="262"/>
            <ac:spMk id="16" creationId="{0BD4828F-A120-434A-825C-F21AB35B2552}"/>
          </ac:spMkLst>
        </pc:spChg>
        <pc:spChg chg="add mod">
          <ac:chgData name="Artur Lewandowski" userId="27b073ff-eeed-4219-ac21-785138faddf1" providerId="ADAL" clId="{BABC39CC-5E48-794C-8871-E1FD53E3822C}" dt="2019-04-25T10:58:04.959" v="927" actId="1076"/>
          <ac:spMkLst>
            <pc:docMk/>
            <pc:sldMk cId="3511878665" sldId="262"/>
            <ac:spMk id="17" creationId="{53D14F13-30B7-A642-A03D-0BBFBF8765B8}"/>
          </ac:spMkLst>
        </pc:spChg>
        <pc:spChg chg="add mod">
          <ac:chgData name="Artur Lewandowski" userId="27b073ff-eeed-4219-ac21-785138faddf1" providerId="ADAL" clId="{BABC39CC-5E48-794C-8871-E1FD53E3822C}" dt="2019-04-25T10:58:04.959" v="927" actId="1076"/>
          <ac:spMkLst>
            <pc:docMk/>
            <pc:sldMk cId="3511878665" sldId="262"/>
            <ac:spMk id="18" creationId="{E098543A-3A51-3346-B1EA-CB1AD1F5159E}"/>
          </ac:spMkLst>
        </pc:spChg>
        <pc:spChg chg="add mod">
          <ac:chgData name="Artur Lewandowski" userId="27b073ff-eeed-4219-ac21-785138faddf1" providerId="ADAL" clId="{BABC39CC-5E48-794C-8871-E1FD53E3822C}" dt="2019-04-25T10:58:04.959" v="927" actId="1076"/>
          <ac:spMkLst>
            <pc:docMk/>
            <pc:sldMk cId="3511878665" sldId="262"/>
            <ac:spMk id="19" creationId="{2C0CC577-E6CF-CD48-82E5-7504246715AB}"/>
          </ac:spMkLst>
        </pc:spChg>
        <pc:spChg chg="add mod">
          <ac:chgData name="Artur Lewandowski" userId="27b073ff-eeed-4219-ac21-785138faddf1" providerId="ADAL" clId="{BABC39CC-5E48-794C-8871-E1FD53E3822C}" dt="2019-04-25T10:58:04.959" v="927" actId="1076"/>
          <ac:spMkLst>
            <pc:docMk/>
            <pc:sldMk cId="3511878665" sldId="262"/>
            <ac:spMk id="20" creationId="{3C069E71-D848-554D-86C0-542CBC25C6A6}"/>
          </ac:spMkLst>
        </pc:spChg>
        <pc:spChg chg="add mod">
          <ac:chgData name="Artur Lewandowski" userId="27b073ff-eeed-4219-ac21-785138faddf1" providerId="ADAL" clId="{BABC39CC-5E48-794C-8871-E1FD53E3822C}" dt="2019-04-25T10:58:04.959" v="927" actId="1076"/>
          <ac:spMkLst>
            <pc:docMk/>
            <pc:sldMk cId="3511878665" sldId="262"/>
            <ac:spMk id="21" creationId="{42144DDA-7424-554F-AE85-57F6F58743FF}"/>
          </ac:spMkLst>
        </pc:spChg>
        <pc:spChg chg="add mod">
          <ac:chgData name="Artur Lewandowski" userId="27b073ff-eeed-4219-ac21-785138faddf1" providerId="ADAL" clId="{BABC39CC-5E48-794C-8871-E1FD53E3822C}" dt="2019-04-25T10:58:04.959" v="927" actId="1076"/>
          <ac:spMkLst>
            <pc:docMk/>
            <pc:sldMk cId="3511878665" sldId="262"/>
            <ac:spMk id="22" creationId="{E6967DE9-84D4-8848-8902-C982AC3DBFA4}"/>
          </ac:spMkLst>
        </pc:spChg>
        <pc:spChg chg="add mod">
          <ac:chgData name="Artur Lewandowski" userId="27b073ff-eeed-4219-ac21-785138faddf1" providerId="ADAL" clId="{BABC39CC-5E48-794C-8871-E1FD53E3822C}" dt="2019-04-25T10:58:04.959" v="927" actId="1076"/>
          <ac:spMkLst>
            <pc:docMk/>
            <pc:sldMk cId="3511878665" sldId="262"/>
            <ac:spMk id="23" creationId="{9AB97EC2-1789-6C45-B558-2C4C047CC190}"/>
          </ac:spMkLst>
        </pc:spChg>
        <pc:spChg chg="add mod">
          <ac:chgData name="Artur Lewandowski" userId="27b073ff-eeed-4219-ac21-785138faddf1" providerId="ADAL" clId="{BABC39CC-5E48-794C-8871-E1FD53E3822C}" dt="2019-04-25T10:58:04.959" v="927" actId="1076"/>
          <ac:spMkLst>
            <pc:docMk/>
            <pc:sldMk cId="3511878665" sldId="262"/>
            <ac:spMk id="24" creationId="{2232C440-7B42-6A4D-AA3D-C01ECEA87065}"/>
          </ac:spMkLst>
        </pc:spChg>
        <pc:spChg chg="add mod">
          <ac:chgData name="Artur Lewandowski" userId="27b073ff-eeed-4219-ac21-785138faddf1" providerId="ADAL" clId="{BABC39CC-5E48-794C-8871-E1FD53E3822C}" dt="2019-04-25T10:58:04.959" v="927" actId="1076"/>
          <ac:spMkLst>
            <pc:docMk/>
            <pc:sldMk cId="3511878665" sldId="262"/>
            <ac:spMk id="25" creationId="{6C9C3A56-86A6-2C4A-AEB6-128CC919FFF8}"/>
          </ac:spMkLst>
        </pc:spChg>
        <pc:spChg chg="add mod">
          <ac:chgData name="Artur Lewandowski" userId="27b073ff-eeed-4219-ac21-785138faddf1" providerId="ADAL" clId="{BABC39CC-5E48-794C-8871-E1FD53E3822C}" dt="2019-04-25T10:58:04.959" v="927" actId="1076"/>
          <ac:spMkLst>
            <pc:docMk/>
            <pc:sldMk cId="3511878665" sldId="262"/>
            <ac:spMk id="26" creationId="{9D2F4A30-AD2B-A144-89C1-6C0588DF34A1}"/>
          </ac:spMkLst>
        </pc:spChg>
        <pc:spChg chg="add mod">
          <ac:chgData name="Artur Lewandowski" userId="27b073ff-eeed-4219-ac21-785138faddf1" providerId="ADAL" clId="{BABC39CC-5E48-794C-8871-E1FD53E3822C}" dt="2019-04-25T10:58:04.959" v="927" actId="1076"/>
          <ac:spMkLst>
            <pc:docMk/>
            <pc:sldMk cId="3511878665" sldId="262"/>
            <ac:spMk id="27" creationId="{2EB09761-B2DC-BD45-B7B4-F6623322503A}"/>
          </ac:spMkLst>
        </pc:spChg>
        <pc:spChg chg="add mod">
          <ac:chgData name="Artur Lewandowski" userId="27b073ff-eeed-4219-ac21-785138faddf1" providerId="ADAL" clId="{BABC39CC-5E48-794C-8871-E1FD53E3822C}" dt="2019-04-25T10:58:04.959" v="927" actId="1076"/>
          <ac:spMkLst>
            <pc:docMk/>
            <pc:sldMk cId="3511878665" sldId="262"/>
            <ac:spMk id="28" creationId="{2F743D9C-7B4C-4448-9450-19D2DBF41D4C}"/>
          </ac:spMkLst>
        </pc:spChg>
        <pc:spChg chg="add mod">
          <ac:chgData name="Artur Lewandowski" userId="27b073ff-eeed-4219-ac21-785138faddf1" providerId="ADAL" clId="{BABC39CC-5E48-794C-8871-E1FD53E3822C}" dt="2019-04-25T10:58:04.959" v="927" actId="1076"/>
          <ac:spMkLst>
            <pc:docMk/>
            <pc:sldMk cId="3511878665" sldId="262"/>
            <ac:spMk id="29" creationId="{7A5C521E-06AF-624A-95FC-9169215DAD72}"/>
          </ac:spMkLst>
        </pc:spChg>
        <pc:spChg chg="add mod">
          <ac:chgData name="Artur Lewandowski" userId="27b073ff-eeed-4219-ac21-785138faddf1" providerId="ADAL" clId="{BABC39CC-5E48-794C-8871-E1FD53E3822C}" dt="2019-04-25T10:58:04.959" v="927" actId="1076"/>
          <ac:spMkLst>
            <pc:docMk/>
            <pc:sldMk cId="3511878665" sldId="262"/>
            <ac:spMk id="30" creationId="{4982FF0F-02EE-BA49-B783-96E52CF4A86A}"/>
          </ac:spMkLst>
        </pc:spChg>
        <pc:spChg chg="add mod">
          <ac:chgData name="Artur Lewandowski" userId="27b073ff-eeed-4219-ac21-785138faddf1" providerId="ADAL" clId="{BABC39CC-5E48-794C-8871-E1FD53E3822C}" dt="2019-04-25T10:58:04.959" v="927" actId="1076"/>
          <ac:spMkLst>
            <pc:docMk/>
            <pc:sldMk cId="3511878665" sldId="262"/>
            <ac:spMk id="31" creationId="{597489ED-8565-2947-A59E-BE16204D5943}"/>
          </ac:spMkLst>
        </pc:spChg>
        <pc:spChg chg="add mod">
          <ac:chgData name="Artur Lewandowski" userId="27b073ff-eeed-4219-ac21-785138faddf1" providerId="ADAL" clId="{BABC39CC-5E48-794C-8871-E1FD53E3822C}" dt="2019-04-25T10:58:04.959" v="927" actId="1076"/>
          <ac:spMkLst>
            <pc:docMk/>
            <pc:sldMk cId="3511878665" sldId="262"/>
            <ac:spMk id="32" creationId="{7413C16F-02F0-D049-92F3-FA8376E9A309}"/>
          </ac:spMkLst>
        </pc:spChg>
        <pc:spChg chg="add mod">
          <ac:chgData name="Artur Lewandowski" userId="27b073ff-eeed-4219-ac21-785138faddf1" providerId="ADAL" clId="{BABC39CC-5E48-794C-8871-E1FD53E3822C}" dt="2019-04-25T10:58:04.959" v="927" actId="1076"/>
          <ac:spMkLst>
            <pc:docMk/>
            <pc:sldMk cId="3511878665" sldId="262"/>
            <ac:spMk id="33" creationId="{FDEB45A2-D217-AE4B-81E9-66EB8EBB98B4}"/>
          </ac:spMkLst>
        </pc:spChg>
        <pc:spChg chg="add mod">
          <ac:chgData name="Artur Lewandowski" userId="27b073ff-eeed-4219-ac21-785138faddf1" providerId="ADAL" clId="{BABC39CC-5E48-794C-8871-E1FD53E3822C}" dt="2019-04-25T10:58:04.959" v="927" actId="1076"/>
          <ac:spMkLst>
            <pc:docMk/>
            <pc:sldMk cId="3511878665" sldId="262"/>
            <ac:spMk id="34" creationId="{5D17E434-BEAB-0642-A580-5103A785056D}"/>
          </ac:spMkLst>
        </pc:spChg>
        <pc:spChg chg="add mod">
          <ac:chgData name="Artur Lewandowski" userId="27b073ff-eeed-4219-ac21-785138faddf1" providerId="ADAL" clId="{BABC39CC-5E48-794C-8871-E1FD53E3822C}" dt="2019-04-25T10:58:04.959" v="927" actId="1076"/>
          <ac:spMkLst>
            <pc:docMk/>
            <pc:sldMk cId="3511878665" sldId="262"/>
            <ac:spMk id="35" creationId="{F661FFA4-1626-E949-9959-B9DC66EA5A0B}"/>
          </ac:spMkLst>
        </pc:spChg>
        <pc:spChg chg="add mod">
          <ac:chgData name="Artur Lewandowski" userId="27b073ff-eeed-4219-ac21-785138faddf1" providerId="ADAL" clId="{BABC39CC-5E48-794C-8871-E1FD53E3822C}" dt="2019-04-25T10:58:04.959" v="927" actId="1076"/>
          <ac:spMkLst>
            <pc:docMk/>
            <pc:sldMk cId="3511878665" sldId="262"/>
            <ac:spMk id="36" creationId="{EBC99CFF-D67F-5249-BCBB-455BA5006F3F}"/>
          </ac:spMkLst>
        </pc:spChg>
        <pc:spChg chg="add mod">
          <ac:chgData name="Artur Lewandowski" userId="27b073ff-eeed-4219-ac21-785138faddf1" providerId="ADAL" clId="{BABC39CC-5E48-794C-8871-E1FD53E3822C}" dt="2019-04-25T10:58:04.959" v="927" actId="1076"/>
          <ac:spMkLst>
            <pc:docMk/>
            <pc:sldMk cId="3511878665" sldId="262"/>
            <ac:spMk id="37" creationId="{32876346-B960-BB4D-9E5C-055088EAF6FA}"/>
          </ac:spMkLst>
        </pc:spChg>
        <pc:spChg chg="add mod">
          <ac:chgData name="Artur Lewandowski" userId="27b073ff-eeed-4219-ac21-785138faddf1" providerId="ADAL" clId="{BABC39CC-5E48-794C-8871-E1FD53E3822C}" dt="2019-04-25T10:58:04.959" v="927" actId="1076"/>
          <ac:spMkLst>
            <pc:docMk/>
            <pc:sldMk cId="3511878665" sldId="262"/>
            <ac:spMk id="38" creationId="{65E5420D-B1B6-6A40-8538-3D45267E8B95}"/>
          </ac:spMkLst>
        </pc:spChg>
        <pc:spChg chg="add mod">
          <ac:chgData name="Artur Lewandowski" userId="27b073ff-eeed-4219-ac21-785138faddf1" providerId="ADAL" clId="{BABC39CC-5E48-794C-8871-E1FD53E3822C}" dt="2019-04-25T10:58:04.959" v="927" actId="1076"/>
          <ac:spMkLst>
            <pc:docMk/>
            <pc:sldMk cId="3511878665" sldId="262"/>
            <ac:spMk id="39" creationId="{E40C0BF8-264D-0B46-975E-2BC20441B326}"/>
          </ac:spMkLst>
        </pc:spChg>
        <pc:spChg chg="add mod">
          <ac:chgData name="Artur Lewandowski" userId="27b073ff-eeed-4219-ac21-785138faddf1" providerId="ADAL" clId="{BABC39CC-5E48-794C-8871-E1FD53E3822C}" dt="2019-04-25T10:58:04.959" v="927" actId="1076"/>
          <ac:spMkLst>
            <pc:docMk/>
            <pc:sldMk cId="3511878665" sldId="262"/>
            <ac:spMk id="40" creationId="{B167BBD5-A7EB-CA4F-96AE-188F5C91751F}"/>
          </ac:spMkLst>
        </pc:spChg>
        <pc:spChg chg="add mod">
          <ac:chgData name="Artur Lewandowski" userId="27b073ff-eeed-4219-ac21-785138faddf1" providerId="ADAL" clId="{BABC39CC-5E48-794C-8871-E1FD53E3822C}" dt="2019-04-25T10:58:04.959" v="927" actId="1076"/>
          <ac:spMkLst>
            <pc:docMk/>
            <pc:sldMk cId="3511878665" sldId="262"/>
            <ac:spMk id="41" creationId="{304CF123-AC66-3540-BF7E-4440C977104D}"/>
          </ac:spMkLst>
        </pc:spChg>
        <pc:spChg chg="add mod">
          <ac:chgData name="Artur Lewandowski" userId="27b073ff-eeed-4219-ac21-785138faddf1" providerId="ADAL" clId="{BABC39CC-5E48-794C-8871-E1FD53E3822C}" dt="2019-04-25T10:58:04.959" v="927" actId="1076"/>
          <ac:spMkLst>
            <pc:docMk/>
            <pc:sldMk cId="3511878665" sldId="262"/>
            <ac:spMk id="42" creationId="{8B9E7054-50E1-0E4E-9839-A3E5435DFD18}"/>
          </ac:spMkLst>
        </pc:spChg>
        <pc:spChg chg="add mod">
          <ac:chgData name="Artur Lewandowski" userId="27b073ff-eeed-4219-ac21-785138faddf1" providerId="ADAL" clId="{BABC39CC-5E48-794C-8871-E1FD53E3822C}" dt="2019-04-25T10:58:04.959" v="927" actId="1076"/>
          <ac:spMkLst>
            <pc:docMk/>
            <pc:sldMk cId="3511878665" sldId="262"/>
            <ac:spMk id="43" creationId="{BC695FC4-45AD-9B4A-AF2A-9C5D7268DDE1}"/>
          </ac:spMkLst>
        </pc:spChg>
        <pc:spChg chg="add mod">
          <ac:chgData name="Artur Lewandowski" userId="27b073ff-eeed-4219-ac21-785138faddf1" providerId="ADAL" clId="{BABC39CC-5E48-794C-8871-E1FD53E3822C}" dt="2019-04-25T10:58:04.959" v="927" actId="1076"/>
          <ac:spMkLst>
            <pc:docMk/>
            <pc:sldMk cId="3511878665" sldId="262"/>
            <ac:spMk id="44" creationId="{48B68A58-F18B-1A48-B958-BBC8D59413CE}"/>
          </ac:spMkLst>
        </pc:spChg>
        <pc:spChg chg="add mod">
          <ac:chgData name="Artur Lewandowski" userId="27b073ff-eeed-4219-ac21-785138faddf1" providerId="ADAL" clId="{BABC39CC-5E48-794C-8871-E1FD53E3822C}" dt="2019-04-25T10:58:04.959" v="927" actId="1076"/>
          <ac:spMkLst>
            <pc:docMk/>
            <pc:sldMk cId="3511878665" sldId="262"/>
            <ac:spMk id="45" creationId="{643F106F-271D-1C48-8286-370B1F4BDBCA}"/>
          </ac:spMkLst>
        </pc:spChg>
        <pc:spChg chg="add mod">
          <ac:chgData name="Artur Lewandowski" userId="27b073ff-eeed-4219-ac21-785138faddf1" providerId="ADAL" clId="{BABC39CC-5E48-794C-8871-E1FD53E3822C}" dt="2019-04-25T10:58:04.959" v="927" actId="1076"/>
          <ac:spMkLst>
            <pc:docMk/>
            <pc:sldMk cId="3511878665" sldId="262"/>
            <ac:spMk id="46" creationId="{9BB53E81-36B4-6448-AC79-3992B6FD9432}"/>
          </ac:spMkLst>
        </pc:spChg>
        <pc:spChg chg="add mod">
          <ac:chgData name="Artur Lewandowski" userId="27b073ff-eeed-4219-ac21-785138faddf1" providerId="ADAL" clId="{BABC39CC-5E48-794C-8871-E1FD53E3822C}" dt="2019-04-25T10:58:04.959" v="927" actId="1076"/>
          <ac:spMkLst>
            <pc:docMk/>
            <pc:sldMk cId="3511878665" sldId="262"/>
            <ac:spMk id="47" creationId="{AA3FD8F7-A942-3340-933A-1F7C5FAEB534}"/>
          </ac:spMkLst>
        </pc:spChg>
        <pc:spChg chg="add mod">
          <ac:chgData name="Artur Lewandowski" userId="27b073ff-eeed-4219-ac21-785138faddf1" providerId="ADAL" clId="{BABC39CC-5E48-794C-8871-E1FD53E3822C}" dt="2019-04-25T10:58:04.959" v="927" actId="1076"/>
          <ac:spMkLst>
            <pc:docMk/>
            <pc:sldMk cId="3511878665" sldId="262"/>
            <ac:spMk id="48" creationId="{0617B038-2469-4B4C-BF00-BDE0D7360827}"/>
          </ac:spMkLst>
        </pc:spChg>
        <pc:spChg chg="add mod">
          <ac:chgData name="Artur Lewandowski" userId="27b073ff-eeed-4219-ac21-785138faddf1" providerId="ADAL" clId="{BABC39CC-5E48-794C-8871-E1FD53E3822C}" dt="2019-04-25T10:58:04.959" v="927" actId="1076"/>
          <ac:spMkLst>
            <pc:docMk/>
            <pc:sldMk cId="3511878665" sldId="262"/>
            <ac:spMk id="49" creationId="{CD43D576-0D7A-C344-9A4D-5748ADA78EE4}"/>
          </ac:spMkLst>
        </pc:spChg>
        <pc:spChg chg="add mod">
          <ac:chgData name="Artur Lewandowski" userId="27b073ff-eeed-4219-ac21-785138faddf1" providerId="ADAL" clId="{BABC39CC-5E48-794C-8871-E1FD53E3822C}" dt="2019-04-25T10:58:04.959" v="927" actId="1076"/>
          <ac:spMkLst>
            <pc:docMk/>
            <pc:sldMk cId="3511878665" sldId="262"/>
            <ac:spMk id="50" creationId="{BAD5A9C6-661A-B941-8127-569F3911BCB4}"/>
          </ac:spMkLst>
        </pc:spChg>
        <pc:spChg chg="add mod">
          <ac:chgData name="Artur Lewandowski" userId="27b073ff-eeed-4219-ac21-785138faddf1" providerId="ADAL" clId="{BABC39CC-5E48-794C-8871-E1FD53E3822C}" dt="2019-04-25T10:58:04.959" v="927" actId="1076"/>
          <ac:spMkLst>
            <pc:docMk/>
            <pc:sldMk cId="3511878665" sldId="262"/>
            <ac:spMk id="51" creationId="{10AA392A-ABE6-424C-AFED-E130018CF3FD}"/>
          </ac:spMkLst>
        </pc:spChg>
        <pc:spChg chg="add mod">
          <ac:chgData name="Artur Lewandowski" userId="27b073ff-eeed-4219-ac21-785138faddf1" providerId="ADAL" clId="{BABC39CC-5E48-794C-8871-E1FD53E3822C}" dt="2019-04-25T10:58:04.959" v="927" actId="1076"/>
          <ac:spMkLst>
            <pc:docMk/>
            <pc:sldMk cId="3511878665" sldId="262"/>
            <ac:spMk id="52" creationId="{CA15EB64-CC2D-F74A-ACEC-877BE23A1569}"/>
          </ac:spMkLst>
        </pc:spChg>
        <pc:spChg chg="add mod">
          <ac:chgData name="Artur Lewandowski" userId="27b073ff-eeed-4219-ac21-785138faddf1" providerId="ADAL" clId="{BABC39CC-5E48-794C-8871-E1FD53E3822C}" dt="2019-04-25T10:58:04.959" v="927" actId="1076"/>
          <ac:spMkLst>
            <pc:docMk/>
            <pc:sldMk cId="3511878665" sldId="262"/>
            <ac:spMk id="53" creationId="{4F89CA55-0AB5-594A-81EE-C4C359B8A952}"/>
          </ac:spMkLst>
        </pc:spChg>
        <pc:spChg chg="add mod">
          <ac:chgData name="Artur Lewandowski" userId="27b073ff-eeed-4219-ac21-785138faddf1" providerId="ADAL" clId="{BABC39CC-5E48-794C-8871-E1FD53E3822C}" dt="2019-04-25T10:58:04.959" v="927" actId="1076"/>
          <ac:spMkLst>
            <pc:docMk/>
            <pc:sldMk cId="3511878665" sldId="262"/>
            <ac:spMk id="54" creationId="{977D842F-18C6-3843-B712-544DABDF1684}"/>
          </ac:spMkLst>
        </pc:spChg>
        <pc:spChg chg="add mod">
          <ac:chgData name="Artur Lewandowski" userId="27b073ff-eeed-4219-ac21-785138faddf1" providerId="ADAL" clId="{BABC39CC-5E48-794C-8871-E1FD53E3822C}" dt="2019-04-25T10:58:04.959" v="927" actId="1076"/>
          <ac:spMkLst>
            <pc:docMk/>
            <pc:sldMk cId="3511878665" sldId="262"/>
            <ac:spMk id="55" creationId="{1FB56229-3D02-FA49-A911-B928B98F5A33}"/>
          </ac:spMkLst>
        </pc:spChg>
        <pc:spChg chg="add mod">
          <ac:chgData name="Artur Lewandowski" userId="27b073ff-eeed-4219-ac21-785138faddf1" providerId="ADAL" clId="{BABC39CC-5E48-794C-8871-E1FD53E3822C}" dt="2019-04-25T10:58:04.959" v="927" actId="1076"/>
          <ac:spMkLst>
            <pc:docMk/>
            <pc:sldMk cId="3511878665" sldId="262"/>
            <ac:spMk id="56" creationId="{8AF88F90-CA14-734F-8C19-4FDD613023B7}"/>
          </ac:spMkLst>
        </pc:spChg>
        <pc:spChg chg="add mod">
          <ac:chgData name="Artur Lewandowski" userId="27b073ff-eeed-4219-ac21-785138faddf1" providerId="ADAL" clId="{BABC39CC-5E48-794C-8871-E1FD53E3822C}" dt="2019-04-25T10:58:04.959" v="927" actId="1076"/>
          <ac:spMkLst>
            <pc:docMk/>
            <pc:sldMk cId="3511878665" sldId="262"/>
            <ac:spMk id="57" creationId="{D4F1EC79-8710-B94D-9A20-602A8AC86972}"/>
          </ac:spMkLst>
        </pc:spChg>
        <pc:spChg chg="add mod">
          <ac:chgData name="Artur Lewandowski" userId="27b073ff-eeed-4219-ac21-785138faddf1" providerId="ADAL" clId="{BABC39CC-5E48-794C-8871-E1FD53E3822C}" dt="2019-04-25T10:58:04.959" v="927" actId="1076"/>
          <ac:spMkLst>
            <pc:docMk/>
            <pc:sldMk cId="3511878665" sldId="262"/>
            <ac:spMk id="58" creationId="{8CCBE2D7-4FBF-E644-A956-54B8711EAE77}"/>
          </ac:spMkLst>
        </pc:spChg>
        <pc:spChg chg="add mod">
          <ac:chgData name="Artur Lewandowski" userId="27b073ff-eeed-4219-ac21-785138faddf1" providerId="ADAL" clId="{BABC39CC-5E48-794C-8871-E1FD53E3822C}" dt="2019-04-25T10:58:04.959" v="927" actId="1076"/>
          <ac:spMkLst>
            <pc:docMk/>
            <pc:sldMk cId="3511878665" sldId="262"/>
            <ac:spMk id="59" creationId="{FC09E0F6-EAB0-9342-84F0-4BD6D60A1BB3}"/>
          </ac:spMkLst>
        </pc:spChg>
        <pc:spChg chg="add mod">
          <ac:chgData name="Artur Lewandowski" userId="27b073ff-eeed-4219-ac21-785138faddf1" providerId="ADAL" clId="{BABC39CC-5E48-794C-8871-E1FD53E3822C}" dt="2019-04-25T10:58:04.959" v="927" actId="1076"/>
          <ac:spMkLst>
            <pc:docMk/>
            <pc:sldMk cId="3511878665" sldId="262"/>
            <ac:spMk id="60" creationId="{094FC490-0A28-0549-AA20-5AB59C99D2F3}"/>
          </ac:spMkLst>
        </pc:spChg>
        <pc:spChg chg="add mod">
          <ac:chgData name="Artur Lewandowski" userId="27b073ff-eeed-4219-ac21-785138faddf1" providerId="ADAL" clId="{BABC39CC-5E48-794C-8871-E1FD53E3822C}" dt="2019-04-25T10:58:04.959" v="927" actId="1076"/>
          <ac:spMkLst>
            <pc:docMk/>
            <pc:sldMk cId="3511878665" sldId="262"/>
            <ac:spMk id="61" creationId="{495EDD76-5024-D44C-8110-31F796CC0127}"/>
          </ac:spMkLst>
        </pc:spChg>
        <pc:spChg chg="add mod">
          <ac:chgData name="Artur Lewandowski" userId="27b073ff-eeed-4219-ac21-785138faddf1" providerId="ADAL" clId="{BABC39CC-5E48-794C-8871-E1FD53E3822C}" dt="2019-04-25T10:58:04.959" v="927" actId="1076"/>
          <ac:spMkLst>
            <pc:docMk/>
            <pc:sldMk cId="3511878665" sldId="262"/>
            <ac:spMk id="62" creationId="{46D8B6DA-188D-454C-B581-88CC8CE9C20D}"/>
          </ac:spMkLst>
        </pc:spChg>
        <pc:spChg chg="add mod">
          <ac:chgData name="Artur Lewandowski" userId="27b073ff-eeed-4219-ac21-785138faddf1" providerId="ADAL" clId="{BABC39CC-5E48-794C-8871-E1FD53E3822C}" dt="2019-04-25T10:58:04.959" v="927" actId="1076"/>
          <ac:spMkLst>
            <pc:docMk/>
            <pc:sldMk cId="3511878665" sldId="262"/>
            <ac:spMk id="63" creationId="{0277AD57-E41C-7848-8636-6A5CD1DAAFF6}"/>
          </ac:spMkLst>
        </pc:spChg>
        <pc:spChg chg="add mod">
          <ac:chgData name="Artur Lewandowski" userId="27b073ff-eeed-4219-ac21-785138faddf1" providerId="ADAL" clId="{BABC39CC-5E48-794C-8871-E1FD53E3822C}" dt="2019-04-25T10:58:04.959" v="927" actId="1076"/>
          <ac:spMkLst>
            <pc:docMk/>
            <pc:sldMk cId="3511878665" sldId="262"/>
            <ac:spMk id="64" creationId="{F14FF8E1-0885-D840-9408-7F6193FF1F1F}"/>
          </ac:spMkLst>
        </pc:spChg>
        <pc:spChg chg="add mod">
          <ac:chgData name="Artur Lewandowski" userId="27b073ff-eeed-4219-ac21-785138faddf1" providerId="ADAL" clId="{BABC39CC-5E48-794C-8871-E1FD53E3822C}" dt="2019-04-25T10:58:04.959" v="927" actId="1076"/>
          <ac:spMkLst>
            <pc:docMk/>
            <pc:sldMk cId="3511878665" sldId="262"/>
            <ac:spMk id="65" creationId="{D547BF3E-838B-3E4D-8D7E-12397743CFD2}"/>
          </ac:spMkLst>
        </pc:spChg>
        <pc:spChg chg="add mod">
          <ac:chgData name="Artur Lewandowski" userId="27b073ff-eeed-4219-ac21-785138faddf1" providerId="ADAL" clId="{BABC39CC-5E48-794C-8871-E1FD53E3822C}" dt="2019-04-25T10:58:04.959" v="927" actId="1076"/>
          <ac:spMkLst>
            <pc:docMk/>
            <pc:sldMk cId="3511878665" sldId="262"/>
            <ac:spMk id="66" creationId="{1D0137DF-2A79-8148-A268-53301E1B0AC9}"/>
          </ac:spMkLst>
        </pc:spChg>
        <pc:spChg chg="add mod">
          <ac:chgData name="Artur Lewandowski" userId="27b073ff-eeed-4219-ac21-785138faddf1" providerId="ADAL" clId="{BABC39CC-5E48-794C-8871-E1FD53E3822C}" dt="2019-04-25T10:58:04.959" v="927" actId="1076"/>
          <ac:spMkLst>
            <pc:docMk/>
            <pc:sldMk cId="3511878665" sldId="262"/>
            <ac:spMk id="67" creationId="{69A4AB80-7553-3742-8876-CB1D076638B8}"/>
          </ac:spMkLst>
        </pc:spChg>
        <pc:spChg chg="add mod">
          <ac:chgData name="Artur Lewandowski" userId="27b073ff-eeed-4219-ac21-785138faddf1" providerId="ADAL" clId="{BABC39CC-5E48-794C-8871-E1FD53E3822C}" dt="2019-04-25T10:58:04.959" v="927" actId="1076"/>
          <ac:spMkLst>
            <pc:docMk/>
            <pc:sldMk cId="3511878665" sldId="262"/>
            <ac:spMk id="68" creationId="{680E1753-7228-AE47-BF5C-5DFC3BC4B9E5}"/>
          </ac:spMkLst>
        </pc:spChg>
        <pc:spChg chg="add mod">
          <ac:chgData name="Artur Lewandowski" userId="27b073ff-eeed-4219-ac21-785138faddf1" providerId="ADAL" clId="{BABC39CC-5E48-794C-8871-E1FD53E3822C}" dt="2019-04-25T10:58:04.959" v="927" actId="1076"/>
          <ac:spMkLst>
            <pc:docMk/>
            <pc:sldMk cId="3511878665" sldId="262"/>
            <ac:spMk id="69" creationId="{0CB61271-7942-A141-A86A-1F00AF28612E}"/>
          </ac:spMkLst>
        </pc:spChg>
        <pc:spChg chg="add mod">
          <ac:chgData name="Artur Lewandowski" userId="27b073ff-eeed-4219-ac21-785138faddf1" providerId="ADAL" clId="{BABC39CC-5E48-794C-8871-E1FD53E3822C}" dt="2019-04-25T10:58:04.959" v="927" actId="1076"/>
          <ac:spMkLst>
            <pc:docMk/>
            <pc:sldMk cId="3511878665" sldId="262"/>
            <ac:spMk id="70" creationId="{1F9E82D5-9784-DD4E-BE3A-C5BE33D14F32}"/>
          </ac:spMkLst>
        </pc:spChg>
        <pc:spChg chg="add mod">
          <ac:chgData name="Artur Lewandowski" userId="27b073ff-eeed-4219-ac21-785138faddf1" providerId="ADAL" clId="{BABC39CC-5E48-794C-8871-E1FD53E3822C}" dt="2019-04-25T10:58:04.959" v="927" actId="1076"/>
          <ac:spMkLst>
            <pc:docMk/>
            <pc:sldMk cId="3511878665" sldId="262"/>
            <ac:spMk id="71" creationId="{6477C7F3-D371-F54E-9C45-106668FA0086}"/>
          </ac:spMkLst>
        </pc:spChg>
        <pc:spChg chg="add mod">
          <ac:chgData name="Artur Lewandowski" userId="27b073ff-eeed-4219-ac21-785138faddf1" providerId="ADAL" clId="{BABC39CC-5E48-794C-8871-E1FD53E3822C}" dt="2019-04-25T10:58:04.959" v="927" actId="1076"/>
          <ac:spMkLst>
            <pc:docMk/>
            <pc:sldMk cId="3511878665" sldId="262"/>
            <ac:spMk id="72" creationId="{DEFC29E7-5F41-5A4D-B57C-DB970044FC13}"/>
          </ac:spMkLst>
        </pc:spChg>
        <pc:spChg chg="add mod">
          <ac:chgData name="Artur Lewandowski" userId="27b073ff-eeed-4219-ac21-785138faddf1" providerId="ADAL" clId="{BABC39CC-5E48-794C-8871-E1FD53E3822C}" dt="2019-04-25T10:58:04.959" v="927" actId="1076"/>
          <ac:spMkLst>
            <pc:docMk/>
            <pc:sldMk cId="3511878665" sldId="262"/>
            <ac:spMk id="73" creationId="{4EE9A2E6-65C0-AC47-AD7C-C658CA05D9D1}"/>
          </ac:spMkLst>
        </pc:spChg>
        <pc:spChg chg="add mod">
          <ac:chgData name="Artur Lewandowski" userId="27b073ff-eeed-4219-ac21-785138faddf1" providerId="ADAL" clId="{BABC39CC-5E48-794C-8871-E1FD53E3822C}" dt="2019-04-25T10:58:04.959" v="927" actId="1076"/>
          <ac:spMkLst>
            <pc:docMk/>
            <pc:sldMk cId="3511878665" sldId="262"/>
            <ac:spMk id="74" creationId="{8E249282-F8AC-6140-BBA8-5E800850BD9E}"/>
          </ac:spMkLst>
        </pc:spChg>
        <pc:spChg chg="add mod">
          <ac:chgData name="Artur Lewandowski" userId="27b073ff-eeed-4219-ac21-785138faddf1" providerId="ADAL" clId="{BABC39CC-5E48-794C-8871-E1FD53E3822C}" dt="2019-04-25T10:58:04.959" v="927" actId="1076"/>
          <ac:spMkLst>
            <pc:docMk/>
            <pc:sldMk cId="3511878665" sldId="262"/>
            <ac:spMk id="75" creationId="{35E4C334-8302-7347-90FD-BA87735A3FD1}"/>
          </ac:spMkLst>
        </pc:spChg>
        <pc:spChg chg="add mod">
          <ac:chgData name="Artur Lewandowski" userId="27b073ff-eeed-4219-ac21-785138faddf1" providerId="ADAL" clId="{BABC39CC-5E48-794C-8871-E1FD53E3822C}" dt="2019-04-25T10:58:04.959" v="927" actId="1076"/>
          <ac:spMkLst>
            <pc:docMk/>
            <pc:sldMk cId="3511878665" sldId="262"/>
            <ac:spMk id="76" creationId="{47197EC8-2196-EC46-8E89-AA28996719A0}"/>
          </ac:spMkLst>
        </pc:spChg>
        <pc:spChg chg="add mod">
          <ac:chgData name="Artur Lewandowski" userId="27b073ff-eeed-4219-ac21-785138faddf1" providerId="ADAL" clId="{BABC39CC-5E48-794C-8871-E1FD53E3822C}" dt="2019-04-25T10:58:04.959" v="927" actId="1076"/>
          <ac:spMkLst>
            <pc:docMk/>
            <pc:sldMk cId="3511878665" sldId="262"/>
            <ac:spMk id="77" creationId="{3039E134-6FE5-B841-B0DD-EE52C62EB291}"/>
          </ac:spMkLst>
        </pc:spChg>
        <pc:spChg chg="add mod">
          <ac:chgData name="Artur Lewandowski" userId="27b073ff-eeed-4219-ac21-785138faddf1" providerId="ADAL" clId="{BABC39CC-5E48-794C-8871-E1FD53E3822C}" dt="2019-04-25T10:58:04.959" v="927" actId="1076"/>
          <ac:spMkLst>
            <pc:docMk/>
            <pc:sldMk cId="3511878665" sldId="262"/>
            <ac:spMk id="78" creationId="{02761A49-B5ED-CB42-9076-3A0A045F6AD9}"/>
          </ac:spMkLst>
        </pc:spChg>
        <pc:spChg chg="add mod">
          <ac:chgData name="Artur Lewandowski" userId="27b073ff-eeed-4219-ac21-785138faddf1" providerId="ADAL" clId="{BABC39CC-5E48-794C-8871-E1FD53E3822C}" dt="2019-04-25T10:58:04.959" v="927" actId="1076"/>
          <ac:spMkLst>
            <pc:docMk/>
            <pc:sldMk cId="3511878665" sldId="262"/>
            <ac:spMk id="79" creationId="{A26C7D8B-48AC-6348-9AAA-2D8974A79DB0}"/>
          </ac:spMkLst>
        </pc:spChg>
        <pc:spChg chg="add mod">
          <ac:chgData name="Artur Lewandowski" userId="27b073ff-eeed-4219-ac21-785138faddf1" providerId="ADAL" clId="{BABC39CC-5E48-794C-8871-E1FD53E3822C}" dt="2019-04-25T10:58:04.959" v="927" actId="1076"/>
          <ac:spMkLst>
            <pc:docMk/>
            <pc:sldMk cId="3511878665" sldId="262"/>
            <ac:spMk id="80" creationId="{89CF9C73-83A9-8342-ACB4-2D26BACB2F97}"/>
          </ac:spMkLst>
        </pc:spChg>
        <pc:spChg chg="add mod">
          <ac:chgData name="Artur Lewandowski" userId="27b073ff-eeed-4219-ac21-785138faddf1" providerId="ADAL" clId="{BABC39CC-5E48-794C-8871-E1FD53E3822C}" dt="2019-04-25T10:58:04.959" v="927" actId="1076"/>
          <ac:spMkLst>
            <pc:docMk/>
            <pc:sldMk cId="3511878665" sldId="262"/>
            <ac:spMk id="81" creationId="{C4A9BABF-BB96-0343-9E97-296777745D19}"/>
          </ac:spMkLst>
        </pc:spChg>
        <pc:spChg chg="add mod">
          <ac:chgData name="Artur Lewandowski" userId="27b073ff-eeed-4219-ac21-785138faddf1" providerId="ADAL" clId="{BABC39CC-5E48-794C-8871-E1FD53E3822C}" dt="2019-04-25T10:58:04.959" v="927" actId="1076"/>
          <ac:spMkLst>
            <pc:docMk/>
            <pc:sldMk cId="3511878665" sldId="262"/>
            <ac:spMk id="82" creationId="{3F2E9C49-2688-D943-A618-42F76E6E57C3}"/>
          </ac:spMkLst>
        </pc:spChg>
        <pc:spChg chg="add mod">
          <ac:chgData name="Artur Lewandowski" userId="27b073ff-eeed-4219-ac21-785138faddf1" providerId="ADAL" clId="{BABC39CC-5E48-794C-8871-E1FD53E3822C}" dt="2019-04-25T10:58:04.959" v="927" actId="1076"/>
          <ac:spMkLst>
            <pc:docMk/>
            <pc:sldMk cId="3511878665" sldId="262"/>
            <ac:spMk id="83" creationId="{9F2D8A46-94D5-484F-957D-4810A6308426}"/>
          </ac:spMkLst>
        </pc:spChg>
        <pc:spChg chg="add mod">
          <ac:chgData name="Artur Lewandowski" userId="27b073ff-eeed-4219-ac21-785138faddf1" providerId="ADAL" clId="{BABC39CC-5E48-794C-8871-E1FD53E3822C}" dt="2019-04-25T10:58:04.959" v="927" actId="1076"/>
          <ac:spMkLst>
            <pc:docMk/>
            <pc:sldMk cId="3511878665" sldId="262"/>
            <ac:spMk id="84" creationId="{51A20EBC-7782-3646-BBD2-8BB45730ED61}"/>
          </ac:spMkLst>
        </pc:spChg>
        <pc:spChg chg="add mod">
          <ac:chgData name="Artur Lewandowski" userId="27b073ff-eeed-4219-ac21-785138faddf1" providerId="ADAL" clId="{BABC39CC-5E48-794C-8871-E1FD53E3822C}" dt="2019-04-25T10:58:04.959" v="927" actId="1076"/>
          <ac:spMkLst>
            <pc:docMk/>
            <pc:sldMk cId="3511878665" sldId="262"/>
            <ac:spMk id="85" creationId="{970D65E7-5908-5D47-8359-287B798BAA6D}"/>
          </ac:spMkLst>
        </pc:spChg>
        <pc:spChg chg="add mod">
          <ac:chgData name="Artur Lewandowski" userId="27b073ff-eeed-4219-ac21-785138faddf1" providerId="ADAL" clId="{BABC39CC-5E48-794C-8871-E1FD53E3822C}" dt="2019-04-25T10:58:04.959" v="927" actId="1076"/>
          <ac:spMkLst>
            <pc:docMk/>
            <pc:sldMk cId="3511878665" sldId="262"/>
            <ac:spMk id="86" creationId="{69ED9B55-C249-0E41-B0A2-BE72676051F2}"/>
          </ac:spMkLst>
        </pc:spChg>
        <pc:spChg chg="add mod">
          <ac:chgData name="Artur Lewandowski" userId="27b073ff-eeed-4219-ac21-785138faddf1" providerId="ADAL" clId="{BABC39CC-5E48-794C-8871-E1FD53E3822C}" dt="2019-04-25T10:58:04.959" v="927" actId="1076"/>
          <ac:spMkLst>
            <pc:docMk/>
            <pc:sldMk cId="3511878665" sldId="262"/>
            <ac:spMk id="87" creationId="{9546642F-78A9-B446-867B-70637B57EF52}"/>
          </ac:spMkLst>
        </pc:spChg>
        <pc:spChg chg="add mod">
          <ac:chgData name="Artur Lewandowski" userId="27b073ff-eeed-4219-ac21-785138faddf1" providerId="ADAL" clId="{BABC39CC-5E48-794C-8871-E1FD53E3822C}" dt="2019-04-25T10:58:04.959" v="927" actId="1076"/>
          <ac:spMkLst>
            <pc:docMk/>
            <pc:sldMk cId="3511878665" sldId="262"/>
            <ac:spMk id="88" creationId="{B6334BD9-630F-C34E-B973-3DC8A426D678}"/>
          </ac:spMkLst>
        </pc:spChg>
        <pc:spChg chg="add mod">
          <ac:chgData name="Artur Lewandowski" userId="27b073ff-eeed-4219-ac21-785138faddf1" providerId="ADAL" clId="{BABC39CC-5E48-794C-8871-E1FD53E3822C}" dt="2019-04-25T10:58:04.959" v="927" actId="1076"/>
          <ac:spMkLst>
            <pc:docMk/>
            <pc:sldMk cId="3511878665" sldId="262"/>
            <ac:spMk id="89" creationId="{97E8AC05-3BDD-9E4B-9531-8CAAC607A24F}"/>
          </ac:spMkLst>
        </pc:spChg>
        <pc:spChg chg="add mod">
          <ac:chgData name="Artur Lewandowski" userId="27b073ff-eeed-4219-ac21-785138faddf1" providerId="ADAL" clId="{BABC39CC-5E48-794C-8871-E1FD53E3822C}" dt="2019-04-25T10:58:04.959" v="927" actId="1076"/>
          <ac:spMkLst>
            <pc:docMk/>
            <pc:sldMk cId="3511878665" sldId="262"/>
            <ac:spMk id="90" creationId="{3DB24883-984E-FF4A-991B-B7D56E2CE284}"/>
          </ac:spMkLst>
        </pc:spChg>
        <pc:spChg chg="add mod">
          <ac:chgData name="Artur Lewandowski" userId="27b073ff-eeed-4219-ac21-785138faddf1" providerId="ADAL" clId="{BABC39CC-5E48-794C-8871-E1FD53E3822C}" dt="2019-04-25T10:58:04.959" v="927" actId="1076"/>
          <ac:spMkLst>
            <pc:docMk/>
            <pc:sldMk cId="3511878665" sldId="262"/>
            <ac:spMk id="91" creationId="{6E6ACD59-30A5-AB4E-834F-2E610305EE9C}"/>
          </ac:spMkLst>
        </pc:spChg>
        <pc:spChg chg="add mod">
          <ac:chgData name="Artur Lewandowski" userId="27b073ff-eeed-4219-ac21-785138faddf1" providerId="ADAL" clId="{BABC39CC-5E48-794C-8871-E1FD53E3822C}" dt="2019-04-25T10:58:04.959" v="927" actId="1076"/>
          <ac:spMkLst>
            <pc:docMk/>
            <pc:sldMk cId="3511878665" sldId="262"/>
            <ac:spMk id="92" creationId="{B2FB0CE5-9578-2B42-A7E4-B7FD2F4DC012}"/>
          </ac:spMkLst>
        </pc:spChg>
        <pc:spChg chg="add mod">
          <ac:chgData name="Artur Lewandowski" userId="27b073ff-eeed-4219-ac21-785138faddf1" providerId="ADAL" clId="{BABC39CC-5E48-794C-8871-E1FD53E3822C}" dt="2019-04-25T10:58:04.959" v="927" actId="1076"/>
          <ac:spMkLst>
            <pc:docMk/>
            <pc:sldMk cId="3511878665" sldId="262"/>
            <ac:spMk id="93" creationId="{C949F402-3526-1A45-A074-BA3C2E3C3E34}"/>
          </ac:spMkLst>
        </pc:spChg>
        <pc:spChg chg="add mod">
          <ac:chgData name="Artur Lewandowski" userId="27b073ff-eeed-4219-ac21-785138faddf1" providerId="ADAL" clId="{BABC39CC-5E48-794C-8871-E1FD53E3822C}" dt="2019-04-25T10:58:04.959" v="927" actId="1076"/>
          <ac:spMkLst>
            <pc:docMk/>
            <pc:sldMk cId="3511878665" sldId="262"/>
            <ac:spMk id="94" creationId="{EB3F62AF-7C40-2A45-B1EB-BB2C33F8F8EA}"/>
          </ac:spMkLst>
        </pc:spChg>
        <pc:spChg chg="add mod">
          <ac:chgData name="Artur Lewandowski" userId="27b073ff-eeed-4219-ac21-785138faddf1" providerId="ADAL" clId="{BABC39CC-5E48-794C-8871-E1FD53E3822C}" dt="2019-04-25T10:58:04.959" v="927" actId="1076"/>
          <ac:spMkLst>
            <pc:docMk/>
            <pc:sldMk cId="3511878665" sldId="262"/>
            <ac:spMk id="95" creationId="{6DBFBA18-3923-094A-A378-68FE21BC1910}"/>
          </ac:spMkLst>
        </pc:spChg>
        <pc:spChg chg="add mod">
          <ac:chgData name="Artur Lewandowski" userId="27b073ff-eeed-4219-ac21-785138faddf1" providerId="ADAL" clId="{BABC39CC-5E48-794C-8871-E1FD53E3822C}" dt="2019-04-25T10:58:04.959" v="927" actId="1076"/>
          <ac:spMkLst>
            <pc:docMk/>
            <pc:sldMk cId="3511878665" sldId="262"/>
            <ac:spMk id="96" creationId="{65956A39-0F5A-B44E-9180-64C5EDDEA2FA}"/>
          </ac:spMkLst>
        </pc:spChg>
        <pc:spChg chg="add mod">
          <ac:chgData name="Artur Lewandowski" userId="27b073ff-eeed-4219-ac21-785138faddf1" providerId="ADAL" clId="{BABC39CC-5E48-794C-8871-E1FD53E3822C}" dt="2019-04-25T10:58:04.959" v="927" actId="1076"/>
          <ac:spMkLst>
            <pc:docMk/>
            <pc:sldMk cId="3511878665" sldId="262"/>
            <ac:spMk id="97" creationId="{D447EC37-BC23-0E4A-9F8E-C121653131BB}"/>
          </ac:spMkLst>
        </pc:spChg>
        <pc:spChg chg="add mod">
          <ac:chgData name="Artur Lewandowski" userId="27b073ff-eeed-4219-ac21-785138faddf1" providerId="ADAL" clId="{BABC39CC-5E48-794C-8871-E1FD53E3822C}" dt="2019-04-25T10:58:04.959" v="927" actId="1076"/>
          <ac:spMkLst>
            <pc:docMk/>
            <pc:sldMk cId="3511878665" sldId="262"/>
            <ac:spMk id="98" creationId="{313325AE-06C5-2F4D-9E28-1F340D12D89A}"/>
          </ac:spMkLst>
        </pc:spChg>
        <pc:spChg chg="add mod">
          <ac:chgData name="Artur Lewandowski" userId="27b073ff-eeed-4219-ac21-785138faddf1" providerId="ADAL" clId="{BABC39CC-5E48-794C-8871-E1FD53E3822C}" dt="2019-04-25T10:58:04.959" v="927" actId="1076"/>
          <ac:spMkLst>
            <pc:docMk/>
            <pc:sldMk cId="3511878665" sldId="262"/>
            <ac:spMk id="99" creationId="{5FFAADD4-804A-E240-9993-E9C104748219}"/>
          </ac:spMkLst>
        </pc:spChg>
        <pc:spChg chg="add mod">
          <ac:chgData name="Artur Lewandowski" userId="27b073ff-eeed-4219-ac21-785138faddf1" providerId="ADAL" clId="{BABC39CC-5E48-794C-8871-E1FD53E3822C}" dt="2019-04-25T10:58:04.959" v="927" actId="1076"/>
          <ac:spMkLst>
            <pc:docMk/>
            <pc:sldMk cId="3511878665" sldId="262"/>
            <ac:spMk id="100" creationId="{BD385429-E76A-5F4D-A478-A5F9A08C32B4}"/>
          </ac:spMkLst>
        </pc:spChg>
        <pc:spChg chg="add mod">
          <ac:chgData name="Artur Lewandowski" userId="27b073ff-eeed-4219-ac21-785138faddf1" providerId="ADAL" clId="{BABC39CC-5E48-794C-8871-E1FD53E3822C}" dt="2019-04-25T10:58:04.959" v="927" actId="1076"/>
          <ac:spMkLst>
            <pc:docMk/>
            <pc:sldMk cId="3511878665" sldId="262"/>
            <ac:spMk id="101" creationId="{CB70D254-F6FC-BF48-8083-D4B7B4E02730}"/>
          </ac:spMkLst>
        </pc:spChg>
        <pc:spChg chg="add mod">
          <ac:chgData name="Artur Lewandowski" userId="27b073ff-eeed-4219-ac21-785138faddf1" providerId="ADAL" clId="{BABC39CC-5E48-794C-8871-E1FD53E3822C}" dt="2019-04-25T10:58:19.179" v="930" actId="207"/>
          <ac:spMkLst>
            <pc:docMk/>
            <pc:sldMk cId="3511878665" sldId="262"/>
            <ac:spMk id="102" creationId="{597142DD-A28E-D541-B0D7-AA56492DF112}"/>
          </ac:spMkLst>
        </pc:spChg>
        <pc:spChg chg="add mod">
          <ac:chgData name="Artur Lewandowski" userId="27b073ff-eeed-4219-ac21-785138faddf1" providerId="ADAL" clId="{BABC39CC-5E48-794C-8871-E1FD53E3822C}" dt="2019-04-25T10:58:19.179" v="930" actId="207"/>
          <ac:spMkLst>
            <pc:docMk/>
            <pc:sldMk cId="3511878665" sldId="262"/>
            <ac:spMk id="103" creationId="{3DB26AF6-520E-E942-BDA0-93B95A0DFBD7}"/>
          </ac:spMkLst>
        </pc:spChg>
        <pc:spChg chg="add mod">
          <ac:chgData name="Artur Lewandowski" userId="27b073ff-eeed-4219-ac21-785138faddf1" providerId="ADAL" clId="{BABC39CC-5E48-794C-8871-E1FD53E3822C}" dt="2019-04-25T10:58:19.179" v="930" actId="207"/>
          <ac:spMkLst>
            <pc:docMk/>
            <pc:sldMk cId="3511878665" sldId="262"/>
            <ac:spMk id="104" creationId="{CF296B6C-76AB-7B46-8173-0C64F8C48E23}"/>
          </ac:spMkLst>
        </pc:spChg>
        <pc:spChg chg="add mod">
          <ac:chgData name="Artur Lewandowski" userId="27b073ff-eeed-4219-ac21-785138faddf1" providerId="ADAL" clId="{BABC39CC-5E48-794C-8871-E1FD53E3822C}" dt="2019-04-25T10:58:19.179" v="930" actId="207"/>
          <ac:spMkLst>
            <pc:docMk/>
            <pc:sldMk cId="3511878665" sldId="262"/>
            <ac:spMk id="105" creationId="{8752D78B-DAD5-6649-9230-51276FF3DE9D}"/>
          </ac:spMkLst>
        </pc:spChg>
        <pc:spChg chg="add mod">
          <ac:chgData name="Artur Lewandowski" userId="27b073ff-eeed-4219-ac21-785138faddf1" providerId="ADAL" clId="{BABC39CC-5E48-794C-8871-E1FD53E3822C}" dt="2019-04-25T10:58:19.179" v="930" actId="207"/>
          <ac:spMkLst>
            <pc:docMk/>
            <pc:sldMk cId="3511878665" sldId="262"/>
            <ac:spMk id="106" creationId="{67CBBDE6-0BAC-9E48-9B85-A0B7F6A43508}"/>
          </ac:spMkLst>
        </pc:spChg>
        <pc:spChg chg="add mod">
          <ac:chgData name="Artur Lewandowski" userId="27b073ff-eeed-4219-ac21-785138faddf1" providerId="ADAL" clId="{BABC39CC-5E48-794C-8871-E1FD53E3822C}" dt="2019-04-25T10:58:19.179" v="930" actId="207"/>
          <ac:spMkLst>
            <pc:docMk/>
            <pc:sldMk cId="3511878665" sldId="262"/>
            <ac:spMk id="107" creationId="{E93B1AE4-4DD9-134E-B57F-8CBADB79247D}"/>
          </ac:spMkLst>
        </pc:spChg>
        <pc:spChg chg="add mod">
          <ac:chgData name="Artur Lewandowski" userId="27b073ff-eeed-4219-ac21-785138faddf1" providerId="ADAL" clId="{BABC39CC-5E48-794C-8871-E1FD53E3822C}" dt="2019-04-25T10:58:19.179" v="930" actId="207"/>
          <ac:spMkLst>
            <pc:docMk/>
            <pc:sldMk cId="3511878665" sldId="262"/>
            <ac:spMk id="108" creationId="{56243021-90B7-AA4F-91DA-C396D06A9BD5}"/>
          </ac:spMkLst>
        </pc:spChg>
        <pc:spChg chg="add mod">
          <ac:chgData name="Artur Lewandowski" userId="27b073ff-eeed-4219-ac21-785138faddf1" providerId="ADAL" clId="{BABC39CC-5E48-794C-8871-E1FD53E3822C}" dt="2019-04-25T10:58:19.179" v="930" actId="207"/>
          <ac:spMkLst>
            <pc:docMk/>
            <pc:sldMk cId="3511878665" sldId="262"/>
            <ac:spMk id="109" creationId="{3F25EC39-46E5-F140-A60A-3A29157640F2}"/>
          </ac:spMkLst>
        </pc:spChg>
        <pc:spChg chg="add mod">
          <ac:chgData name="Artur Lewandowski" userId="27b073ff-eeed-4219-ac21-785138faddf1" providerId="ADAL" clId="{BABC39CC-5E48-794C-8871-E1FD53E3822C}" dt="2019-04-25T10:58:19.179" v="930" actId="207"/>
          <ac:spMkLst>
            <pc:docMk/>
            <pc:sldMk cId="3511878665" sldId="262"/>
            <ac:spMk id="110" creationId="{8D2D9C84-BE99-9F45-A428-25F11FEA595D}"/>
          </ac:spMkLst>
        </pc:spChg>
        <pc:spChg chg="add mod">
          <ac:chgData name="Artur Lewandowski" userId="27b073ff-eeed-4219-ac21-785138faddf1" providerId="ADAL" clId="{BABC39CC-5E48-794C-8871-E1FD53E3822C}" dt="2019-04-25T10:58:19.179" v="930" actId="207"/>
          <ac:spMkLst>
            <pc:docMk/>
            <pc:sldMk cId="3511878665" sldId="262"/>
            <ac:spMk id="111" creationId="{95826270-CA40-204C-9694-6201AD31FEA8}"/>
          </ac:spMkLst>
        </pc:spChg>
        <pc:spChg chg="add mod">
          <ac:chgData name="Artur Lewandowski" userId="27b073ff-eeed-4219-ac21-785138faddf1" providerId="ADAL" clId="{BABC39CC-5E48-794C-8871-E1FD53E3822C}" dt="2019-04-25T10:58:19.179" v="930" actId="207"/>
          <ac:spMkLst>
            <pc:docMk/>
            <pc:sldMk cId="3511878665" sldId="262"/>
            <ac:spMk id="112" creationId="{22389E22-D197-7E45-9B64-57BA3F62004C}"/>
          </ac:spMkLst>
        </pc:spChg>
        <pc:spChg chg="add mod">
          <ac:chgData name="Artur Lewandowski" userId="27b073ff-eeed-4219-ac21-785138faddf1" providerId="ADAL" clId="{BABC39CC-5E48-794C-8871-E1FD53E3822C}" dt="2019-04-25T10:58:19.179" v="930" actId="207"/>
          <ac:spMkLst>
            <pc:docMk/>
            <pc:sldMk cId="3511878665" sldId="262"/>
            <ac:spMk id="113" creationId="{95B9AD1A-4DF4-A342-8DA7-0E9FBC4B95E0}"/>
          </ac:spMkLst>
        </pc:spChg>
        <pc:spChg chg="add mod">
          <ac:chgData name="Artur Lewandowski" userId="27b073ff-eeed-4219-ac21-785138faddf1" providerId="ADAL" clId="{BABC39CC-5E48-794C-8871-E1FD53E3822C}" dt="2019-04-25T10:58:19.179" v="930" actId="207"/>
          <ac:spMkLst>
            <pc:docMk/>
            <pc:sldMk cId="3511878665" sldId="262"/>
            <ac:spMk id="114" creationId="{34E1A38C-F46F-F84C-84C6-0E384C26F5C6}"/>
          </ac:spMkLst>
        </pc:spChg>
        <pc:spChg chg="add mod">
          <ac:chgData name="Artur Lewandowski" userId="27b073ff-eeed-4219-ac21-785138faddf1" providerId="ADAL" clId="{BABC39CC-5E48-794C-8871-E1FD53E3822C}" dt="2019-04-25T10:58:19.179" v="930" actId="207"/>
          <ac:spMkLst>
            <pc:docMk/>
            <pc:sldMk cId="3511878665" sldId="262"/>
            <ac:spMk id="115" creationId="{26CB5135-B48B-5E41-A051-8A4F132A8E20}"/>
          </ac:spMkLst>
        </pc:spChg>
        <pc:spChg chg="add mod">
          <ac:chgData name="Artur Lewandowski" userId="27b073ff-eeed-4219-ac21-785138faddf1" providerId="ADAL" clId="{BABC39CC-5E48-794C-8871-E1FD53E3822C}" dt="2019-04-25T10:58:19.179" v="930" actId="207"/>
          <ac:spMkLst>
            <pc:docMk/>
            <pc:sldMk cId="3511878665" sldId="262"/>
            <ac:spMk id="116" creationId="{D7C0D4ED-2A88-634C-B9DD-98F8CACA1E54}"/>
          </ac:spMkLst>
        </pc:spChg>
        <pc:spChg chg="add mod">
          <ac:chgData name="Artur Lewandowski" userId="27b073ff-eeed-4219-ac21-785138faddf1" providerId="ADAL" clId="{BABC39CC-5E48-794C-8871-E1FD53E3822C}" dt="2019-04-25T10:58:19.179" v="930" actId="207"/>
          <ac:spMkLst>
            <pc:docMk/>
            <pc:sldMk cId="3511878665" sldId="262"/>
            <ac:spMk id="117" creationId="{366C4404-E5A9-5F44-A84F-453691B77827}"/>
          </ac:spMkLst>
        </pc:spChg>
        <pc:spChg chg="add mod">
          <ac:chgData name="Artur Lewandowski" userId="27b073ff-eeed-4219-ac21-785138faddf1" providerId="ADAL" clId="{BABC39CC-5E48-794C-8871-E1FD53E3822C}" dt="2019-04-25T10:58:19.179" v="930" actId="207"/>
          <ac:spMkLst>
            <pc:docMk/>
            <pc:sldMk cId="3511878665" sldId="262"/>
            <ac:spMk id="118" creationId="{667D7483-D0F7-A940-91F6-8CD41F8C0AE8}"/>
          </ac:spMkLst>
        </pc:spChg>
        <pc:spChg chg="add mod">
          <ac:chgData name="Artur Lewandowski" userId="27b073ff-eeed-4219-ac21-785138faddf1" providerId="ADAL" clId="{BABC39CC-5E48-794C-8871-E1FD53E3822C}" dt="2019-04-25T10:58:19.179" v="930" actId="207"/>
          <ac:spMkLst>
            <pc:docMk/>
            <pc:sldMk cId="3511878665" sldId="262"/>
            <ac:spMk id="119" creationId="{18919956-73AA-C445-97AF-A2DBFF66E526}"/>
          </ac:spMkLst>
        </pc:spChg>
        <pc:spChg chg="add mod">
          <ac:chgData name="Artur Lewandowski" userId="27b073ff-eeed-4219-ac21-785138faddf1" providerId="ADAL" clId="{BABC39CC-5E48-794C-8871-E1FD53E3822C}" dt="2019-04-25T10:58:19.179" v="930" actId="207"/>
          <ac:spMkLst>
            <pc:docMk/>
            <pc:sldMk cId="3511878665" sldId="262"/>
            <ac:spMk id="120" creationId="{45DEFBFD-96A1-BC4B-BB52-2319B08D2B20}"/>
          </ac:spMkLst>
        </pc:spChg>
        <pc:spChg chg="add mod">
          <ac:chgData name="Artur Lewandowski" userId="27b073ff-eeed-4219-ac21-785138faddf1" providerId="ADAL" clId="{BABC39CC-5E48-794C-8871-E1FD53E3822C}" dt="2019-04-25T10:58:19.179" v="930" actId="207"/>
          <ac:spMkLst>
            <pc:docMk/>
            <pc:sldMk cId="3511878665" sldId="262"/>
            <ac:spMk id="121" creationId="{2A27A318-2855-784E-BC5C-E00AD90361D4}"/>
          </ac:spMkLst>
        </pc:spChg>
        <pc:spChg chg="add mod">
          <ac:chgData name="Artur Lewandowski" userId="27b073ff-eeed-4219-ac21-785138faddf1" providerId="ADAL" clId="{BABC39CC-5E48-794C-8871-E1FD53E3822C}" dt="2019-04-25T10:58:19.179" v="930" actId="207"/>
          <ac:spMkLst>
            <pc:docMk/>
            <pc:sldMk cId="3511878665" sldId="262"/>
            <ac:spMk id="122" creationId="{643CBCA9-4067-554F-8C1E-B5E7577C3244}"/>
          </ac:spMkLst>
        </pc:spChg>
        <pc:spChg chg="add mod">
          <ac:chgData name="Artur Lewandowski" userId="27b073ff-eeed-4219-ac21-785138faddf1" providerId="ADAL" clId="{BABC39CC-5E48-794C-8871-E1FD53E3822C}" dt="2019-04-25T10:58:19.179" v="930" actId="207"/>
          <ac:spMkLst>
            <pc:docMk/>
            <pc:sldMk cId="3511878665" sldId="262"/>
            <ac:spMk id="123" creationId="{5FAFEA19-651F-F74F-93A9-948E53E4142F}"/>
          </ac:spMkLst>
        </pc:spChg>
        <pc:spChg chg="add mod">
          <ac:chgData name="Artur Lewandowski" userId="27b073ff-eeed-4219-ac21-785138faddf1" providerId="ADAL" clId="{BABC39CC-5E48-794C-8871-E1FD53E3822C}" dt="2019-04-25T10:58:19.179" v="930" actId="207"/>
          <ac:spMkLst>
            <pc:docMk/>
            <pc:sldMk cId="3511878665" sldId="262"/>
            <ac:spMk id="124" creationId="{C21F3884-A675-0A47-8B32-5FD41F26A049}"/>
          </ac:spMkLst>
        </pc:spChg>
        <pc:spChg chg="add mod">
          <ac:chgData name="Artur Lewandowski" userId="27b073ff-eeed-4219-ac21-785138faddf1" providerId="ADAL" clId="{BABC39CC-5E48-794C-8871-E1FD53E3822C}" dt="2019-04-25T10:58:19.179" v="930" actId="207"/>
          <ac:spMkLst>
            <pc:docMk/>
            <pc:sldMk cId="3511878665" sldId="262"/>
            <ac:spMk id="125" creationId="{5B6767F0-16BA-3E49-86CB-7477DFAAF809}"/>
          </ac:spMkLst>
        </pc:spChg>
        <pc:spChg chg="add mod">
          <ac:chgData name="Artur Lewandowski" userId="27b073ff-eeed-4219-ac21-785138faddf1" providerId="ADAL" clId="{BABC39CC-5E48-794C-8871-E1FD53E3822C}" dt="2019-04-25T10:58:19.179" v="930" actId="207"/>
          <ac:spMkLst>
            <pc:docMk/>
            <pc:sldMk cId="3511878665" sldId="262"/>
            <ac:spMk id="126" creationId="{4763C97E-2657-9D41-ACE7-29BE453971F1}"/>
          </ac:spMkLst>
        </pc:spChg>
        <pc:spChg chg="add mod">
          <ac:chgData name="Artur Lewandowski" userId="27b073ff-eeed-4219-ac21-785138faddf1" providerId="ADAL" clId="{BABC39CC-5E48-794C-8871-E1FD53E3822C}" dt="2019-04-25T10:58:19.179" v="930" actId="207"/>
          <ac:spMkLst>
            <pc:docMk/>
            <pc:sldMk cId="3511878665" sldId="262"/>
            <ac:spMk id="127" creationId="{D0BB838A-2CCA-7F45-BDB0-C496C8B29B86}"/>
          </ac:spMkLst>
        </pc:spChg>
        <pc:spChg chg="add mod">
          <ac:chgData name="Artur Lewandowski" userId="27b073ff-eeed-4219-ac21-785138faddf1" providerId="ADAL" clId="{BABC39CC-5E48-794C-8871-E1FD53E3822C}" dt="2019-04-25T10:58:19.179" v="930" actId="207"/>
          <ac:spMkLst>
            <pc:docMk/>
            <pc:sldMk cId="3511878665" sldId="262"/>
            <ac:spMk id="128" creationId="{B273268B-D663-C442-B7C9-A34F11C7C0FB}"/>
          </ac:spMkLst>
        </pc:spChg>
        <pc:spChg chg="add mod">
          <ac:chgData name="Artur Lewandowski" userId="27b073ff-eeed-4219-ac21-785138faddf1" providerId="ADAL" clId="{BABC39CC-5E48-794C-8871-E1FD53E3822C}" dt="2019-04-25T10:58:19.179" v="930" actId="207"/>
          <ac:spMkLst>
            <pc:docMk/>
            <pc:sldMk cId="3511878665" sldId="262"/>
            <ac:spMk id="129" creationId="{028E62CB-41E7-7A44-8C5F-65D44BA27482}"/>
          </ac:spMkLst>
        </pc:spChg>
        <pc:spChg chg="add mod">
          <ac:chgData name="Artur Lewandowski" userId="27b073ff-eeed-4219-ac21-785138faddf1" providerId="ADAL" clId="{BABC39CC-5E48-794C-8871-E1FD53E3822C}" dt="2019-04-25T10:58:19.179" v="930" actId="207"/>
          <ac:spMkLst>
            <pc:docMk/>
            <pc:sldMk cId="3511878665" sldId="262"/>
            <ac:spMk id="130" creationId="{B1EF550E-8231-174E-8FEB-22E6A3B4AD4E}"/>
          </ac:spMkLst>
        </pc:spChg>
        <pc:spChg chg="add mod">
          <ac:chgData name="Artur Lewandowski" userId="27b073ff-eeed-4219-ac21-785138faddf1" providerId="ADAL" clId="{BABC39CC-5E48-794C-8871-E1FD53E3822C}" dt="2019-04-25T10:58:19.179" v="930" actId="207"/>
          <ac:spMkLst>
            <pc:docMk/>
            <pc:sldMk cId="3511878665" sldId="262"/>
            <ac:spMk id="131" creationId="{1202C16B-F6D1-E84C-A239-69C827DBDD4F}"/>
          </ac:spMkLst>
        </pc:spChg>
        <pc:spChg chg="add mod">
          <ac:chgData name="Artur Lewandowski" userId="27b073ff-eeed-4219-ac21-785138faddf1" providerId="ADAL" clId="{BABC39CC-5E48-794C-8871-E1FD53E3822C}" dt="2019-04-25T10:58:19.179" v="930" actId="207"/>
          <ac:spMkLst>
            <pc:docMk/>
            <pc:sldMk cId="3511878665" sldId="262"/>
            <ac:spMk id="132" creationId="{4EC49C9A-DC3C-9241-8C4F-E035613109B4}"/>
          </ac:spMkLst>
        </pc:spChg>
        <pc:spChg chg="add mod">
          <ac:chgData name="Artur Lewandowski" userId="27b073ff-eeed-4219-ac21-785138faddf1" providerId="ADAL" clId="{BABC39CC-5E48-794C-8871-E1FD53E3822C}" dt="2019-04-25T10:58:19.179" v="930" actId="207"/>
          <ac:spMkLst>
            <pc:docMk/>
            <pc:sldMk cId="3511878665" sldId="262"/>
            <ac:spMk id="133" creationId="{E277CD6C-C1DF-2A43-9647-33B3D5F14872}"/>
          </ac:spMkLst>
        </pc:spChg>
        <pc:spChg chg="add mod">
          <ac:chgData name="Artur Lewandowski" userId="27b073ff-eeed-4219-ac21-785138faddf1" providerId="ADAL" clId="{BABC39CC-5E48-794C-8871-E1FD53E3822C}" dt="2019-04-25T10:58:19.179" v="930" actId="207"/>
          <ac:spMkLst>
            <pc:docMk/>
            <pc:sldMk cId="3511878665" sldId="262"/>
            <ac:spMk id="134" creationId="{0D0EB161-399F-AD42-8F0F-559D96692897}"/>
          </ac:spMkLst>
        </pc:spChg>
        <pc:spChg chg="add mod">
          <ac:chgData name="Artur Lewandowski" userId="27b073ff-eeed-4219-ac21-785138faddf1" providerId="ADAL" clId="{BABC39CC-5E48-794C-8871-E1FD53E3822C}" dt="2019-04-25T10:58:19.179" v="930" actId="207"/>
          <ac:spMkLst>
            <pc:docMk/>
            <pc:sldMk cId="3511878665" sldId="262"/>
            <ac:spMk id="135" creationId="{3870CC70-3D92-824B-91D5-0E5B141F4B6B}"/>
          </ac:spMkLst>
        </pc:spChg>
        <pc:spChg chg="add mod">
          <ac:chgData name="Artur Lewandowski" userId="27b073ff-eeed-4219-ac21-785138faddf1" providerId="ADAL" clId="{BABC39CC-5E48-794C-8871-E1FD53E3822C}" dt="2019-04-25T10:58:19.179" v="930" actId="207"/>
          <ac:spMkLst>
            <pc:docMk/>
            <pc:sldMk cId="3511878665" sldId="262"/>
            <ac:spMk id="136" creationId="{1C8913DB-0CB0-5E45-81F5-383627551EF4}"/>
          </ac:spMkLst>
        </pc:spChg>
        <pc:spChg chg="add mod">
          <ac:chgData name="Artur Lewandowski" userId="27b073ff-eeed-4219-ac21-785138faddf1" providerId="ADAL" clId="{BABC39CC-5E48-794C-8871-E1FD53E3822C}" dt="2019-04-25T10:58:19.179" v="930" actId="207"/>
          <ac:spMkLst>
            <pc:docMk/>
            <pc:sldMk cId="3511878665" sldId="262"/>
            <ac:spMk id="137" creationId="{AA58B885-9A80-7B4D-A23A-1B2E5268E09D}"/>
          </ac:spMkLst>
        </pc:spChg>
        <pc:spChg chg="add mod">
          <ac:chgData name="Artur Lewandowski" userId="27b073ff-eeed-4219-ac21-785138faddf1" providerId="ADAL" clId="{BABC39CC-5E48-794C-8871-E1FD53E3822C}" dt="2019-04-25T10:58:19.179" v="930" actId="207"/>
          <ac:spMkLst>
            <pc:docMk/>
            <pc:sldMk cId="3511878665" sldId="262"/>
            <ac:spMk id="138" creationId="{FC8F60F4-61AF-C24D-B35A-19EE1DBE6978}"/>
          </ac:spMkLst>
        </pc:spChg>
        <pc:spChg chg="add mod">
          <ac:chgData name="Artur Lewandowski" userId="27b073ff-eeed-4219-ac21-785138faddf1" providerId="ADAL" clId="{BABC39CC-5E48-794C-8871-E1FD53E3822C}" dt="2019-04-25T10:58:19.179" v="930" actId="207"/>
          <ac:spMkLst>
            <pc:docMk/>
            <pc:sldMk cId="3511878665" sldId="262"/>
            <ac:spMk id="139" creationId="{6B28E99B-3413-504A-9AA1-C1E60329920F}"/>
          </ac:spMkLst>
        </pc:spChg>
        <pc:spChg chg="add mod">
          <ac:chgData name="Artur Lewandowski" userId="27b073ff-eeed-4219-ac21-785138faddf1" providerId="ADAL" clId="{BABC39CC-5E48-794C-8871-E1FD53E3822C}" dt="2019-04-25T10:58:19.179" v="930" actId="207"/>
          <ac:spMkLst>
            <pc:docMk/>
            <pc:sldMk cId="3511878665" sldId="262"/>
            <ac:spMk id="140" creationId="{4B176183-810E-1940-AAB8-9ADF67E4CDA2}"/>
          </ac:spMkLst>
        </pc:spChg>
        <pc:spChg chg="add mod">
          <ac:chgData name="Artur Lewandowski" userId="27b073ff-eeed-4219-ac21-785138faddf1" providerId="ADAL" clId="{BABC39CC-5E48-794C-8871-E1FD53E3822C}" dt="2019-04-25T10:58:19.179" v="930" actId="207"/>
          <ac:spMkLst>
            <pc:docMk/>
            <pc:sldMk cId="3511878665" sldId="262"/>
            <ac:spMk id="141" creationId="{72B54769-B198-BE4D-A7BE-8BB81D8BE202}"/>
          </ac:spMkLst>
        </pc:spChg>
        <pc:spChg chg="add mod">
          <ac:chgData name="Artur Lewandowski" userId="27b073ff-eeed-4219-ac21-785138faddf1" providerId="ADAL" clId="{BABC39CC-5E48-794C-8871-E1FD53E3822C}" dt="2019-04-25T10:58:19.179" v="930" actId="207"/>
          <ac:spMkLst>
            <pc:docMk/>
            <pc:sldMk cId="3511878665" sldId="262"/>
            <ac:spMk id="142" creationId="{3D9B26FE-BECB-A245-A642-EA65F7EF77A6}"/>
          </ac:spMkLst>
        </pc:spChg>
        <pc:spChg chg="add mod">
          <ac:chgData name="Artur Lewandowski" userId="27b073ff-eeed-4219-ac21-785138faddf1" providerId="ADAL" clId="{BABC39CC-5E48-794C-8871-E1FD53E3822C}" dt="2019-04-25T10:58:19.179" v="930" actId="207"/>
          <ac:spMkLst>
            <pc:docMk/>
            <pc:sldMk cId="3511878665" sldId="262"/>
            <ac:spMk id="143" creationId="{2556535A-7916-D341-87D3-A62B3F128D06}"/>
          </ac:spMkLst>
        </pc:spChg>
        <pc:spChg chg="add mod">
          <ac:chgData name="Artur Lewandowski" userId="27b073ff-eeed-4219-ac21-785138faddf1" providerId="ADAL" clId="{BABC39CC-5E48-794C-8871-E1FD53E3822C}" dt="2019-04-25T10:58:19.179" v="930" actId="207"/>
          <ac:spMkLst>
            <pc:docMk/>
            <pc:sldMk cId="3511878665" sldId="262"/>
            <ac:spMk id="144" creationId="{E084933E-02F4-A04F-BA74-1E2E320605D7}"/>
          </ac:spMkLst>
        </pc:spChg>
        <pc:spChg chg="add mod">
          <ac:chgData name="Artur Lewandowski" userId="27b073ff-eeed-4219-ac21-785138faddf1" providerId="ADAL" clId="{BABC39CC-5E48-794C-8871-E1FD53E3822C}" dt="2019-04-25T10:58:19.179" v="930" actId="207"/>
          <ac:spMkLst>
            <pc:docMk/>
            <pc:sldMk cId="3511878665" sldId="262"/>
            <ac:spMk id="145" creationId="{8BD266AB-472E-5249-9E6F-8B1811BE9BD2}"/>
          </ac:spMkLst>
        </pc:spChg>
        <pc:spChg chg="add mod">
          <ac:chgData name="Artur Lewandowski" userId="27b073ff-eeed-4219-ac21-785138faddf1" providerId="ADAL" clId="{BABC39CC-5E48-794C-8871-E1FD53E3822C}" dt="2019-04-25T10:58:19.179" v="930" actId="207"/>
          <ac:spMkLst>
            <pc:docMk/>
            <pc:sldMk cId="3511878665" sldId="262"/>
            <ac:spMk id="146" creationId="{96FC7BFC-5BD2-9845-9527-343D2FE915B5}"/>
          </ac:spMkLst>
        </pc:spChg>
        <pc:spChg chg="add mod">
          <ac:chgData name="Artur Lewandowski" userId="27b073ff-eeed-4219-ac21-785138faddf1" providerId="ADAL" clId="{BABC39CC-5E48-794C-8871-E1FD53E3822C}" dt="2019-04-25T10:58:19.179" v="930" actId="207"/>
          <ac:spMkLst>
            <pc:docMk/>
            <pc:sldMk cId="3511878665" sldId="262"/>
            <ac:spMk id="147" creationId="{E9B31D82-6F4D-2D4D-8371-65EDD140B811}"/>
          </ac:spMkLst>
        </pc:spChg>
        <pc:spChg chg="add mod">
          <ac:chgData name="Artur Lewandowski" userId="27b073ff-eeed-4219-ac21-785138faddf1" providerId="ADAL" clId="{BABC39CC-5E48-794C-8871-E1FD53E3822C}" dt="2019-04-25T10:58:19.179" v="930" actId="207"/>
          <ac:spMkLst>
            <pc:docMk/>
            <pc:sldMk cId="3511878665" sldId="262"/>
            <ac:spMk id="148" creationId="{1A4C2DB5-4FD2-CC4A-A7A0-8A4D0B8DED9A}"/>
          </ac:spMkLst>
        </pc:spChg>
        <pc:spChg chg="add mod">
          <ac:chgData name="Artur Lewandowski" userId="27b073ff-eeed-4219-ac21-785138faddf1" providerId="ADAL" clId="{BABC39CC-5E48-794C-8871-E1FD53E3822C}" dt="2019-04-25T10:58:19.179" v="930" actId="207"/>
          <ac:spMkLst>
            <pc:docMk/>
            <pc:sldMk cId="3511878665" sldId="262"/>
            <ac:spMk id="149" creationId="{8D6B76EC-96FF-954B-884D-81E7A23F9FAE}"/>
          </ac:spMkLst>
        </pc:spChg>
        <pc:spChg chg="add mod">
          <ac:chgData name="Artur Lewandowski" userId="27b073ff-eeed-4219-ac21-785138faddf1" providerId="ADAL" clId="{BABC39CC-5E48-794C-8871-E1FD53E3822C}" dt="2019-04-25T10:58:19.179" v="930" actId="207"/>
          <ac:spMkLst>
            <pc:docMk/>
            <pc:sldMk cId="3511878665" sldId="262"/>
            <ac:spMk id="150" creationId="{B7A89E37-C297-8C4D-85D8-30F490A41378}"/>
          </ac:spMkLst>
        </pc:spChg>
        <pc:spChg chg="add mod">
          <ac:chgData name="Artur Lewandowski" userId="27b073ff-eeed-4219-ac21-785138faddf1" providerId="ADAL" clId="{BABC39CC-5E48-794C-8871-E1FD53E3822C}" dt="2019-04-25T10:58:19.179" v="930" actId="207"/>
          <ac:spMkLst>
            <pc:docMk/>
            <pc:sldMk cId="3511878665" sldId="262"/>
            <ac:spMk id="151" creationId="{24AFDEA6-0BF8-4C46-9EA7-80877D7F95D0}"/>
          </ac:spMkLst>
        </pc:spChg>
        <pc:spChg chg="add mod">
          <ac:chgData name="Artur Lewandowski" userId="27b073ff-eeed-4219-ac21-785138faddf1" providerId="ADAL" clId="{BABC39CC-5E48-794C-8871-E1FD53E3822C}" dt="2019-04-25T10:58:19.179" v="930" actId="207"/>
          <ac:spMkLst>
            <pc:docMk/>
            <pc:sldMk cId="3511878665" sldId="262"/>
            <ac:spMk id="152" creationId="{3145142D-3F17-D345-A772-5A3FE2B45FC4}"/>
          </ac:spMkLst>
        </pc:spChg>
        <pc:spChg chg="add mod">
          <ac:chgData name="Artur Lewandowski" userId="27b073ff-eeed-4219-ac21-785138faddf1" providerId="ADAL" clId="{BABC39CC-5E48-794C-8871-E1FD53E3822C}" dt="2019-04-25T10:58:19.179" v="930" actId="207"/>
          <ac:spMkLst>
            <pc:docMk/>
            <pc:sldMk cId="3511878665" sldId="262"/>
            <ac:spMk id="153" creationId="{CB4C0FAE-225E-7340-8558-B9DC055131E0}"/>
          </ac:spMkLst>
        </pc:spChg>
        <pc:spChg chg="add mod">
          <ac:chgData name="Artur Lewandowski" userId="27b073ff-eeed-4219-ac21-785138faddf1" providerId="ADAL" clId="{BABC39CC-5E48-794C-8871-E1FD53E3822C}" dt="2019-04-25T10:58:19.179" v="930" actId="207"/>
          <ac:spMkLst>
            <pc:docMk/>
            <pc:sldMk cId="3511878665" sldId="262"/>
            <ac:spMk id="154" creationId="{FED3D484-9698-3141-9CB0-D6FF07F3659F}"/>
          </ac:spMkLst>
        </pc:spChg>
        <pc:spChg chg="add mod">
          <ac:chgData name="Artur Lewandowski" userId="27b073ff-eeed-4219-ac21-785138faddf1" providerId="ADAL" clId="{BABC39CC-5E48-794C-8871-E1FD53E3822C}" dt="2019-04-25T10:58:19.179" v="930" actId="207"/>
          <ac:spMkLst>
            <pc:docMk/>
            <pc:sldMk cId="3511878665" sldId="262"/>
            <ac:spMk id="155" creationId="{87C4B727-A162-ED49-B175-5BCFD32B57B1}"/>
          </ac:spMkLst>
        </pc:spChg>
        <pc:spChg chg="add mod">
          <ac:chgData name="Artur Lewandowski" userId="27b073ff-eeed-4219-ac21-785138faddf1" providerId="ADAL" clId="{BABC39CC-5E48-794C-8871-E1FD53E3822C}" dt="2019-04-25T10:58:19.179" v="930" actId="207"/>
          <ac:spMkLst>
            <pc:docMk/>
            <pc:sldMk cId="3511878665" sldId="262"/>
            <ac:spMk id="156" creationId="{346216EF-CE9A-7644-AFA4-98412F1203D5}"/>
          </ac:spMkLst>
        </pc:spChg>
        <pc:spChg chg="add mod">
          <ac:chgData name="Artur Lewandowski" userId="27b073ff-eeed-4219-ac21-785138faddf1" providerId="ADAL" clId="{BABC39CC-5E48-794C-8871-E1FD53E3822C}" dt="2019-04-25T10:58:19.179" v="930" actId="207"/>
          <ac:spMkLst>
            <pc:docMk/>
            <pc:sldMk cId="3511878665" sldId="262"/>
            <ac:spMk id="157" creationId="{CDC5E680-E261-FC4A-8A93-43E004B31F61}"/>
          </ac:spMkLst>
        </pc:spChg>
        <pc:spChg chg="add mod">
          <ac:chgData name="Artur Lewandowski" userId="27b073ff-eeed-4219-ac21-785138faddf1" providerId="ADAL" clId="{BABC39CC-5E48-794C-8871-E1FD53E3822C}" dt="2019-04-25T10:58:19.179" v="930" actId="207"/>
          <ac:spMkLst>
            <pc:docMk/>
            <pc:sldMk cId="3511878665" sldId="262"/>
            <ac:spMk id="158" creationId="{E1BEACE3-C394-F646-BD40-E1CA1B0A38F2}"/>
          </ac:spMkLst>
        </pc:spChg>
        <pc:spChg chg="add mod">
          <ac:chgData name="Artur Lewandowski" userId="27b073ff-eeed-4219-ac21-785138faddf1" providerId="ADAL" clId="{BABC39CC-5E48-794C-8871-E1FD53E3822C}" dt="2019-04-25T10:58:19.179" v="930" actId="207"/>
          <ac:spMkLst>
            <pc:docMk/>
            <pc:sldMk cId="3511878665" sldId="262"/>
            <ac:spMk id="159" creationId="{FF78573F-FF03-C649-A778-A9AAE83FF8FA}"/>
          </ac:spMkLst>
        </pc:spChg>
        <pc:spChg chg="add mod">
          <ac:chgData name="Artur Lewandowski" userId="27b073ff-eeed-4219-ac21-785138faddf1" providerId="ADAL" clId="{BABC39CC-5E48-794C-8871-E1FD53E3822C}" dt="2019-04-25T10:58:19.179" v="930" actId="207"/>
          <ac:spMkLst>
            <pc:docMk/>
            <pc:sldMk cId="3511878665" sldId="262"/>
            <ac:spMk id="160" creationId="{56AA4A10-1E0E-FE4A-B60D-546824C02987}"/>
          </ac:spMkLst>
        </pc:spChg>
        <pc:spChg chg="add mod">
          <ac:chgData name="Artur Lewandowski" userId="27b073ff-eeed-4219-ac21-785138faddf1" providerId="ADAL" clId="{BABC39CC-5E48-794C-8871-E1FD53E3822C}" dt="2019-04-25T10:58:19.179" v="930" actId="207"/>
          <ac:spMkLst>
            <pc:docMk/>
            <pc:sldMk cId="3511878665" sldId="262"/>
            <ac:spMk id="161" creationId="{585405CE-0760-6240-A3E0-CDAC7C516AC4}"/>
          </ac:spMkLst>
        </pc:spChg>
        <pc:spChg chg="add mod">
          <ac:chgData name="Artur Lewandowski" userId="27b073ff-eeed-4219-ac21-785138faddf1" providerId="ADAL" clId="{BABC39CC-5E48-794C-8871-E1FD53E3822C}" dt="2019-04-25T10:58:19.179" v="930" actId="207"/>
          <ac:spMkLst>
            <pc:docMk/>
            <pc:sldMk cId="3511878665" sldId="262"/>
            <ac:spMk id="162" creationId="{229E8C2F-8037-684D-940A-0E1655E29E8C}"/>
          </ac:spMkLst>
        </pc:spChg>
        <pc:spChg chg="add mod">
          <ac:chgData name="Artur Lewandowski" userId="27b073ff-eeed-4219-ac21-785138faddf1" providerId="ADAL" clId="{BABC39CC-5E48-794C-8871-E1FD53E3822C}" dt="2019-04-25T10:58:19.179" v="930" actId="207"/>
          <ac:spMkLst>
            <pc:docMk/>
            <pc:sldMk cId="3511878665" sldId="262"/>
            <ac:spMk id="163" creationId="{985AD950-7704-C94A-863D-3B4790D33917}"/>
          </ac:spMkLst>
        </pc:spChg>
        <pc:spChg chg="add mod">
          <ac:chgData name="Artur Lewandowski" userId="27b073ff-eeed-4219-ac21-785138faddf1" providerId="ADAL" clId="{BABC39CC-5E48-794C-8871-E1FD53E3822C}" dt="2019-04-25T10:58:19.179" v="930" actId="207"/>
          <ac:spMkLst>
            <pc:docMk/>
            <pc:sldMk cId="3511878665" sldId="262"/>
            <ac:spMk id="164" creationId="{4DEAE147-8EF1-B245-AB84-F1BF63D6AEF6}"/>
          </ac:spMkLst>
        </pc:spChg>
        <pc:spChg chg="add mod">
          <ac:chgData name="Artur Lewandowski" userId="27b073ff-eeed-4219-ac21-785138faddf1" providerId="ADAL" clId="{BABC39CC-5E48-794C-8871-E1FD53E3822C}" dt="2019-04-25T10:58:19.179" v="930" actId="207"/>
          <ac:spMkLst>
            <pc:docMk/>
            <pc:sldMk cId="3511878665" sldId="262"/>
            <ac:spMk id="165" creationId="{66F1D620-FBC2-7047-BD27-540744EB9F7D}"/>
          </ac:spMkLst>
        </pc:spChg>
        <pc:spChg chg="add mod">
          <ac:chgData name="Artur Lewandowski" userId="27b073ff-eeed-4219-ac21-785138faddf1" providerId="ADAL" clId="{BABC39CC-5E48-794C-8871-E1FD53E3822C}" dt="2019-04-25T10:58:19.179" v="930" actId="207"/>
          <ac:spMkLst>
            <pc:docMk/>
            <pc:sldMk cId="3511878665" sldId="262"/>
            <ac:spMk id="166" creationId="{9A1610B9-65C8-0746-85E0-2B607686DF3B}"/>
          </ac:spMkLst>
        </pc:spChg>
        <pc:spChg chg="add mod">
          <ac:chgData name="Artur Lewandowski" userId="27b073ff-eeed-4219-ac21-785138faddf1" providerId="ADAL" clId="{BABC39CC-5E48-794C-8871-E1FD53E3822C}" dt="2019-04-25T10:58:19.179" v="930" actId="207"/>
          <ac:spMkLst>
            <pc:docMk/>
            <pc:sldMk cId="3511878665" sldId="262"/>
            <ac:spMk id="167" creationId="{BCDE0AEB-584C-AE41-8BEB-F6E67AFF48F2}"/>
          </ac:spMkLst>
        </pc:spChg>
        <pc:spChg chg="add mod">
          <ac:chgData name="Artur Lewandowski" userId="27b073ff-eeed-4219-ac21-785138faddf1" providerId="ADAL" clId="{BABC39CC-5E48-794C-8871-E1FD53E3822C}" dt="2019-04-25T10:58:19.179" v="930" actId="207"/>
          <ac:spMkLst>
            <pc:docMk/>
            <pc:sldMk cId="3511878665" sldId="262"/>
            <ac:spMk id="168" creationId="{5E1988EE-E622-5A41-AA78-01A5F79CFF85}"/>
          </ac:spMkLst>
        </pc:spChg>
        <pc:spChg chg="add mod">
          <ac:chgData name="Artur Lewandowski" userId="27b073ff-eeed-4219-ac21-785138faddf1" providerId="ADAL" clId="{BABC39CC-5E48-794C-8871-E1FD53E3822C}" dt="2019-04-25T10:58:19.179" v="930" actId="207"/>
          <ac:spMkLst>
            <pc:docMk/>
            <pc:sldMk cId="3511878665" sldId="262"/>
            <ac:spMk id="169" creationId="{CC90FCBF-6F03-E743-9024-5C2D511C508F}"/>
          </ac:spMkLst>
        </pc:spChg>
        <pc:spChg chg="add mod">
          <ac:chgData name="Artur Lewandowski" userId="27b073ff-eeed-4219-ac21-785138faddf1" providerId="ADAL" clId="{BABC39CC-5E48-794C-8871-E1FD53E3822C}" dt="2019-04-25T10:58:19.179" v="930" actId="207"/>
          <ac:spMkLst>
            <pc:docMk/>
            <pc:sldMk cId="3511878665" sldId="262"/>
            <ac:spMk id="170" creationId="{9C247A1D-CD76-9640-9924-F6B802AFDF59}"/>
          </ac:spMkLst>
        </pc:spChg>
        <pc:spChg chg="add mod">
          <ac:chgData name="Artur Lewandowski" userId="27b073ff-eeed-4219-ac21-785138faddf1" providerId="ADAL" clId="{BABC39CC-5E48-794C-8871-E1FD53E3822C}" dt="2019-04-25T10:58:19.179" v="930" actId="207"/>
          <ac:spMkLst>
            <pc:docMk/>
            <pc:sldMk cId="3511878665" sldId="262"/>
            <ac:spMk id="171" creationId="{75F16032-2FAA-2D43-AAB9-7AFCFF1F2D77}"/>
          </ac:spMkLst>
        </pc:spChg>
        <pc:spChg chg="add mod">
          <ac:chgData name="Artur Lewandowski" userId="27b073ff-eeed-4219-ac21-785138faddf1" providerId="ADAL" clId="{BABC39CC-5E48-794C-8871-E1FD53E3822C}" dt="2019-04-25T10:58:19.179" v="930" actId="207"/>
          <ac:spMkLst>
            <pc:docMk/>
            <pc:sldMk cId="3511878665" sldId="262"/>
            <ac:spMk id="172" creationId="{F005CF0B-EF2B-744E-A1B0-BF8ECF82847B}"/>
          </ac:spMkLst>
        </pc:spChg>
        <pc:spChg chg="add mod">
          <ac:chgData name="Artur Lewandowski" userId="27b073ff-eeed-4219-ac21-785138faddf1" providerId="ADAL" clId="{BABC39CC-5E48-794C-8871-E1FD53E3822C}" dt="2019-04-25T10:58:19.179" v="930" actId="207"/>
          <ac:spMkLst>
            <pc:docMk/>
            <pc:sldMk cId="3511878665" sldId="262"/>
            <ac:spMk id="173" creationId="{584E4C98-6913-6E48-8B05-E29C1F54687B}"/>
          </ac:spMkLst>
        </pc:spChg>
        <pc:spChg chg="add mod">
          <ac:chgData name="Artur Lewandowski" userId="27b073ff-eeed-4219-ac21-785138faddf1" providerId="ADAL" clId="{BABC39CC-5E48-794C-8871-E1FD53E3822C}" dt="2019-04-25T10:58:19.179" v="930" actId="207"/>
          <ac:spMkLst>
            <pc:docMk/>
            <pc:sldMk cId="3511878665" sldId="262"/>
            <ac:spMk id="174" creationId="{8D4425F3-A82B-9D41-BEA1-BD7B2AA9C097}"/>
          </ac:spMkLst>
        </pc:spChg>
        <pc:spChg chg="add mod">
          <ac:chgData name="Artur Lewandowski" userId="27b073ff-eeed-4219-ac21-785138faddf1" providerId="ADAL" clId="{BABC39CC-5E48-794C-8871-E1FD53E3822C}" dt="2019-04-25T10:58:19.179" v="930" actId="207"/>
          <ac:spMkLst>
            <pc:docMk/>
            <pc:sldMk cId="3511878665" sldId="262"/>
            <ac:spMk id="175" creationId="{73C0BE64-7B81-7040-93EB-C6FD0BC496E6}"/>
          </ac:spMkLst>
        </pc:spChg>
        <pc:spChg chg="add mod">
          <ac:chgData name="Artur Lewandowski" userId="27b073ff-eeed-4219-ac21-785138faddf1" providerId="ADAL" clId="{BABC39CC-5E48-794C-8871-E1FD53E3822C}" dt="2019-04-25T10:58:19.179" v="930" actId="207"/>
          <ac:spMkLst>
            <pc:docMk/>
            <pc:sldMk cId="3511878665" sldId="262"/>
            <ac:spMk id="176" creationId="{D08AD070-98DE-E942-B7F4-C91FA56BCD6B}"/>
          </ac:spMkLst>
        </pc:spChg>
        <pc:spChg chg="add mod">
          <ac:chgData name="Artur Lewandowski" userId="27b073ff-eeed-4219-ac21-785138faddf1" providerId="ADAL" clId="{BABC39CC-5E48-794C-8871-E1FD53E3822C}" dt="2019-04-25T10:58:19.179" v="930" actId="207"/>
          <ac:spMkLst>
            <pc:docMk/>
            <pc:sldMk cId="3511878665" sldId="262"/>
            <ac:spMk id="177" creationId="{686C54DE-69F9-D54A-8712-323FFD1C8B20}"/>
          </ac:spMkLst>
        </pc:spChg>
        <pc:spChg chg="add mod">
          <ac:chgData name="Artur Lewandowski" userId="27b073ff-eeed-4219-ac21-785138faddf1" providerId="ADAL" clId="{BABC39CC-5E48-794C-8871-E1FD53E3822C}" dt="2019-04-25T10:58:19.179" v="930" actId="207"/>
          <ac:spMkLst>
            <pc:docMk/>
            <pc:sldMk cId="3511878665" sldId="262"/>
            <ac:spMk id="178" creationId="{5222857B-04A9-3849-A412-B90DF9202C94}"/>
          </ac:spMkLst>
        </pc:spChg>
        <pc:spChg chg="add mod">
          <ac:chgData name="Artur Lewandowski" userId="27b073ff-eeed-4219-ac21-785138faddf1" providerId="ADAL" clId="{BABC39CC-5E48-794C-8871-E1FD53E3822C}" dt="2019-04-25T10:58:19.179" v="930" actId="207"/>
          <ac:spMkLst>
            <pc:docMk/>
            <pc:sldMk cId="3511878665" sldId="262"/>
            <ac:spMk id="179" creationId="{F97BBC0C-5D23-CF46-B901-2A1BFDA83D0F}"/>
          </ac:spMkLst>
        </pc:spChg>
        <pc:spChg chg="add mod">
          <ac:chgData name="Artur Lewandowski" userId="27b073ff-eeed-4219-ac21-785138faddf1" providerId="ADAL" clId="{BABC39CC-5E48-794C-8871-E1FD53E3822C}" dt="2019-04-25T10:58:19.179" v="930" actId="207"/>
          <ac:spMkLst>
            <pc:docMk/>
            <pc:sldMk cId="3511878665" sldId="262"/>
            <ac:spMk id="180" creationId="{6025B1F8-41F7-7C43-A901-447B5916086C}"/>
          </ac:spMkLst>
        </pc:spChg>
        <pc:spChg chg="add mod">
          <ac:chgData name="Artur Lewandowski" userId="27b073ff-eeed-4219-ac21-785138faddf1" providerId="ADAL" clId="{BABC39CC-5E48-794C-8871-E1FD53E3822C}" dt="2019-04-25T10:58:19.179" v="930" actId="207"/>
          <ac:spMkLst>
            <pc:docMk/>
            <pc:sldMk cId="3511878665" sldId="262"/>
            <ac:spMk id="181" creationId="{EEAD6BE7-16A6-C645-9C8E-70CB0DE9E507}"/>
          </ac:spMkLst>
        </pc:spChg>
        <pc:spChg chg="add mod">
          <ac:chgData name="Artur Lewandowski" userId="27b073ff-eeed-4219-ac21-785138faddf1" providerId="ADAL" clId="{BABC39CC-5E48-794C-8871-E1FD53E3822C}" dt="2019-04-25T10:58:19.179" v="930" actId="207"/>
          <ac:spMkLst>
            <pc:docMk/>
            <pc:sldMk cId="3511878665" sldId="262"/>
            <ac:spMk id="182" creationId="{D7096536-6120-4641-8C72-21CE85BB55FD}"/>
          </ac:spMkLst>
        </pc:spChg>
        <pc:spChg chg="add mod">
          <ac:chgData name="Artur Lewandowski" userId="27b073ff-eeed-4219-ac21-785138faddf1" providerId="ADAL" clId="{BABC39CC-5E48-794C-8871-E1FD53E3822C}" dt="2019-04-25T10:58:19.179" v="930" actId="207"/>
          <ac:spMkLst>
            <pc:docMk/>
            <pc:sldMk cId="3511878665" sldId="262"/>
            <ac:spMk id="183" creationId="{38E89F87-EDE2-5446-9FC5-0D0DA0D4FC25}"/>
          </ac:spMkLst>
        </pc:spChg>
        <pc:spChg chg="add mod">
          <ac:chgData name="Artur Lewandowski" userId="27b073ff-eeed-4219-ac21-785138faddf1" providerId="ADAL" clId="{BABC39CC-5E48-794C-8871-E1FD53E3822C}" dt="2019-04-25T10:58:19.179" v="930" actId="207"/>
          <ac:spMkLst>
            <pc:docMk/>
            <pc:sldMk cId="3511878665" sldId="262"/>
            <ac:spMk id="184" creationId="{D4EB2406-2292-904D-B971-06ABB79FB1B0}"/>
          </ac:spMkLst>
        </pc:spChg>
        <pc:spChg chg="add mod">
          <ac:chgData name="Artur Lewandowski" userId="27b073ff-eeed-4219-ac21-785138faddf1" providerId="ADAL" clId="{BABC39CC-5E48-794C-8871-E1FD53E3822C}" dt="2019-04-25T10:58:19.179" v="930" actId="207"/>
          <ac:spMkLst>
            <pc:docMk/>
            <pc:sldMk cId="3511878665" sldId="262"/>
            <ac:spMk id="185" creationId="{00300B35-A83A-9C47-9378-DDE02C03B34F}"/>
          </ac:spMkLst>
        </pc:spChg>
        <pc:spChg chg="add mod">
          <ac:chgData name="Artur Lewandowski" userId="27b073ff-eeed-4219-ac21-785138faddf1" providerId="ADAL" clId="{BABC39CC-5E48-794C-8871-E1FD53E3822C}" dt="2019-04-25T10:58:19.179" v="930" actId="207"/>
          <ac:spMkLst>
            <pc:docMk/>
            <pc:sldMk cId="3511878665" sldId="262"/>
            <ac:spMk id="186" creationId="{6D91DA7D-0B8F-C94C-9A9A-E1450FE1DCEE}"/>
          </ac:spMkLst>
        </pc:spChg>
        <pc:spChg chg="add mod">
          <ac:chgData name="Artur Lewandowski" userId="27b073ff-eeed-4219-ac21-785138faddf1" providerId="ADAL" clId="{BABC39CC-5E48-794C-8871-E1FD53E3822C}" dt="2019-04-25T10:58:19.179" v="930" actId="207"/>
          <ac:spMkLst>
            <pc:docMk/>
            <pc:sldMk cId="3511878665" sldId="262"/>
            <ac:spMk id="187" creationId="{45CC3246-EFC2-AF46-A89B-4FC9ECD359B8}"/>
          </ac:spMkLst>
        </pc:spChg>
        <pc:spChg chg="add mod">
          <ac:chgData name="Artur Lewandowski" userId="27b073ff-eeed-4219-ac21-785138faddf1" providerId="ADAL" clId="{BABC39CC-5E48-794C-8871-E1FD53E3822C}" dt="2019-04-25T10:58:19.179" v="930" actId="207"/>
          <ac:spMkLst>
            <pc:docMk/>
            <pc:sldMk cId="3511878665" sldId="262"/>
            <ac:spMk id="188" creationId="{CEAC83C1-9CBA-5F40-A1E8-DB32AD0E9F1B}"/>
          </ac:spMkLst>
        </pc:spChg>
        <pc:spChg chg="add mod">
          <ac:chgData name="Artur Lewandowski" userId="27b073ff-eeed-4219-ac21-785138faddf1" providerId="ADAL" clId="{BABC39CC-5E48-794C-8871-E1FD53E3822C}" dt="2019-04-25T10:58:19.179" v="930" actId="207"/>
          <ac:spMkLst>
            <pc:docMk/>
            <pc:sldMk cId="3511878665" sldId="262"/>
            <ac:spMk id="189" creationId="{D3685E54-344F-C640-8F55-EE3A5D2BABE6}"/>
          </ac:spMkLst>
        </pc:spChg>
        <pc:spChg chg="add mod">
          <ac:chgData name="Artur Lewandowski" userId="27b073ff-eeed-4219-ac21-785138faddf1" providerId="ADAL" clId="{BABC39CC-5E48-794C-8871-E1FD53E3822C}" dt="2019-04-25T10:58:19.179" v="930" actId="207"/>
          <ac:spMkLst>
            <pc:docMk/>
            <pc:sldMk cId="3511878665" sldId="262"/>
            <ac:spMk id="190" creationId="{27CECCCA-EF01-6B4C-BBE7-44BCFF06AF0C}"/>
          </ac:spMkLst>
        </pc:spChg>
        <pc:spChg chg="add mod">
          <ac:chgData name="Artur Lewandowski" userId="27b073ff-eeed-4219-ac21-785138faddf1" providerId="ADAL" clId="{BABC39CC-5E48-794C-8871-E1FD53E3822C}" dt="2019-04-25T10:58:19.179" v="930" actId="207"/>
          <ac:spMkLst>
            <pc:docMk/>
            <pc:sldMk cId="3511878665" sldId="262"/>
            <ac:spMk id="191" creationId="{8FCB1107-59B3-5A4E-80A2-9B181AAFBA32}"/>
          </ac:spMkLst>
        </pc:spChg>
        <pc:spChg chg="add mod">
          <ac:chgData name="Artur Lewandowski" userId="27b073ff-eeed-4219-ac21-785138faddf1" providerId="ADAL" clId="{BABC39CC-5E48-794C-8871-E1FD53E3822C}" dt="2019-04-25T10:58:19.179" v="930" actId="207"/>
          <ac:spMkLst>
            <pc:docMk/>
            <pc:sldMk cId="3511878665" sldId="262"/>
            <ac:spMk id="192" creationId="{0F7D9411-E161-D641-BC81-50137ABC0401}"/>
          </ac:spMkLst>
        </pc:spChg>
        <pc:spChg chg="add mod">
          <ac:chgData name="Artur Lewandowski" userId="27b073ff-eeed-4219-ac21-785138faddf1" providerId="ADAL" clId="{BABC39CC-5E48-794C-8871-E1FD53E3822C}" dt="2019-04-25T10:58:19.179" v="930" actId="207"/>
          <ac:spMkLst>
            <pc:docMk/>
            <pc:sldMk cId="3511878665" sldId="262"/>
            <ac:spMk id="193" creationId="{CBBFCC0A-D2DC-2248-83DD-4AEEDECD731A}"/>
          </ac:spMkLst>
        </pc:spChg>
        <pc:spChg chg="add mod">
          <ac:chgData name="Artur Lewandowski" userId="27b073ff-eeed-4219-ac21-785138faddf1" providerId="ADAL" clId="{BABC39CC-5E48-794C-8871-E1FD53E3822C}" dt="2019-04-25T10:58:19.179" v="930" actId="207"/>
          <ac:spMkLst>
            <pc:docMk/>
            <pc:sldMk cId="3511878665" sldId="262"/>
            <ac:spMk id="194" creationId="{42E82B39-55DB-1141-BBFF-687EDDF27924}"/>
          </ac:spMkLst>
        </pc:spChg>
        <pc:spChg chg="add mod">
          <ac:chgData name="Artur Lewandowski" userId="27b073ff-eeed-4219-ac21-785138faddf1" providerId="ADAL" clId="{BABC39CC-5E48-794C-8871-E1FD53E3822C}" dt="2019-04-25T10:58:19.179" v="930" actId="207"/>
          <ac:spMkLst>
            <pc:docMk/>
            <pc:sldMk cId="3511878665" sldId="262"/>
            <ac:spMk id="195" creationId="{1B066630-AB83-5F4C-8225-9BB476570480}"/>
          </ac:spMkLst>
        </pc:spChg>
        <pc:spChg chg="add mod">
          <ac:chgData name="Artur Lewandowski" userId="27b073ff-eeed-4219-ac21-785138faddf1" providerId="ADAL" clId="{BABC39CC-5E48-794C-8871-E1FD53E3822C}" dt="2019-04-25T10:58:19.179" v="930" actId="207"/>
          <ac:spMkLst>
            <pc:docMk/>
            <pc:sldMk cId="3511878665" sldId="262"/>
            <ac:spMk id="196" creationId="{CB9636C9-415F-5A4C-9BA1-8515612F6BA8}"/>
          </ac:spMkLst>
        </pc:spChg>
        <pc:spChg chg="add mod">
          <ac:chgData name="Artur Lewandowski" userId="27b073ff-eeed-4219-ac21-785138faddf1" providerId="ADAL" clId="{BABC39CC-5E48-794C-8871-E1FD53E3822C}" dt="2019-04-25T10:58:19.179" v="930" actId="207"/>
          <ac:spMkLst>
            <pc:docMk/>
            <pc:sldMk cId="3511878665" sldId="262"/>
            <ac:spMk id="197" creationId="{CEA7A5A6-4B1D-EB4E-A77B-6DDDC18FA6C6}"/>
          </ac:spMkLst>
        </pc:spChg>
        <pc:spChg chg="add mod">
          <ac:chgData name="Artur Lewandowski" userId="27b073ff-eeed-4219-ac21-785138faddf1" providerId="ADAL" clId="{BABC39CC-5E48-794C-8871-E1FD53E3822C}" dt="2019-04-25T10:58:19.179" v="930" actId="207"/>
          <ac:spMkLst>
            <pc:docMk/>
            <pc:sldMk cId="3511878665" sldId="262"/>
            <ac:spMk id="198" creationId="{4E5DDBD4-B9F7-E648-A664-D1DE6D843942}"/>
          </ac:spMkLst>
        </pc:spChg>
        <pc:spChg chg="add mod">
          <ac:chgData name="Artur Lewandowski" userId="27b073ff-eeed-4219-ac21-785138faddf1" providerId="ADAL" clId="{BABC39CC-5E48-794C-8871-E1FD53E3822C}" dt="2019-04-25T10:58:19.179" v="930" actId="207"/>
          <ac:spMkLst>
            <pc:docMk/>
            <pc:sldMk cId="3511878665" sldId="262"/>
            <ac:spMk id="199" creationId="{D75F7C5F-BD4F-414F-8A78-58306B6563AD}"/>
          </ac:spMkLst>
        </pc:spChg>
        <pc:spChg chg="add mod">
          <ac:chgData name="Artur Lewandowski" userId="27b073ff-eeed-4219-ac21-785138faddf1" providerId="ADAL" clId="{BABC39CC-5E48-794C-8871-E1FD53E3822C}" dt="2019-04-25T10:58:19.179" v="930" actId="207"/>
          <ac:spMkLst>
            <pc:docMk/>
            <pc:sldMk cId="3511878665" sldId="262"/>
            <ac:spMk id="200" creationId="{E9E3EB8F-0CFA-D141-8E38-A0CE0318E18C}"/>
          </ac:spMkLst>
        </pc:spChg>
        <pc:spChg chg="add mod">
          <ac:chgData name="Artur Lewandowski" userId="27b073ff-eeed-4219-ac21-785138faddf1" providerId="ADAL" clId="{BABC39CC-5E48-794C-8871-E1FD53E3822C}" dt="2019-04-25T10:58:19.179" v="930" actId="207"/>
          <ac:spMkLst>
            <pc:docMk/>
            <pc:sldMk cId="3511878665" sldId="262"/>
            <ac:spMk id="201" creationId="{4669556B-91E1-224B-9500-5A02E2AC4D00}"/>
          </ac:spMkLst>
        </pc:spChg>
        <pc:spChg chg="add mod">
          <ac:chgData name="Artur Lewandowski" userId="27b073ff-eeed-4219-ac21-785138faddf1" providerId="ADAL" clId="{BABC39CC-5E48-794C-8871-E1FD53E3822C}" dt="2019-04-25T10:58:19.179" v="930" actId="207"/>
          <ac:spMkLst>
            <pc:docMk/>
            <pc:sldMk cId="3511878665" sldId="262"/>
            <ac:spMk id="202" creationId="{B9E75B48-47B8-E84E-A827-7A84F1E61266}"/>
          </ac:spMkLst>
        </pc:spChg>
        <pc:spChg chg="add mod">
          <ac:chgData name="Artur Lewandowski" userId="27b073ff-eeed-4219-ac21-785138faddf1" providerId="ADAL" clId="{BABC39CC-5E48-794C-8871-E1FD53E3822C}" dt="2019-04-25T10:58:19.179" v="930" actId="207"/>
          <ac:spMkLst>
            <pc:docMk/>
            <pc:sldMk cId="3511878665" sldId="262"/>
            <ac:spMk id="203" creationId="{887D8800-F8CB-394A-BEE0-E35B712B8B22}"/>
          </ac:spMkLst>
        </pc:spChg>
        <pc:spChg chg="add mod">
          <ac:chgData name="Artur Lewandowski" userId="27b073ff-eeed-4219-ac21-785138faddf1" providerId="ADAL" clId="{BABC39CC-5E48-794C-8871-E1FD53E3822C}" dt="2019-04-25T10:58:19.179" v="930" actId="207"/>
          <ac:spMkLst>
            <pc:docMk/>
            <pc:sldMk cId="3511878665" sldId="262"/>
            <ac:spMk id="204" creationId="{AFA99B8E-C033-CA44-8AFD-9C405607DEF1}"/>
          </ac:spMkLst>
        </pc:spChg>
        <pc:spChg chg="add mod">
          <ac:chgData name="Artur Lewandowski" userId="27b073ff-eeed-4219-ac21-785138faddf1" providerId="ADAL" clId="{BABC39CC-5E48-794C-8871-E1FD53E3822C}" dt="2019-04-25T10:58:19.179" v="930" actId="207"/>
          <ac:spMkLst>
            <pc:docMk/>
            <pc:sldMk cId="3511878665" sldId="262"/>
            <ac:spMk id="205" creationId="{BB2CFF1E-D35F-264E-BCAC-798F7754A8AC}"/>
          </ac:spMkLst>
        </pc:spChg>
        <pc:spChg chg="add mod">
          <ac:chgData name="Artur Lewandowski" userId="27b073ff-eeed-4219-ac21-785138faddf1" providerId="ADAL" clId="{BABC39CC-5E48-794C-8871-E1FD53E3822C}" dt="2019-04-25T10:58:19.179" v="930" actId="207"/>
          <ac:spMkLst>
            <pc:docMk/>
            <pc:sldMk cId="3511878665" sldId="262"/>
            <ac:spMk id="206" creationId="{F42FA4D7-BBD5-FA46-9BDA-ACEBF2CCCFEA}"/>
          </ac:spMkLst>
        </pc:spChg>
        <pc:spChg chg="add mod">
          <ac:chgData name="Artur Lewandowski" userId="27b073ff-eeed-4219-ac21-785138faddf1" providerId="ADAL" clId="{BABC39CC-5E48-794C-8871-E1FD53E3822C}" dt="2019-04-25T10:58:19.179" v="930" actId="207"/>
          <ac:spMkLst>
            <pc:docMk/>
            <pc:sldMk cId="3511878665" sldId="262"/>
            <ac:spMk id="207" creationId="{A4EC6D7E-4F69-074D-A798-64B8FE3A7D3F}"/>
          </ac:spMkLst>
        </pc:spChg>
        <pc:spChg chg="add mod">
          <ac:chgData name="Artur Lewandowski" userId="27b073ff-eeed-4219-ac21-785138faddf1" providerId="ADAL" clId="{BABC39CC-5E48-794C-8871-E1FD53E3822C}" dt="2019-04-25T10:58:19.179" v="930" actId="207"/>
          <ac:spMkLst>
            <pc:docMk/>
            <pc:sldMk cId="3511878665" sldId="262"/>
            <ac:spMk id="208" creationId="{A0BD3937-B698-474F-8830-9FBB3B1269D3}"/>
          </ac:spMkLst>
        </pc:spChg>
        <pc:spChg chg="add mod">
          <ac:chgData name="Artur Lewandowski" userId="27b073ff-eeed-4219-ac21-785138faddf1" providerId="ADAL" clId="{BABC39CC-5E48-794C-8871-E1FD53E3822C}" dt="2019-04-25T10:58:19.179" v="930" actId="207"/>
          <ac:spMkLst>
            <pc:docMk/>
            <pc:sldMk cId="3511878665" sldId="262"/>
            <ac:spMk id="209" creationId="{1983A9AD-0C72-7C40-8293-3B32859304F0}"/>
          </ac:spMkLst>
        </pc:spChg>
        <pc:spChg chg="add mod">
          <ac:chgData name="Artur Lewandowski" userId="27b073ff-eeed-4219-ac21-785138faddf1" providerId="ADAL" clId="{BABC39CC-5E48-794C-8871-E1FD53E3822C}" dt="2019-04-25T10:58:19.179" v="930" actId="207"/>
          <ac:spMkLst>
            <pc:docMk/>
            <pc:sldMk cId="3511878665" sldId="262"/>
            <ac:spMk id="210" creationId="{E898E9D2-24A8-544F-A32E-1E54AA2E82EF}"/>
          </ac:spMkLst>
        </pc:spChg>
        <pc:spChg chg="add mod">
          <ac:chgData name="Artur Lewandowski" userId="27b073ff-eeed-4219-ac21-785138faddf1" providerId="ADAL" clId="{BABC39CC-5E48-794C-8871-E1FD53E3822C}" dt="2019-04-25T10:58:19.179" v="930" actId="207"/>
          <ac:spMkLst>
            <pc:docMk/>
            <pc:sldMk cId="3511878665" sldId="262"/>
            <ac:spMk id="211" creationId="{90618194-F786-9440-8E62-23C919E68AF7}"/>
          </ac:spMkLst>
        </pc:spChg>
      </pc:sldChg>
      <pc:sldChg chg="addSp delSp modSp add modTransition">
        <pc:chgData name="Artur Lewandowski" userId="27b073ff-eeed-4219-ac21-785138faddf1" providerId="ADAL" clId="{BABC39CC-5E48-794C-8871-E1FD53E3822C}" dt="2019-04-27T07:13:28.651" v="992"/>
        <pc:sldMkLst>
          <pc:docMk/>
          <pc:sldMk cId="771502633" sldId="263"/>
        </pc:sldMkLst>
        <pc:spChg chg="add mod">
          <ac:chgData name="Artur Lewandowski" userId="27b073ff-eeed-4219-ac21-785138faddf1" providerId="ADAL" clId="{BABC39CC-5E48-794C-8871-E1FD53E3822C}" dt="2019-04-25T10:59:36.222" v="939" actId="1076"/>
          <ac:spMkLst>
            <pc:docMk/>
            <pc:sldMk cId="771502633" sldId="263"/>
            <ac:spMk id="2" creationId="{879358EC-F5DC-8C4D-8D02-C835CD58BB7F}"/>
          </ac:spMkLst>
        </pc:spChg>
        <pc:spChg chg="add mod">
          <ac:chgData name="Artur Lewandowski" userId="27b073ff-eeed-4219-ac21-785138faddf1" providerId="ADAL" clId="{BABC39CC-5E48-794C-8871-E1FD53E3822C}" dt="2019-04-25T10:59:36.222" v="939" actId="1076"/>
          <ac:spMkLst>
            <pc:docMk/>
            <pc:sldMk cId="771502633" sldId="263"/>
            <ac:spMk id="3" creationId="{7AA9271C-866A-CC4B-B35F-6C8088896140}"/>
          </ac:spMkLst>
        </pc:spChg>
        <pc:spChg chg="add mod">
          <ac:chgData name="Artur Lewandowski" userId="27b073ff-eeed-4219-ac21-785138faddf1" providerId="ADAL" clId="{BABC39CC-5E48-794C-8871-E1FD53E3822C}" dt="2019-04-25T10:59:36.222" v="939" actId="1076"/>
          <ac:spMkLst>
            <pc:docMk/>
            <pc:sldMk cId="771502633" sldId="263"/>
            <ac:spMk id="4" creationId="{80550C4E-641C-0143-8F8C-47CBFA3B43E6}"/>
          </ac:spMkLst>
        </pc:spChg>
        <pc:spChg chg="add mod">
          <ac:chgData name="Artur Lewandowski" userId="27b073ff-eeed-4219-ac21-785138faddf1" providerId="ADAL" clId="{BABC39CC-5E48-794C-8871-E1FD53E3822C}" dt="2019-04-25T10:59:36.222" v="939" actId="1076"/>
          <ac:spMkLst>
            <pc:docMk/>
            <pc:sldMk cId="771502633" sldId="263"/>
            <ac:spMk id="5" creationId="{3805589C-A9BE-9844-873B-F266535A10D9}"/>
          </ac:spMkLst>
        </pc:spChg>
        <pc:spChg chg="add mod">
          <ac:chgData name="Artur Lewandowski" userId="27b073ff-eeed-4219-ac21-785138faddf1" providerId="ADAL" clId="{BABC39CC-5E48-794C-8871-E1FD53E3822C}" dt="2019-04-25T10:59:36.222" v="939" actId="1076"/>
          <ac:spMkLst>
            <pc:docMk/>
            <pc:sldMk cId="771502633" sldId="263"/>
            <ac:spMk id="6" creationId="{3502637B-90FC-CB4A-99A6-667B3FC6EB7C}"/>
          </ac:spMkLst>
        </pc:spChg>
        <pc:spChg chg="add mod">
          <ac:chgData name="Artur Lewandowski" userId="27b073ff-eeed-4219-ac21-785138faddf1" providerId="ADAL" clId="{BABC39CC-5E48-794C-8871-E1FD53E3822C}" dt="2019-04-25T10:59:36.222" v="939" actId="1076"/>
          <ac:spMkLst>
            <pc:docMk/>
            <pc:sldMk cId="771502633" sldId="263"/>
            <ac:spMk id="7" creationId="{ED9FE6A9-66AE-D640-B8A3-EC112B8476D0}"/>
          </ac:spMkLst>
        </pc:spChg>
        <pc:spChg chg="add mod">
          <ac:chgData name="Artur Lewandowski" userId="27b073ff-eeed-4219-ac21-785138faddf1" providerId="ADAL" clId="{BABC39CC-5E48-794C-8871-E1FD53E3822C}" dt="2019-04-25T10:59:36.222" v="939" actId="1076"/>
          <ac:spMkLst>
            <pc:docMk/>
            <pc:sldMk cId="771502633" sldId="263"/>
            <ac:spMk id="8" creationId="{4D5C2147-97DC-D84C-AB04-168F622ED0AF}"/>
          </ac:spMkLst>
        </pc:spChg>
        <pc:spChg chg="add mod">
          <ac:chgData name="Artur Lewandowski" userId="27b073ff-eeed-4219-ac21-785138faddf1" providerId="ADAL" clId="{BABC39CC-5E48-794C-8871-E1FD53E3822C}" dt="2019-04-25T10:59:36.222" v="939" actId="1076"/>
          <ac:spMkLst>
            <pc:docMk/>
            <pc:sldMk cId="771502633" sldId="263"/>
            <ac:spMk id="9" creationId="{D6F08197-3DB0-3849-A135-9C6CD353F173}"/>
          </ac:spMkLst>
        </pc:spChg>
        <pc:spChg chg="add mod">
          <ac:chgData name="Artur Lewandowski" userId="27b073ff-eeed-4219-ac21-785138faddf1" providerId="ADAL" clId="{BABC39CC-5E48-794C-8871-E1FD53E3822C}" dt="2019-04-25T10:59:36.222" v="939" actId="1076"/>
          <ac:spMkLst>
            <pc:docMk/>
            <pc:sldMk cId="771502633" sldId="263"/>
            <ac:spMk id="10" creationId="{AE523967-3FF2-7046-89AB-BD924183E5F0}"/>
          </ac:spMkLst>
        </pc:spChg>
        <pc:spChg chg="add mod">
          <ac:chgData name="Artur Lewandowski" userId="27b073ff-eeed-4219-ac21-785138faddf1" providerId="ADAL" clId="{BABC39CC-5E48-794C-8871-E1FD53E3822C}" dt="2019-04-25T10:59:36.222" v="939" actId="1076"/>
          <ac:spMkLst>
            <pc:docMk/>
            <pc:sldMk cId="771502633" sldId="263"/>
            <ac:spMk id="11" creationId="{25678F8A-DF79-9044-9538-CD2C258DBD3B}"/>
          </ac:spMkLst>
        </pc:spChg>
        <pc:spChg chg="add mod">
          <ac:chgData name="Artur Lewandowski" userId="27b073ff-eeed-4219-ac21-785138faddf1" providerId="ADAL" clId="{BABC39CC-5E48-794C-8871-E1FD53E3822C}" dt="2019-04-25T10:59:36.222" v="939" actId="1076"/>
          <ac:spMkLst>
            <pc:docMk/>
            <pc:sldMk cId="771502633" sldId="263"/>
            <ac:spMk id="12" creationId="{23D85476-BEA0-6042-AA9F-E8F530AF0827}"/>
          </ac:spMkLst>
        </pc:spChg>
        <pc:spChg chg="add mod">
          <ac:chgData name="Artur Lewandowski" userId="27b073ff-eeed-4219-ac21-785138faddf1" providerId="ADAL" clId="{BABC39CC-5E48-794C-8871-E1FD53E3822C}" dt="2019-04-25T10:59:36.222" v="939" actId="1076"/>
          <ac:spMkLst>
            <pc:docMk/>
            <pc:sldMk cId="771502633" sldId="263"/>
            <ac:spMk id="13" creationId="{697A3AB7-BC93-BE48-99CA-AB4EB11D287E}"/>
          </ac:spMkLst>
        </pc:spChg>
        <pc:spChg chg="add mod">
          <ac:chgData name="Artur Lewandowski" userId="27b073ff-eeed-4219-ac21-785138faddf1" providerId="ADAL" clId="{BABC39CC-5E48-794C-8871-E1FD53E3822C}" dt="2019-04-25T10:59:36.222" v="939" actId="1076"/>
          <ac:spMkLst>
            <pc:docMk/>
            <pc:sldMk cId="771502633" sldId="263"/>
            <ac:spMk id="14" creationId="{4B27269C-D0EE-5C4A-ACB6-7A6A73E4694B}"/>
          </ac:spMkLst>
        </pc:spChg>
        <pc:spChg chg="add mod">
          <ac:chgData name="Artur Lewandowski" userId="27b073ff-eeed-4219-ac21-785138faddf1" providerId="ADAL" clId="{BABC39CC-5E48-794C-8871-E1FD53E3822C}" dt="2019-04-25T10:59:36.222" v="939" actId="1076"/>
          <ac:spMkLst>
            <pc:docMk/>
            <pc:sldMk cId="771502633" sldId="263"/>
            <ac:spMk id="15" creationId="{3B99E42A-BD7F-2F4D-BC65-869345D1C11F}"/>
          </ac:spMkLst>
        </pc:spChg>
        <pc:spChg chg="add mod">
          <ac:chgData name="Artur Lewandowski" userId="27b073ff-eeed-4219-ac21-785138faddf1" providerId="ADAL" clId="{BABC39CC-5E48-794C-8871-E1FD53E3822C}" dt="2019-04-25T10:59:36.222" v="939" actId="1076"/>
          <ac:spMkLst>
            <pc:docMk/>
            <pc:sldMk cId="771502633" sldId="263"/>
            <ac:spMk id="16" creationId="{C3AEF561-252E-1849-AA29-FEC190DD806C}"/>
          </ac:spMkLst>
        </pc:spChg>
        <pc:spChg chg="add mod">
          <ac:chgData name="Artur Lewandowski" userId="27b073ff-eeed-4219-ac21-785138faddf1" providerId="ADAL" clId="{BABC39CC-5E48-794C-8871-E1FD53E3822C}" dt="2019-04-25T10:59:36.222" v="939" actId="1076"/>
          <ac:spMkLst>
            <pc:docMk/>
            <pc:sldMk cId="771502633" sldId="263"/>
            <ac:spMk id="17" creationId="{F927F2C5-DDD0-FD40-BC49-E713EC046D9F}"/>
          </ac:spMkLst>
        </pc:spChg>
        <pc:spChg chg="add mod">
          <ac:chgData name="Artur Lewandowski" userId="27b073ff-eeed-4219-ac21-785138faddf1" providerId="ADAL" clId="{BABC39CC-5E48-794C-8871-E1FD53E3822C}" dt="2019-04-25T10:59:36.222" v="939" actId="1076"/>
          <ac:spMkLst>
            <pc:docMk/>
            <pc:sldMk cId="771502633" sldId="263"/>
            <ac:spMk id="18" creationId="{CE40A4E4-F0F3-2440-8076-F20B5754553F}"/>
          </ac:spMkLst>
        </pc:spChg>
        <pc:spChg chg="add mod">
          <ac:chgData name="Artur Lewandowski" userId="27b073ff-eeed-4219-ac21-785138faddf1" providerId="ADAL" clId="{BABC39CC-5E48-794C-8871-E1FD53E3822C}" dt="2019-04-25T10:59:36.222" v="939" actId="1076"/>
          <ac:spMkLst>
            <pc:docMk/>
            <pc:sldMk cId="771502633" sldId="263"/>
            <ac:spMk id="19" creationId="{0165C7F5-B965-DF4D-8A4D-A59F65127772}"/>
          </ac:spMkLst>
        </pc:spChg>
        <pc:spChg chg="add mod">
          <ac:chgData name="Artur Lewandowski" userId="27b073ff-eeed-4219-ac21-785138faddf1" providerId="ADAL" clId="{BABC39CC-5E48-794C-8871-E1FD53E3822C}" dt="2019-04-25T10:59:36.222" v="939" actId="1076"/>
          <ac:spMkLst>
            <pc:docMk/>
            <pc:sldMk cId="771502633" sldId="263"/>
            <ac:spMk id="20" creationId="{4C545849-40CB-5A4B-9DBF-DD3648CE5D6D}"/>
          </ac:spMkLst>
        </pc:spChg>
        <pc:spChg chg="add mod">
          <ac:chgData name="Artur Lewandowski" userId="27b073ff-eeed-4219-ac21-785138faddf1" providerId="ADAL" clId="{BABC39CC-5E48-794C-8871-E1FD53E3822C}" dt="2019-04-25T10:59:36.222" v="939" actId="1076"/>
          <ac:spMkLst>
            <pc:docMk/>
            <pc:sldMk cId="771502633" sldId="263"/>
            <ac:spMk id="21" creationId="{5624AB8B-6C24-1049-A1B1-6B63ABBD55DB}"/>
          </ac:spMkLst>
        </pc:spChg>
        <pc:spChg chg="add mod">
          <ac:chgData name="Artur Lewandowski" userId="27b073ff-eeed-4219-ac21-785138faddf1" providerId="ADAL" clId="{BABC39CC-5E48-794C-8871-E1FD53E3822C}" dt="2019-04-25T10:59:36.222" v="939" actId="1076"/>
          <ac:spMkLst>
            <pc:docMk/>
            <pc:sldMk cId="771502633" sldId="263"/>
            <ac:spMk id="22" creationId="{4308329F-DF1F-1247-871C-D5C509C2C149}"/>
          </ac:spMkLst>
        </pc:spChg>
        <pc:spChg chg="add mod">
          <ac:chgData name="Artur Lewandowski" userId="27b073ff-eeed-4219-ac21-785138faddf1" providerId="ADAL" clId="{BABC39CC-5E48-794C-8871-E1FD53E3822C}" dt="2019-04-25T10:59:36.222" v="939" actId="1076"/>
          <ac:spMkLst>
            <pc:docMk/>
            <pc:sldMk cId="771502633" sldId="263"/>
            <ac:spMk id="23" creationId="{3ACA8231-7C01-9E44-973E-23E21788BA69}"/>
          </ac:spMkLst>
        </pc:spChg>
        <pc:spChg chg="add mod">
          <ac:chgData name="Artur Lewandowski" userId="27b073ff-eeed-4219-ac21-785138faddf1" providerId="ADAL" clId="{BABC39CC-5E48-794C-8871-E1FD53E3822C}" dt="2019-04-25T10:59:36.222" v="939" actId="1076"/>
          <ac:spMkLst>
            <pc:docMk/>
            <pc:sldMk cId="771502633" sldId="263"/>
            <ac:spMk id="24" creationId="{06F30E87-47D1-9E4A-AAAF-D357DEA4F8E4}"/>
          </ac:spMkLst>
        </pc:spChg>
        <pc:spChg chg="add mod">
          <ac:chgData name="Artur Lewandowski" userId="27b073ff-eeed-4219-ac21-785138faddf1" providerId="ADAL" clId="{BABC39CC-5E48-794C-8871-E1FD53E3822C}" dt="2019-04-25T10:59:36.222" v="939" actId="1076"/>
          <ac:spMkLst>
            <pc:docMk/>
            <pc:sldMk cId="771502633" sldId="263"/>
            <ac:spMk id="25" creationId="{04064929-DB37-4944-917D-A87B11CB83F0}"/>
          </ac:spMkLst>
        </pc:spChg>
        <pc:spChg chg="add mod">
          <ac:chgData name="Artur Lewandowski" userId="27b073ff-eeed-4219-ac21-785138faddf1" providerId="ADAL" clId="{BABC39CC-5E48-794C-8871-E1FD53E3822C}" dt="2019-04-25T10:59:36.222" v="939" actId="1076"/>
          <ac:spMkLst>
            <pc:docMk/>
            <pc:sldMk cId="771502633" sldId="263"/>
            <ac:spMk id="26" creationId="{38A7F092-894D-DE49-A02E-5EA3E48EEC38}"/>
          </ac:spMkLst>
        </pc:spChg>
        <pc:spChg chg="add mod">
          <ac:chgData name="Artur Lewandowski" userId="27b073ff-eeed-4219-ac21-785138faddf1" providerId="ADAL" clId="{BABC39CC-5E48-794C-8871-E1FD53E3822C}" dt="2019-04-25T10:59:36.222" v="939" actId="1076"/>
          <ac:spMkLst>
            <pc:docMk/>
            <pc:sldMk cId="771502633" sldId="263"/>
            <ac:spMk id="27" creationId="{AFA45D49-1BA3-C445-9E94-4B5485792E4B}"/>
          </ac:spMkLst>
        </pc:spChg>
        <pc:spChg chg="add mod">
          <ac:chgData name="Artur Lewandowski" userId="27b073ff-eeed-4219-ac21-785138faddf1" providerId="ADAL" clId="{BABC39CC-5E48-794C-8871-E1FD53E3822C}" dt="2019-04-25T10:59:36.222" v="939" actId="1076"/>
          <ac:spMkLst>
            <pc:docMk/>
            <pc:sldMk cId="771502633" sldId="263"/>
            <ac:spMk id="28" creationId="{E8F8224B-EC14-3544-9C6D-53AC5DBEB679}"/>
          </ac:spMkLst>
        </pc:spChg>
        <pc:spChg chg="add mod">
          <ac:chgData name="Artur Lewandowski" userId="27b073ff-eeed-4219-ac21-785138faddf1" providerId="ADAL" clId="{BABC39CC-5E48-794C-8871-E1FD53E3822C}" dt="2019-04-25T10:59:36.222" v="939" actId="1076"/>
          <ac:spMkLst>
            <pc:docMk/>
            <pc:sldMk cId="771502633" sldId="263"/>
            <ac:spMk id="29" creationId="{94457A30-9BD3-5D42-A2B1-3B1C635E3F16}"/>
          </ac:spMkLst>
        </pc:spChg>
        <pc:spChg chg="add mod">
          <ac:chgData name="Artur Lewandowski" userId="27b073ff-eeed-4219-ac21-785138faddf1" providerId="ADAL" clId="{BABC39CC-5E48-794C-8871-E1FD53E3822C}" dt="2019-04-25T10:59:36.222" v="939" actId="1076"/>
          <ac:spMkLst>
            <pc:docMk/>
            <pc:sldMk cId="771502633" sldId="263"/>
            <ac:spMk id="30" creationId="{40892C1E-F728-1A45-8468-A858CE431E19}"/>
          </ac:spMkLst>
        </pc:spChg>
        <pc:spChg chg="add mod">
          <ac:chgData name="Artur Lewandowski" userId="27b073ff-eeed-4219-ac21-785138faddf1" providerId="ADAL" clId="{BABC39CC-5E48-794C-8871-E1FD53E3822C}" dt="2019-04-25T10:59:36.222" v="939" actId="1076"/>
          <ac:spMkLst>
            <pc:docMk/>
            <pc:sldMk cId="771502633" sldId="263"/>
            <ac:spMk id="31" creationId="{C924E310-450A-3C42-9762-7B01572DE41A}"/>
          </ac:spMkLst>
        </pc:spChg>
        <pc:spChg chg="add mod">
          <ac:chgData name="Artur Lewandowski" userId="27b073ff-eeed-4219-ac21-785138faddf1" providerId="ADAL" clId="{BABC39CC-5E48-794C-8871-E1FD53E3822C}" dt="2019-04-25T10:59:36.222" v="939" actId="1076"/>
          <ac:spMkLst>
            <pc:docMk/>
            <pc:sldMk cId="771502633" sldId="263"/>
            <ac:spMk id="32" creationId="{70AA8722-4420-DE4C-B323-51BCF71F2523}"/>
          </ac:spMkLst>
        </pc:spChg>
        <pc:spChg chg="add mod">
          <ac:chgData name="Artur Lewandowski" userId="27b073ff-eeed-4219-ac21-785138faddf1" providerId="ADAL" clId="{BABC39CC-5E48-794C-8871-E1FD53E3822C}" dt="2019-04-25T10:59:36.222" v="939" actId="1076"/>
          <ac:spMkLst>
            <pc:docMk/>
            <pc:sldMk cId="771502633" sldId="263"/>
            <ac:spMk id="33" creationId="{C023FDD3-7AFF-FC43-9652-D7064D1A3CE2}"/>
          </ac:spMkLst>
        </pc:spChg>
        <pc:spChg chg="add mod">
          <ac:chgData name="Artur Lewandowski" userId="27b073ff-eeed-4219-ac21-785138faddf1" providerId="ADAL" clId="{BABC39CC-5E48-794C-8871-E1FD53E3822C}" dt="2019-04-25T10:59:36.222" v="939" actId="1076"/>
          <ac:spMkLst>
            <pc:docMk/>
            <pc:sldMk cId="771502633" sldId="263"/>
            <ac:spMk id="34" creationId="{73A8B9A8-5FF8-D74B-AB57-43D04F3DAB92}"/>
          </ac:spMkLst>
        </pc:spChg>
        <pc:spChg chg="add mod">
          <ac:chgData name="Artur Lewandowski" userId="27b073ff-eeed-4219-ac21-785138faddf1" providerId="ADAL" clId="{BABC39CC-5E48-794C-8871-E1FD53E3822C}" dt="2019-04-25T10:59:36.222" v="939" actId="1076"/>
          <ac:spMkLst>
            <pc:docMk/>
            <pc:sldMk cId="771502633" sldId="263"/>
            <ac:spMk id="35" creationId="{1B71521B-B73F-B14E-BE0E-5C5E9B6ECBDD}"/>
          </ac:spMkLst>
        </pc:spChg>
        <pc:spChg chg="add mod">
          <ac:chgData name="Artur Lewandowski" userId="27b073ff-eeed-4219-ac21-785138faddf1" providerId="ADAL" clId="{BABC39CC-5E48-794C-8871-E1FD53E3822C}" dt="2019-04-25T10:59:36.222" v="939" actId="1076"/>
          <ac:spMkLst>
            <pc:docMk/>
            <pc:sldMk cId="771502633" sldId="263"/>
            <ac:spMk id="36" creationId="{194B9B5F-3B8F-E144-A7AC-9FB2ECB7AFA9}"/>
          </ac:spMkLst>
        </pc:spChg>
        <pc:spChg chg="add mod">
          <ac:chgData name="Artur Lewandowski" userId="27b073ff-eeed-4219-ac21-785138faddf1" providerId="ADAL" clId="{BABC39CC-5E48-794C-8871-E1FD53E3822C}" dt="2019-04-25T10:59:36.222" v="939" actId="1076"/>
          <ac:spMkLst>
            <pc:docMk/>
            <pc:sldMk cId="771502633" sldId="263"/>
            <ac:spMk id="37" creationId="{8280987E-047B-B84F-932F-7D2B29AE23F8}"/>
          </ac:spMkLst>
        </pc:spChg>
        <pc:spChg chg="add mod">
          <ac:chgData name="Artur Lewandowski" userId="27b073ff-eeed-4219-ac21-785138faddf1" providerId="ADAL" clId="{BABC39CC-5E48-794C-8871-E1FD53E3822C}" dt="2019-04-25T10:59:36.222" v="939" actId="1076"/>
          <ac:spMkLst>
            <pc:docMk/>
            <pc:sldMk cId="771502633" sldId="263"/>
            <ac:spMk id="38" creationId="{FAB9B6D6-AB80-644A-93C1-4FE3D268E512}"/>
          </ac:spMkLst>
        </pc:spChg>
        <pc:spChg chg="add mod">
          <ac:chgData name="Artur Lewandowski" userId="27b073ff-eeed-4219-ac21-785138faddf1" providerId="ADAL" clId="{BABC39CC-5E48-794C-8871-E1FD53E3822C}" dt="2019-04-25T10:59:36.222" v="939" actId="1076"/>
          <ac:spMkLst>
            <pc:docMk/>
            <pc:sldMk cId="771502633" sldId="263"/>
            <ac:spMk id="39" creationId="{2B566106-2997-FA43-BA1A-BB9612A7A53F}"/>
          </ac:spMkLst>
        </pc:spChg>
        <pc:spChg chg="add mod">
          <ac:chgData name="Artur Lewandowski" userId="27b073ff-eeed-4219-ac21-785138faddf1" providerId="ADAL" clId="{BABC39CC-5E48-794C-8871-E1FD53E3822C}" dt="2019-04-25T10:59:36.222" v="939" actId="1076"/>
          <ac:spMkLst>
            <pc:docMk/>
            <pc:sldMk cId="771502633" sldId="263"/>
            <ac:spMk id="40" creationId="{EE9C982B-8F44-BD49-9A3A-92299019C1BA}"/>
          </ac:spMkLst>
        </pc:spChg>
        <pc:spChg chg="add mod">
          <ac:chgData name="Artur Lewandowski" userId="27b073ff-eeed-4219-ac21-785138faddf1" providerId="ADAL" clId="{BABC39CC-5E48-794C-8871-E1FD53E3822C}" dt="2019-04-25T10:59:36.222" v="939" actId="1076"/>
          <ac:spMkLst>
            <pc:docMk/>
            <pc:sldMk cId="771502633" sldId="263"/>
            <ac:spMk id="41" creationId="{FE2F70D6-7C71-9541-AEE2-31D9801AE4E1}"/>
          </ac:spMkLst>
        </pc:spChg>
        <pc:spChg chg="add mod">
          <ac:chgData name="Artur Lewandowski" userId="27b073ff-eeed-4219-ac21-785138faddf1" providerId="ADAL" clId="{BABC39CC-5E48-794C-8871-E1FD53E3822C}" dt="2019-04-25T10:59:36.222" v="939" actId="1076"/>
          <ac:spMkLst>
            <pc:docMk/>
            <pc:sldMk cId="771502633" sldId="263"/>
            <ac:spMk id="42" creationId="{169E2E3D-D401-5E44-8B05-1B70576F9D8C}"/>
          </ac:spMkLst>
        </pc:spChg>
        <pc:spChg chg="add mod">
          <ac:chgData name="Artur Lewandowski" userId="27b073ff-eeed-4219-ac21-785138faddf1" providerId="ADAL" clId="{BABC39CC-5E48-794C-8871-E1FD53E3822C}" dt="2019-04-25T10:59:36.222" v="939" actId="1076"/>
          <ac:spMkLst>
            <pc:docMk/>
            <pc:sldMk cId="771502633" sldId="263"/>
            <ac:spMk id="43" creationId="{CC3F7033-54CA-A543-8DAB-34D52C8490C8}"/>
          </ac:spMkLst>
        </pc:spChg>
        <pc:spChg chg="add mod">
          <ac:chgData name="Artur Lewandowski" userId="27b073ff-eeed-4219-ac21-785138faddf1" providerId="ADAL" clId="{BABC39CC-5E48-794C-8871-E1FD53E3822C}" dt="2019-04-25T10:59:36.222" v="939" actId="1076"/>
          <ac:spMkLst>
            <pc:docMk/>
            <pc:sldMk cId="771502633" sldId="263"/>
            <ac:spMk id="44" creationId="{55FBD761-D799-5043-95F2-37335052F411}"/>
          </ac:spMkLst>
        </pc:spChg>
        <pc:spChg chg="add mod">
          <ac:chgData name="Artur Lewandowski" userId="27b073ff-eeed-4219-ac21-785138faddf1" providerId="ADAL" clId="{BABC39CC-5E48-794C-8871-E1FD53E3822C}" dt="2019-04-25T10:59:36.222" v="939" actId="1076"/>
          <ac:spMkLst>
            <pc:docMk/>
            <pc:sldMk cId="771502633" sldId="263"/>
            <ac:spMk id="45" creationId="{FB9ACAEB-C12D-7B47-8301-DE7BB0FC3B8F}"/>
          </ac:spMkLst>
        </pc:spChg>
        <pc:spChg chg="add mod">
          <ac:chgData name="Artur Lewandowski" userId="27b073ff-eeed-4219-ac21-785138faddf1" providerId="ADAL" clId="{BABC39CC-5E48-794C-8871-E1FD53E3822C}" dt="2019-04-25T10:59:36.222" v="939" actId="1076"/>
          <ac:spMkLst>
            <pc:docMk/>
            <pc:sldMk cId="771502633" sldId="263"/>
            <ac:spMk id="46" creationId="{97CA6F67-744B-1F41-A187-A7E3D9926645}"/>
          </ac:spMkLst>
        </pc:spChg>
        <pc:spChg chg="add mod">
          <ac:chgData name="Artur Lewandowski" userId="27b073ff-eeed-4219-ac21-785138faddf1" providerId="ADAL" clId="{BABC39CC-5E48-794C-8871-E1FD53E3822C}" dt="2019-04-25T10:59:36.222" v="939" actId="1076"/>
          <ac:spMkLst>
            <pc:docMk/>
            <pc:sldMk cId="771502633" sldId="263"/>
            <ac:spMk id="47" creationId="{B47F9A6D-ABCF-8347-8DB4-2D3D400B7339}"/>
          </ac:spMkLst>
        </pc:spChg>
        <pc:spChg chg="add mod">
          <ac:chgData name="Artur Lewandowski" userId="27b073ff-eeed-4219-ac21-785138faddf1" providerId="ADAL" clId="{BABC39CC-5E48-794C-8871-E1FD53E3822C}" dt="2019-04-25T10:59:36.222" v="939" actId="1076"/>
          <ac:spMkLst>
            <pc:docMk/>
            <pc:sldMk cId="771502633" sldId="263"/>
            <ac:spMk id="48" creationId="{D610BA31-AC50-2144-B830-FFD028032908}"/>
          </ac:spMkLst>
        </pc:spChg>
        <pc:spChg chg="add mod">
          <ac:chgData name="Artur Lewandowski" userId="27b073ff-eeed-4219-ac21-785138faddf1" providerId="ADAL" clId="{BABC39CC-5E48-794C-8871-E1FD53E3822C}" dt="2019-04-25T10:59:36.222" v="939" actId="1076"/>
          <ac:spMkLst>
            <pc:docMk/>
            <pc:sldMk cId="771502633" sldId="263"/>
            <ac:spMk id="49" creationId="{A8414BC0-3B53-0D4B-BCA0-A067984565FD}"/>
          </ac:spMkLst>
        </pc:spChg>
        <pc:spChg chg="add mod">
          <ac:chgData name="Artur Lewandowski" userId="27b073ff-eeed-4219-ac21-785138faddf1" providerId="ADAL" clId="{BABC39CC-5E48-794C-8871-E1FD53E3822C}" dt="2019-04-25T10:59:36.222" v="939" actId="1076"/>
          <ac:spMkLst>
            <pc:docMk/>
            <pc:sldMk cId="771502633" sldId="263"/>
            <ac:spMk id="50" creationId="{BBAEF7E0-E38D-4647-9924-9E0434DE154F}"/>
          </ac:spMkLst>
        </pc:spChg>
        <pc:spChg chg="add mod">
          <ac:chgData name="Artur Lewandowski" userId="27b073ff-eeed-4219-ac21-785138faddf1" providerId="ADAL" clId="{BABC39CC-5E48-794C-8871-E1FD53E3822C}" dt="2019-04-25T10:59:36.222" v="939" actId="1076"/>
          <ac:spMkLst>
            <pc:docMk/>
            <pc:sldMk cId="771502633" sldId="263"/>
            <ac:spMk id="51" creationId="{BA6F8235-AA0C-1849-8EFB-0ACD8464C8DD}"/>
          </ac:spMkLst>
        </pc:spChg>
        <pc:spChg chg="add mod">
          <ac:chgData name="Artur Lewandowski" userId="27b073ff-eeed-4219-ac21-785138faddf1" providerId="ADAL" clId="{BABC39CC-5E48-794C-8871-E1FD53E3822C}" dt="2019-04-25T10:59:36.222" v="939" actId="1076"/>
          <ac:spMkLst>
            <pc:docMk/>
            <pc:sldMk cId="771502633" sldId="263"/>
            <ac:spMk id="52" creationId="{AC79D286-FCC2-4945-A309-2E5E04BBCA16}"/>
          </ac:spMkLst>
        </pc:spChg>
        <pc:spChg chg="add mod">
          <ac:chgData name="Artur Lewandowski" userId="27b073ff-eeed-4219-ac21-785138faddf1" providerId="ADAL" clId="{BABC39CC-5E48-794C-8871-E1FD53E3822C}" dt="2019-04-25T10:59:36.222" v="939" actId="1076"/>
          <ac:spMkLst>
            <pc:docMk/>
            <pc:sldMk cId="771502633" sldId="263"/>
            <ac:spMk id="53" creationId="{EEA49094-EDA8-A444-9DC9-26590BFCB04B}"/>
          </ac:spMkLst>
        </pc:spChg>
        <pc:spChg chg="add mod">
          <ac:chgData name="Artur Lewandowski" userId="27b073ff-eeed-4219-ac21-785138faddf1" providerId="ADAL" clId="{BABC39CC-5E48-794C-8871-E1FD53E3822C}" dt="2019-04-25T10:59:36.222" v="939" actId="1076"/>
          <ac:spMkLst>
            <pc:docMk/>
            <pc:sldMk cId="771502633" sldId="263"/>
            <ac:spMk id="54" creationId="{B1186E6F-B0DD-F54E-A741-1DA191365ECC}"/>
          </ac:spMkLst>
        </pc:spChg>
        <pc:spChg chg="add mod">
          <ac:chgData name="Artur Lewandowski" userId="27b073ff-eeed-4219-ac21-785138faddf1" providerId="ADAL" clId="{BABC39CC-5E48-794C-8871-E1FD53E3822C}" dt="2019-04-25T10:59:36.222" v="939" actId="1076"/>
          <ac:spMkLst>
            <pc:docMk/>
            <pc:sldMk cId="771502633" sldId="263"/>
            <ac:spMk id="55" creationId="{1B2CC761-5E8D-BF48-B5F4-729D91DA9CC9}"/>
          </ac:spMkLst>
        </pc:spChg>
        <pc:spChg chg="add mod">
          <ac:chgData name="Artur Lewandowski" userId="27b073ff-eeed-4219-ac21-785138faddf1" providerId="ADAL" clId="{BABC39CC-5E48-794C-8871-E1FD53E3822C}" dt="2019-04-25T10:59:36.222" v="939" actId="1076"/>
          <ac:spMkLst>
            <pc:docMk/>
            <pc:sldMk cId="771502633" sldId="263"/>
            <ac:spMk id="56" creationId="{D41B8342-F735-2549-80DC-C086AFF3D2D1}"/>
          </ac:spMkLst>
        </pc:spChg>
        <pc:spChg chg="add mod">
          <ac:chgData name="Artur Lewandowski" userId="27b073ff-eeed-4219-ac21-785138faddf1" providerId="ADAL" clId="{BABC39CC-5E48-794C-8871-E1FD53E3822C}" dt="2019-04-25T10:59:36.222" v="939" actId="1076"/>
          <ac:spMkLst>
            <pc:docMk/>
            <pc:sldMk cId="771502633" sldId="263"/>
            <ac:spMk id="57" creationId="{C71F0914-0660-E14F-877C-A10385113FDA}"/>
          </ac:spMkLst>
        </pc:spChg>
        <pc:spChg chg="add mod">
          <ac:chgData name="Artur Lewandowski" userId="27b073ff-eeed-4219-ac21-785138faddf1" providerId="ADAL" clId="{BABC39CC-5E48-794C-8871-E1FD53E3822C}" dt="2019-04-25T10:59:36.222" v="939" actId="1076"/>
          <ac:spMkLst>
            <pc:docMk/>
            <pc:sldMk cId="771502633" sldId="263"/>
            <ac:spMk id="58" creationId="{81EB6826-C7A2-7C43-A80B-AAB5527CBDE4}"/>
          </ac:spMkLst>
        </pc:spChg>
        <pc:spChg chg="add mod">
          <ac:chgData name="Artur Lewandowski" userId="27b073ff-eeed-4219-ac21-785138faddf1" providerId="ADAL" clId="{BABC39CC-5E48-794C-8871-E1FD53E3822C}" dt="2019-04-25T10:59:36.222" v="939" actId="1076"/>
          <ac:spMkLst>
            <pc:docMk/>
            <pc:sldMk cId="771502633" sldId="263"/>
            <ac:spMk id="59" creationId="{F0F363CE-7508-894C-9FAD-27FDB08C4375}"/>
          </ac:spMkLst>
        </pc:spChg>
        <pc:spChg chg="add mod">
          <ac:chgData name="Artur Lewandowski" userId="27b073ff-eeed-4219-ac21-785138faddf1" providerId="ADAL" clId="{BABC39CC-5E48-794C-8871-E1FD53E3822C}" dt="2019-04-25T10:59:36.222" v="939" actId="1076"/>
          <ac:spMkLst>
            <pc:docMk/>
            <pc:sldMk cId="771502633" sldId="263"/>
            <ac:spMk id="60" creationId="{633C6481-8639-5141-A595-51B369F6D416}"/>
          </ac:spMkLst>
        </pc:spChg>
        <pc:spChg chg="add mod">
          <ac:chgData name="Artur Lewandowski" userId="27b073ff-eeed-4219-ac21-785138faddf1" providerId="ADAL" clId="{BABC39CC-5E48-794C-8871-E1FD53E3822C}" dt="2019-04-25T10:59:36.222" v="939" actId="1076"/>
          <ac:spMkLst>
            <pc:docMk/>
            <pc:sldMk cId="771502633" sldId="263"/>
            <ac:spMk id="61" creationId="{07F8EB11-E0D7-DC4C-B7AB-491ABDA8E618}"/>
          </ac:spMkLst>
        </pc:spChg>
        <pc:spChg chg="add mod">
          <ac:chgData name="Artur Lewandowski" userId="27b073ff-eeed-4219-ac21-785138faddf1" providerId="ADAL" clId="{BABC39CC-5E48-794C-8871-E1FD53E3822C}" dt="2019-04-25T10:59:36.222" v="939" actId="1076"/>
          <ac:spMkLst>
            <pc:docMk/>
            <pc:sldMk cId="771502633" sldId="263"/>
            <ac:spMk id="62" creationId="{A342081C-7845-2145-B856-3E7EE2978472}"/>
          </ac:spMkLst>
        </pc:spChg>
        <pc:spChg chg="add mod">
          <ac:chgData name="Artur Lewandowski" userId="27b073ff-eeed-4219-ac21-785138faddf1" providerId="ADAL" clId="{BABC39CC-5E48-794C-8871-E1FD53E3822C}" dt="2019-04-25T10:59:36.222" v="939" actId="1076"/>
          <ac:spMkLst>
            <pc:docMk/>
            <pc:sldMk cId="771502633" sldId="263"/>
            <ac:spMk id="63" creationId="{CA919E7D-DA58-AB46-9B56-86324CB86C4E}"/>
          </ac:spMkLst>
        </pc:spChg>
        <pc:spChg chg="add mod">
          <ac:chgData name="Artur Lewandowski" userId="27b073ff-eeed-4219-ac21-785138faddf1" providerId="ADAL" clId="{BABC39CC-5E48-794C-8871-E1FD53E3822C}" dt="2019-04-25T10:59:36.222" v="939" actId="1076"/>
          <ac:spMkLst>
            <pc:docMk/>
            <pc:sldMk cId="771502633" sldId="263"/>
            <ac:spMk id="64" creationId="{0FE60130-552A-A34F-BC6F-81ED58A4AA0D}"/>
          </ac:spMkLst>
        </pc:spChg>
        <pc:spChg chg="add mod">
          <ac:chgData name="Artur Lewandowski" userId="27b073ff-eeed-4219-ac21-785138faddf1" providerId="ADAL" clId="{BABC39CC-5E48-794C-8871-E1FD53E3822C}" dt="2019-04-25T10:59:36.222" v="939" actId="1076"/>
          <ac:spMkLst>
            <pc:docMk/>
            <pc:sldMk cId="771502633" sldId="263"/>
            <ac:spMk id="65" creationId="{9B38DC89-E527-8447-85AC-08B4328C4B1E}"/>
          </ac:spMkLst>
        </pc:spChg>
        <pc:spChg chg="add mod">
          <ac:chgData name="Artur Lewandowski" userId="27b073ff-eeed-4219-ac21-785138faddf1" providerId="ADAL" clId="{BABC39CC-5E48-794C-8871-E1FD53E3822C}" dt="2019-04-25T10:59:36.222" v="939" actId="1076"/>
          <ac:spMkLst>
            <pc:docMk/>
            <pc:sldMk cId="771502633" sldId="263"/>
            <ac:spMk id="66" creationId="{4830DDA1-863A-3A4E-9B08-D26350DDBB00}"/>
          </ac:spMkLst>
        </pc:spChg>
        <pc:spChg chg="add mod">
          <ac:chgData name="Artur Lewandowski" userId="27b073ff-eeed-4219-ac21-785138faddf1" providerId="ADAL" clId="{BABC39CC-5E48-794C-8871-E1FD53E3822C}" dt="2019-04-25T10:59:36.222" v="939" actId="1076"/>
          <ac:spMkLst>
            <pc:docMk/>
            <pc:sldMk cId="771502633" sldId="263"/>
            <ac:spMk id="67" creationId="{4E3B7ECC-F0C1-FC41-BC0E-43029AF296CE}"/>
          </ac:spMkLst>
        </pc:spChg>
        <pc:spChg chg="add mod">
          <ac:chgData name="Artur Lewandowski" userId="27b073ff-eeed-4219-ac21-785138faddf1" providerId="ADAL" clId="{BABC39CC-5E48-794C-8871-E1FD53E3822C}" dt="2019-04-25T10:59:36.222" v="939" actId="1076"/>
          <ac:spMkLst>
            <pc:docMk/>
            <pc:sldMk cId="771502633" sldId="263"/>
            <ac:spMk id="68" creationId="{7AC825F7-B965-F942-B7F8-1697B1E446C2}"/>
          </ac:spMkLst>
        </pc:spChg>
        <pc:spChg chg="add mod">
          <ac:chgData name="Artur Lewandowski" userId="27b073ff-eeed-4219-ac21-785138faddf1" providerId="ADAL" clId="{BABC39CC-5E48-794C-8871-E1FD53E3822C}" dt="2019-04-25T10:59:36.222" v="939" actId="1076"/>
          <ac:spMkLst>
            <pc:docMk/>
            <pc:sldMk cId="771502633" sldId="263"/>
            <ac:spMk id="69" creationId="{BBF07BB4-8601-DB45-B57E-44A13B3A2987}"/>
          </ac:spMkLst>
        </pc:spChg>
        <pc:spChg chg="add mod">
          <ac:chgData name="Artur Lewandowski" userId="27b073ff-eeed-4219-ac21-785138faddf1" providerId="ADAL" clId="{BABC39CC-5E48-794C-8871-E1FD53E3822C}" dt="2019-04-25T10:59:36.222" v="939" actId="1076"/>
          <ac:spMkLst>
            <pc:docMk/>
            <pc:sldMk cId="771502633" sldId="263"/>
            <ac:spMk id="70" creationId="{2347B255-C6E5-B14F-AC70-C8DEFF69E1FF}"/>
          </ac:spMkLst>
        </pc:spChg>
        <pc:spChg chg="add mod">
          <ac:chgData name="Artur Lewandowski" userId="27b073ff-eeed-4219-ac21-785138faddf1" providerId="ADAL" clId="{BABC39CC-5E48-794C-8871-E1FD53E3822C}" dt="2019-04-25T10:59:36.222" v="939" actId="1076"/>
          <ac:spMkLst>
            <pc:docMk/>
            <pc:sldMk cId="771502633" sldId="263"/>
            <ac:spMk id="71" creationId="{829CE938-BAD5-4D45-A1F4-BB4009D6EFBE}"/>
          </ac:spMkLst>
        </pc:spChg>
        <pc:spChg chg="add mod">
          <ac:chgData name="Artur Lewandowski" userId="27b073ff-eeed-4219-ac21-785138faddf1" providerId="ADAL" clId="{BABC39CC-5E48-794C-8871-E1FD53E3822C}" dt="2019-04-25T10:59:36.222" v="939" actId="1076"/>
          <ac:spMkLst>
            <pc:docMk/>
            <pc:sldMk cId="771502633" sldId="263"/>
            <ac:spMk id="72" creationId="{34919C47-170B-BC4B-BDBC-CD3519A25863}"/>
          </ac:spMkLst>
        </pc:spChg>
        <pc:spChg chg="add mod">
          <ac:chgData name="Artur Lewandowski" userId="27b073ff-eeed-4219-ac21-785138faddf1" providerId="ADAL" clId="{BABC39CC-5E48-794C-8871-E1FD53E3822C}" dt="2019-04-25T10:59:36.222" v="939" actId="1076"/>
          <ac:spMkLst>
            <pc:docMk/>
            <pc:sldMk cId="771502633" sldId="263"/>
            <ac:spMk id="73" creationId="{9C1BE78C-046E-0049-AD89-AED63387C17D}"/>
          </ac:spMkLst>
        </pc:spChg>
        <pc:spChg chg="add mod">
          <ac:chgData name="Artur Lewandowski" userId="27b073ff-eeed-4219-ac21-785138faddf1" providerId="ADAL" clId="{BABC39CC-5E48-794C-8871-E1FD53E3822C}" dt="2019-04-25T10:59:36.222" v="939" actId="1076"/>
          <ac:spMkLst>
            <pc:docMk/>
            <pc:sldMk cId="771502633" sldId="263"/>
            <ac:spMk id="74" creationId="{30F026F1-7538-8542-A0D6-51DD13BA1E32}"/>
          </ac:spMkLst>
        </pc:spChg>
        <pc:spChg chg="add mod">
          <ac:chgData name="Artur Lewandowski" userId="27b073ff-eeed-4219-ac21-785138faddf1" providerId="ADAL" clId="{BABC39CC-5E48-794C-8871-E1FD53E3822C}" dt="2019-04-25T10:59:36.222" v="939" actId="1076"/>
          <ac:spMkLst>
            <pc:docMk/>
            <pc:sldMk cId="771502633" sldId="263"/>
            <ac:spMk id="75" creationId="{F401EE2A-F62F-DF44-9A2A-7402C1356976}"/>
          </ac:spMkLst>
        </pc:spChg>
        <pc:spChg chg="add mod">
          <ac:chgData name="Artur Lewandowski" userId="27b073ff-eeed-4219-ac21-785138faddf1" providerId="ADAL" clId="{BABC39CC-5E48-794C-8871-E1FD53E3822C}" dt="2019-04-25T10:59:36.222" v="939" actId="1076"/>
          <ac:spMkLst>
            <pc:docMk/>
            <pc:sldMk cId="771502633" sldId="263"/>
            <ac:spMk id="76" creationId="{3C9010CD-2EE3-AF4D-8EF4-60B32A934108}"/>
          </ac:spMkLst>
        </pc:spChg>
        <pc:spChg chg="add mod">
          <ac:chgData name="Artur Lewandowski" userId="27b073ff-eeed-4219-ac21-785138faddf1" providerId="ADAL" clId="{BABC39CC-5E48-794C-8871-E1FD53E3822C}" dt="2019-04-25T10:59:36.222" v="939" actId="1076"/>
          <ac:spMkLst>
            <pc:docMk/>
            <pc:sldMk cId="771502633" sldId="263"/>
            <ac:spMk id="77" creationId="{9C77AD90-CF99-774B-A9A0-FC36808F7ED9}"/>
          </ac:spMkLst>
        </pc:spChg>
        <pc:spChg chg="add mod">
          <ac:chgData name="Artur Lewandowski" userId="27b073ff-eeed-4219-ac21-785138faddf1" providerId="ADAL" clId="{BABC39CC-5E48-794C-8871-E1FD53E3822C}" dt="2019-04-25T10:59:36.222" v="939" actId="1076"/>
          <ac:spMkLst>
            <pc:docMk/>
            <pc:sldMk cId="771502633" sldId="263"/>
            <ac:spMk id="78" creationId="{AEC05F24-BACD-254C-81A3-71E7ED653207}"/>
          </ac:spMkLst>
        </pc:spChg>
        <pc:spChg chg="add mod">
          <ac:chgData name="Artur Lewandowski" userId="27b073ff-eeed-4219-ac21-785138faddf1" providerId="ADAL" clId="{BABC39CC-5E48-794C-8871-E1FD53E3822C}" dt="2019-04-25T10:59:36.222" v="939" actId="1076"/>
          <ac:spMkLst>
            <pc:docMk/>
            <pc:sldMk cId="771502633" sldId="263"/>
            <ac:spMk id="79" creationId="{56949D33-1576-9946-A35A-B97D986C8E0D}"/>
          </ac:spMkLst>
        </pc:spChg>
        <pc:spChg chg="add mod">
          <ac:chgData name="Artur Lewandowski" userId="27b073ff-eeed-4219-ac21-785138faddf1" providerId="ADAL" clId="{BABC39CC-5E48-794C-8871-E1FD53E3822C}" dt="2019-04-25T10:59:36.222" v="939" actId="1076"/>
          <ac:spMkLst>
            <pc:docMk/>
            <pc:sldMk cId="771502633" sldId="263"/>
            <ac:spMk id="80" creationId="{36C5DB62-5293-E347-9058-35324DA5553F}"/>
          </ac:spMkLst>
        </pc:spChg>
        <pc:spChg chg="add mod">
          <ac:chgData name="Artur Lewandowski" userId="27b073ff-eeed-4219-ac21-785138faddf1" providerId="ADAL" clId="{BABC39CC-5E48-794C-8871-E1FD53E3822C}" dt="2019-04-25T10:59:36.222" v="939" actId="1076"/>
          <ac:spMkLst>
            <pc:docMk/>
            <pc:sldMk cId="771502633" sldId="263"/>
            <ac:spMk id="81" creationId="{8E519961-8B92-7041-97CC-D4A350ADB38D}"/>
          </ac:spMkLst>
        </pc:spChg>
        <pc:spChg chg="add mod">
          <ac:chgData name="Artur Lewandowski" userId="27b073ff-eeed-4219-ac21-785138faddf1" providerId="ADAL" clId="{BABC39CC-5E48-794C-8871-E1FD53E3822C}" dt="2019-04-25T10:59:36.222" v="939" actId="1076"/>
          <ac:spMkLst>
            <pc:docMk/>
            <pc:sldMk cId="771502633" sldId="263"/>
            <ac:spMk id="82" creationId="{91B16F0C-5927-BE40-8CB4-39AB0B3BF467}"/>
          </ac:spMkLst>
        </pc:spChg>
        <pc:spChg chg="add mod">
          <ac:chgData name="Artur Lewandowski" userId="27b073ff-eeed-4219-ac21-785138faddf1" providerId="ADAL" clId="{BABC39CC-5E48-794C-8871-E1FD53E3822C}" dt="2019-04-25T10:59:36.222" v="939" actId="1076"/>
          <ac:spMkLst>
            <pc:docMk/>
            <pc:sldMk cId="771502633" sldId="263"/>
            <ac:spMk id="83" creationId="{42787E61-6AAB-E44C-8D09-56B454470373}"/>
          </ac:spMkLst>
        </pc:spChg>
        <pc:spChg chg="add mod">
          <ac:chgData name="Artur Lewandowski" userId="27b073ff-eeed-4219-ac21-785138faddf1" providerId="ADAL" clId="{BABC39CC-5E48-794C-8871-E1FD53E3822C}" dt="2019-04-25T10:59:36.222" v="939" actId="1076"/>
          <ac:spMkLst>
            <pc:docMk/>
            <pc:sldMk cId="771502633" sldId="263"/>
            <ac:spMk id="84" creationId="{D7D54A24-4D5A-2C4F-8243-8CD20F806BC7}"/>
          </ac:spMkLst>
        </pc:spChg>
        <pc:spChg chg="add mod">
          <ac:chgData name="Artur Lewandowski" userId="27b073ff-eeed-4219-ac21-785138faddf1" providerId="ADAL" clId="{BABC39CC-5E48-794C-8871-E1FD53E3822C}" dt="2019-04-25T10:59:36.222" v="939" actId="1076"/>
          <ac:spMkLst>
            <pc:docMk/>
            <pc:sldMk cId="771502633" sldId="263"/>
            <ac:spMk id="85" creationId="{59C5FF72-67E4-784B-BA40-6FA947C2AAC7}"/>
          </ac:spMkLst>
        </pc:spChg>
        <pc:spChg chg="add mod">
          <ac:chgData name="Artur Lewandowski" userId="27b073ff-eeed-4219-ac21-785138faddf1" providerId="ADAL" clId="{BABC39CC-5E48-794C-8871-E1FD53E3822C}" dt="2019-04-25T10:59:36.222" v="939" actId="1076"/>
          <ac:spMkLst>
            <pc:docMk/>
            <pc:sldMk cId="771502633" sldId="263"/>
            <ac:spMk id="86" creationId="{B6AB4B82-6C35-5E49-B5D8-A96F5157106E}"/>
          </ac:spMkLst>
        </pc:spChg>
        <pc:spChg chg="add mod">
          <ac:chgData name="Artur Lewandowski" userId="27b073ff-eeed-4219-ac21-785138faddf1" providerId="ADAL" clId="{BABC39CC-5E48-794C-8871-E1FD53E3822C}" dt="2019-04-25T10:59:36.222" v="939" actId="1076"/>
          <ac:spMkLst>
            <pc:docMk/>
            <pc:sldMk cId="771502633" sldId="263"/>
            <ac:spMk id="87" creationId="{61FD702C-59E5-934F-8A8D-F7873599D1B6}"/>
          </ac:spMkLst>
        </pc:spChg>
        <pc:spChg chg="add mod">
          <ac:chgData name="Artur Lewandowski" userId="27b073ff-eeed-4219-ac21-785138faddf1" providerId="ADAL" clId="{BABC39CC-5E48-794C-8871-E1FD53E3822C}" dt="2019-04-25T10:59:36.222" v="939" actId="1076"/>
          <ac:spMkLst>
            <pc:docMk/>
            <pc:sldMk cId="771502633" sldId="263"/>
            <ac:spMk id="88" creationId="{26F1B4BC-27EE-6147-8C4B-182ED1B07C97}"/>
          </ac:spMkLst>
        </pc:spChg>
        <pc:spChg chg="add mod">
          <ac:chgData name="Artur Lewandowski" userId="27b073ff-eeed-4219-ac21-785138faddf1" providerId="ADAL" clId="{BABC39CC-5E48-794C-8871-E1FD53E3822C}" dt="2019-04-25T10:59:36.222" v="939" actId="1076"/>
          <ac:spMkLst>
            <pc:docMk/>
            <pc:sldMk cId="771502633" sldId="263"/>
            <ac:spMk id="89" creationId="{CF5E64B2-F9C4-424A-BC61-BBF63ECCF2CC}"/>
          </ac:spMkLst>
        </pc:spChg>
        <pc:spChg chg="add mod">
          <ac:chgData name="Artur Lewandowski" userId="27b073ff-eeed-4219-ac21-785138faddf1" providerId="ADAL" clId="{BABC39CC-5E48-794C-8871-E1FD53E3822C}" dt="2019-04-25T10:59:36.222" v="939" actId="1076"/>
          <ac:spMkLst>
            <pc:docMk/>
            <pc:sldMk cId="771502633" sldId="263"/>
            <ac:spMk id="90" creationId="{1FCC034F-5784-E843-A2EB-A34C1C46F44B}"/>
          </ac:spMkLst>
        </pc:spChg>
        <pc:spChg chg="add mod">
          <ac:chgData name="Artur Lewandowski" userId="27b073ff-eeed-4219-ac21-785138faddf1" providerId="ADAL" clId="{BABC39CC-5E48-794C-8871-E1FD53E3822C}" dt="2019-04-25T10:59:36.222" v="939" actId="1076"/>
          <ac:spMkLst>
            <pc:docMk/>
            <pc:sldMk cId="771502633" sldId="263"/>
            <ac:spMk id="91" creationId="{7A79F6AD-62DC-5B4B-B90D-C3B9FA40E0F8}"/>
          </ac:spMkLst>
        </pc:spChg>
        <pc:spChg chg="add del">
          <ac:chgData name="Artur Lewandowski" userId="27b073ff-eeed-4219-ac21-785138faddf1" providerId="ADAL" clId="{BABC39CC-5E48-794C-8871-E1FD53E3822C}" dt="2019-04-25T10:59:18.182" v="936"/>
          <ac:spMkLst>
            <pc:docMk/>
            <pc:sldMk cId="771502633" sldId="263"/>
            <ac:spMk id="92" creationId="{99AC709E-B943-324B-81A6-77632E78D1FC}"/>
          </ac:spMkLst>
        </pc:spChg>
        <pc:spChg chg="add del">
          <ac:chgData name="Artur Lewandowski" userId="27b073ff-eeed-4219-ac21-785138faddf1" providerId="ADAL" clId="{BABC39CC-5E48-794C-8871-E1FD53E3822C}" dt="2019-04-25T10:59:18.182" v="936"/>
          <ac:spMkLst>
            <pc:docMk/>
            <pc:sldMk cId="771502633" sldId="263"/>
            <ac:spMk id="93" creationId="{CC78BF66-CDF8-E44A-A7C5-48EB31E5C8E0}"/>
          </ac:spMkLst>
        </pc:spChg>
        <pc:spChg chg="add del">
          <ac:chgData name="Artur Lewandowski" userId="27b073ff-eeed-4219-ac21-785138faddf1" providerId="ADAL" clId="{BABC39CC-5E48-794C-8871-E1FD53E3822C}" dt="2019-04-25T10:59:18.182" v="936"/>
          <ac:spMkLst>
            <pc:docMk/>
            <pc:sldMk cId="771502633" sldId="263"/>
            <ac:spMk id="94" creationId="{996CC3F4-E4C0-BC4E-B680-31ABB3F81B77}"/>
          </ac:spMkLst>
        </pc:spChg>
        <pc:spChg chg="add del">
          <ac:chgData name="Artur Lewandowski" userId="27b073ff-eeed-4219-ac21-785138faddf1" providerId="ADAL" clId="{BABC39CC-5E48-794C-8871-E1FD53E3822C}" dt="2019-04-25T10:59:18.182" v="936"/>
          <ac:spMkLst>
            <pc:docMk/>
            <pc:sldMk cId="771502633" sldId="263"/>
            <ac:spMk id="95" creationId="{90116BCD-5896-C14F-91BF-2402D24E89EF}"/>
          </ac:spMkLst>
        </pc:spChg>
        <pc:spChg chg="add del">
          <ac:chgData name="Artur Lewandowski" userId="27b073ff-eeed-4219-ac21-785138faddf1" providerId="ADAL" clId="{BABC39CC-5E48-794C-8871-E1FD53E3822C}" dt="2019-04-25T10:59:18.182" v="936"/>
          <ac:spMkLst>
            <pc:docMk/>
            <pc:sldMk cId="771502633" sldId="263"/>
            <ac:spMk id="96" creationId="{A658D72F-E5EE-8244-A703-3ED9D65659BB}"/>
          </ac:spMkLst>
        </pc:spChg>
        <pc:spChg chg="add del">
          <ac:chgData name="Artur Lewandowski" userId="27b073ff-eeed-4219-ac21-785138faddf1" providerId="ADAL" clId="{BABC39CC-5E48-794C-8871-E1FD53E3822C}" dt="2019-04-25T10:59:18.182" v="936"/>
          <ac:spMkLst>
            <pc:docMk/>
            <pc:sldMk cId="771502633" sldId="263"/>
            <ac:spMk id="97" creationId="{2A40DFC0-CEFC-2C43-8B9C-CD6CF3F57185}"/>
          </ac:spMkLst>
        </pc:spChg>
        <pc:spChg chg="add del">
          <ac:chgData name="Artur Lewandowski" userId="27b073ff-eeed-4219-ac21-785138faddf1" providerId="ADAL" clId="{BABC39CC-5E48-794C-8871-E1FD53E3822C}" dt="2019-04-25T10:59:18.182" v="936"/>
          <ac:spMkLst>
            <pc:docMk/>
            <pc:sldMk cId="771502633" sldId="263"/>
            <ac:spMk id="98" creationId="{7102FE4E-484C-8E48-96D2-A1820680133F}"/>
          </ac:spMkLst>
        </pc:spChg>
        <pc:spChg chg="add del">
          <ac:chgData name="Artur Lewandowski" userId="27b073ff-eeed-4219-ac21-785138faddf1" providerId="ADAL" clId="{BABC39CC-5E48-794C-8871-E1FD53E3822C}" dt="2019-04-25T10:59:18.182" v="936"/>
          <ac:spMkLst>
            <pc:docMk/>
            <pc:sldMk cId="771502633" sldId="263"/>
            <ac:spMk id="99" creationId="{499319DF-7BB9-2E43-8F2E-EA027CE51D56}"/>
          </ac:spMkLst>
        </pc:spChg>
        <pc:spChg chg="add del">
          <ac:chgData name="Artur Lewandowski" userId="27b073ff-eeed-4219-ac21-785138faddf1" providerId="ADAL" clId="{BABC39CC-5E48-794C-8871-E1FD53E3822C}" dt="2019-04-25T10:59:18.182" v="936"/>
          <ac:spMkLst>
            <pc:docMk/>
            <pc:sldMk cId="771502633" sldId="263"/>
            <ac:spMk id="100" creationId="{3B26DE55-B681-C04D-8780-1493EBDB8A42}"/>
          </ac:spMkLst>
        </pc:spChg>
        <pc:spChg chg="add del">
          <ac:chgData name="Artur Lewandowski" userId="27b073ff-eeed-4219-ac21-785138faddf1" providerId="ADAL" clId="{BABC39CC-5E48-794C-8871-E1FD53E3822C}" dt="2019-04-25T10:59:18.182" v="936"/>
          <ac:spMkLst>
            <pc:docMk/>
            <pc:sldMk cId="771502633" sldId="263"/>
            <ac:spMk id="101" creationId="{75D0C03A-44E1-814A-9611-5A60596AEEFF}"/>
          </ac:spMkLst>
        </pc:spChg>
        <pc:spChg chg="add del">
          <ac:chgData name="Artur Lewandowski" userId="27b073ff-eeed-4219-ac21-785138faddf1" providerId="ADAL" clId="{BABC39CC-5E48-794C-8871-E1FD53E3822C}" dt="2019-04-25T10:59:18.182" v="936"/>
          <ac:spMkLst>
            <pc:docMk/>
            <pc:sldMk cId="771502633" sldId="263"/>
            <ac:spMk id="102" creationId="{E83D5E77-1217-3C47-AE84-FDD4BC713405}"/>
          </ac:spMkLst>
        </pc:spChg>
        <pc:spChg chg="add del">
          <ac:chgData name="Artur Lewandowski" userId="27b073ff-eeed-4219-ac21-785138faddf1" providerId="ADAL" clId="{BABC39CC-5E48-794C-8871-E1FD53E3822C}" dt="2019-04-25T10:59:18.182" v="936"/>
          <ac:spMkLst>
            <pc:docMk/>
            <pc:sldMk cId="771502633" sldId="263"/>
            <ac:spMk id="103" creationId="{7C19161F-EB6B-2D4C-AE5B-565CAAD82E24}"/>
          </ac:spMkLst>
        </pc:spChg>
        <pc:spChg chg="add del">
          <ac:chgData name="Artur Lewandowski" userId="27b073ff-eeed-4219-ac21-785138faddf1" providerId="ADAL" clId="{BABC39CC-5E48-794C-8871-E1FD53E3822C}" dt="2019-04-25T10:59:18.182" v="936"/>
          <ac:spMkLst>
            <pc:docMk/>
            <pc:sldMk cId="771502633" sldId="263"/>
            <ac:spMk id="104" creationId="{FFF2BADF-D9A6-3B49-A2D7-793AF8197A51}"/>
          </ac:spMkLst>
        </pc:spChg>
        <pc:spChg chg="add del">
          <ac:chgData name="Artur Lewandowski" userId="27b073ff-eeed-4219-ac21-785138faddf1" providerId="ADAL" clId="{BABC39CC-5E48-794C-8871-E1FD53E3822C}" dt="2019-04-25T10:59:18.182" v="936"/>
          <ac:spMkLst>
            <pc:docMk/>
            <pc:sldMk cId="771502633" sldId="263"/>
            <ac:spMk id="105" creationId="{6BEBC7D1-1D02-2B44-844A-075BCCE8D127}"/>
          </ac:spMkLst>
        </pc:spChg>
        <pc:spChg chg="add del">
          <ac:chgData name="Artur Lewandowski" userId="27b073ff-eeed-4219-ac21-785138faddf1" providerId="ADAL" clId="{BABC39CC-5E48-794C-8871-E1FD53E3822C}" dt="2019-04-25T10:59:18.182" v="936"/>
          <ac:spMkLst>
            <pc:docMk/>
            <pc:sldMk cId="771502633" sldId="263"/>
            <ac:spMk id="106" creationId="{73754B87-6B5C-A245-8D46-C3E3A611498A}"/>
          </ac:spMkLst>
        </pc:spChg>
        <pc:spChg chg="add del">
          <ac:chgData name="Artur Lewandowski" userId="27b073ff-eeed-4219-ac21-785138faddf1" providerId="ADAL" clId="{BABC39CC-5E48-794C-8871-E1FD53E3822C}" dt="2019-04-25T10:59:18.182" v="936"/>
          <ac:spMkLst>
            <pc:docMk/>
            <pc:sldMk cId="771502633" sldId="263"/>
            <ac:spMk id="107" creationId="{141F6A9F-91F8-8E4B-AD4A-A73E852E61EA}"/>
          </ac:spMkLst>
        </pc:spChg>
        <pc:spChg chg="add del">
          <ac:chgData name="Artur Lewandowski" userId="27b073ff-eeed-4219-ac21-785138faddf1" providerId="ADAL" clId="{BABC39CC-5E48-794C-8871-E1FD53E3822C}" dt="2019-04-25T10:59:18.182" v="936"/>
          <ac:spMkLst>
            <pc:docMk/>
            <pc:sldMk cId="771502633" sldId="263"/>
            <ac:spMk id="108" creationId="{55A44913-92CA-2143-9A4F-DEB72573AA06}"/>
          </ac:spMkLst>
        </pc:spChg>
        <pc:spChg chg="add del">
          <ac:chgData name="Artur Lewandowski" userId="27b073ff-eeed-4219-ac21-785138faddf1" providerId="ADAL" clId="{BABC39CC-5E48-794C-8871-E1FD53E3822C}" dt="2019-04-25T10:59:18.182" v="936"/>
          <ac:spMkLst>
            <pc:docMk/>
            <pc:sldMk cId="771502633" sldId="263"/>
            <ac:spMk id="109" creationId="{276EAC8D-35DA-F347-B373-FCFAD8A91FA8}"/>
          </ac:spMkLst>
        </pc:spChg>
        <pc:spChg chg="add del">
          <ac:chgData name="Artur Lewandowski" userId="27b073ff-eeed-4219-ac21-785138faddf1" providerId="ADAL" clId="{BABC39CC-5E48-794C-8871-E1FD53E3822C}" dt="2019-04-25T10:59:18.182" v="936"/>
          <ac:spMkLst>
            <pc:docMk/>
            <pc:sldMk cId="771502633" sldId="263"/>
            <ac:spMk id="110" creationId="{7CFE962C-1671-1C46-A6D2-7C10AACAF415}"/>
          </ac:spMkLst>
        </pc:spChg>
        <pc:spChg chg="add del">
          <ac:chgData name="Artur Lewandowski" userId="27b073ff-eeed-4219-ac21-785138faddf1" providerId="ADAL" clId="{BABC39CC-5E48-794C-8871-E1FD53E3822C}" dt="2019-04-25T10:59:18.182" v="936"/>
          <ac:spMkLst>
            <pc:docMk/>
            <pc:sldMk cId="771502633" sldId="263"/>
            <ac:spMk id="111" creationId="{DD5AE691-78F3-074B-A05E-9811BE240965}"/>
          </ac:spMkLst>
        </pc:spChg>
        <pc:spChg chg="add del">
          <ac:chgData name="Artur Lewandowski" userId="27b073ff-eeed-4219-ac21-785138faddf1" providerId="ADAL" clId="{BABC39CC-5E48-794C-8871-E1FD53E3822C}" dt="2019-04-25T10:59:18.182" v="936"/>
          <ac:spMkLst>
            <pc:docMk/>
            <pc:sldMk cId="771502633" sldId="263"/>
            <ac:spMk id="112" creationId="{859E1C57-6A4C-D44E-81C5-77A99DA4D2AB}"/>
          </ac:spMkLst>
        </pc:spChg>
        <pc:spChg chg="add del">
          <ac:chgData name="Artur Lewandowski" userId="27b073ff-eeed-4219-ac21-785138faddf1" providerId="ADAL" clId="{BABC39CC-5E48-794C-8871-E1FD53E3822C}" dt="2019-04-25T10:59:18.182" v="936"/>
          <ac:spMkLst>
            <pc:docMk/>
            <pc:sldMk cId="771502633" sldId="263"/>
            <ac:spMk id="113" creationId="{57CA0995-4B24-4549-9DD7-100B86C06399}"/>
          </ac:spMkLst>
        </pc:spChg>
        <pc:spChg chg="add del">
          <ac:chgData name="Artur Lewandowski" userId="27b073ff-eeed-4219-ac21-785138faddf1" providerId="ADAL" clId="{BABC39CC-5E48-794C-8871-E1FD53E3822C}" dt="2019-04-25T10:59:18.182" v="936"/>
          <ac:spMkLst>
            <pc:docMk/>
            <pc:sldMk cId="771502633" sldId="263"/>
            <ac:spMk id="114" creationId="{8CBA3A54-9727-D242-81E9-12C7ED0F50B7}"/>
          </ac:spMkLst>
        </pc:spChg>
        <pc:spChg chg="add del">
          <ac:chgData name="Artur Lewandowski" userId="27b073ff-eeed-4219-ac21-785138faddf1" providerId="ADAL" clId="{BABC39CC-5E48-794C-8871-E1FD53E3822C}" dt="2019-04-25T10:59:18.182" v="936"/>
          <ac:spMkLst>
            <pc:docMk/>
            <pc:sldMk cId="771502633" sldId="263"/>
            <ac:spMk id="115" creationId="{306A039F-3329-814C-97DF-599A5ED26001}"/>
          </ac:spMkLst>
        </pc:spChg>
        <pc:spChg chg="add del">
          <ac:chgData name="Artur Lewandowski" userId="27b073ff-eeed-4219-ac21-785138faddf1" providerId="ADAL" clId="{BABC39CC-5E48-794C-8871-E1FD53E3822C}" dt="2019-04-25T10:59:18.182" v="936"/>
          <ac:spMkLst>
            <pc:docMk/>
            <pc:sldMk cId="771502633" sldId="263"/>
            <ac:spMk id="116" creationId="{B22EF640-DFBC-994B-8CBC-97EE1BDFBCE0}"/>
          </ac:spMkLst>
        </pc:spChg>
        <pc:spChg chg="add del">
          <ac:chgData name="Artur Lewandowski" userId="27b073ff-eeed-4219-ac21-785138faddf1" providerId="ADAL" clId="{BABC39CC-5E48-794C-8871-E1FD53E3822C}" dt="2019-04-25T10:59:18.182" v="936"/>
          <ac:spMkLst>
            <pc:docMk/>
            <pc:sldMk cId="771502633" sldId="263"/>
            <ac:spMk id="117" creationId="{4A14993A-37DE-D54C-9F32-3E8D121D15A4}"/>
          </ac:spMkLst>
        </pc:spChg>
        <pc:spChg chg="add del">
          <ac:chgData name="Artur Lewandowski" userId="27b073ff-eeed-4219-ac21-785138faddf1" providerId="ADAL" clId="{BABC39CC-5E48-794C-8871-E1FD53E3822C}" dt="2019-04-25T10:59:18.182" v="936"/>
          <ac:spMkLst>
            <pc:docMk/>
            <pc:sldMk cId="771502633" sldId="263"/>
            <ac:spMk id="118" creationId="{7AC071B3-C6D2-9944-A54F-D8B3567088A5}"/>
          </ac:spMkLst>
        </pc:spChg>
        <pc:spChg chg="add del">
          <ac:chgData name="Artur Lewandowski" userId="27b073ff-eeed-4219-ac21-785138faddf1" providerId="ADAL" clId="{BABC39CC-5E48-794C-8871-E1FD53E3822C}" dt="2019-04-25T10:59:18.182" v="936"/>
          <ac:spMkLst>
            <pc:docMk/>
            <pc:sldMk cId="771502633" sldId="263"/>
            <ac:spMk id="119" creationId="{F0EF98F6-FC17-5E4B-A286-79E0D90A5435}"/>
          </ac:spMkLst>
        </pc:spChg>
        <pc:spChg chg="add del">
          <ac:chgData name="Artur Lewandowski" userId="27b073ff-eeed-4219-ac21-785138faddf1" providerId="ADAL" clId="{BABC39CC-5E48-794C-8871-E1FD53E3822C}" dt="2019-04-25T10:59:18.182" v="936"/>
          <ac:spMkLst>
            <pc:docMk/>
            <pc:sldMk cId="771502633" sldId="263"/>
            <ac:spMk id="120" creationId="{FF7E5F00-A95C-8A44-A794-B04D152386F4}"/>
          </ac:spMkLst>
        </pc:spChg>
        <pc:spChg chg="add del">
          <ac:chgData name="Artur Lewandowski" userId="27b073ff-eeed-4219-ac21-785138faddf1" providerId="ADAL" clId="{BABC39CC-5E48-794C-8871-E1FD53E3822C}" dt="2019-04-25T10:59:18.182" v="936"/>
          <ac:spMkLst>
            <pc:docMk/>
            <pc:sldMk cId="771502633" sldId="263"/>
            <ac:spMk id="121" creationId="{D2E00242-A5AC-6447-8C76-BAA6D1347FE8}"/>
          </ac:spMkLst>
        </pc:spChg>
        <pc:spChg chg="add del">
          <ac:chgData name="Artur Lewandowski" userId="27b073ff-eeed-4219-ac21-785138faddf1" providerId="ADAL" clId="{BABC39CC-5E48-794C-8871-E1FD53E3822C}" dt="2019-04-25T10:59:18.182" v="936"/>
          <ac:spMkLst>
            <pc:docMk/>
            <pc:sldMk cId="771502633" sldId="263"/>
            <ac:spMk id="122" creationId="{8574954B-B92D-2847-B75A-A7737796883C}"/>
          </ac:spMkLst>
        </pc:spChg>
        <pc:spChg chg="add del">
          <ac:chgData name="Artur Lewandowski" userId="27b073ff-eeed-4219-ac21-785138faddf1" providerId="ADAL" clId="{BABC39CC-5E48-794C-8871-E1FD53E3822C}" dt="2019-04-25T10:59:18.182" v="936"/>
          <ac:spMkLst>
            <pc:docMk/>
            <pc:sldMk cId="771502633" sldId="263"/>
            <ac:spMk id="123" creationId="{0A19012A-1C8C-344E-94AE-B06CAE8A67DA}"/>
          </ac:spMkLst>
        </pc:spChg>
        <pc:spChg chg="add del">
          <ac:chgData name="Artur Lewandowski" userId="27b073ff-eeed-4219-ac21-785138faddf1" providerId="ADAL" clId="{BABC39CC-5E48-794C-8871-E1FD53E3822C}" dt="2019-04-25T10:59:18.182" v="936"/>
          <ac:spMkLst>
            <pc:docMk/>
            <pc:sldMk cId="771502633" sldId="263"/>
            <ac:spMk id="124" creationId="{366A3E32-3CCA-9241-B976-73C920A4688D}"/>
          </ac:spMkLst>
        </pc:spChg>
        <pc:spChg chg="add del">
          <ac:chgData name="Artur Lewandowski" userId="27b073ff-eeed-4219-ac21-785138faddf1" providerId="ADAL" clId="{BABC39CC-5E48-794C-8871-E1FD53E3822C}" dt="2019-04-25T10:59:18.182" v="936"/>
          <ac:spMkLst>
            <pc:docMk/>
            <pc:sldMk cId="771502633" sldId="263"/>
            <ac:spMk id="125" creationId="{9D7B2ABA-9297-544D-9D4D-81562FA09631}"/>
          </ac:spMkLst>
        </pc:spChg>
        <pc:spChg chg="add del">
          <ac:chgData name="Artur Lewandowski" userId="27b073ff-eeed-4219-ac21-785138faddf1" providerId="ADAL" clId="{BABC39CC-5E48-794C-8871-E1FD53E3822C}" dt="2019-04-25T10:59:18.182" v="936"/>
          <ac:spMkLst>
            <pc:docMk/>
            <pc:sldMk cId="771502633" sldId="263"/>
            <ac:spMk id="126" creationId="{29CE7768-3C88-FF47-BC71-49ED45F25A05}"/>
          </ac:spMkLst>
        </pc:spChg>
        <pc:spChg chg="add del">
          <ac:chgData name="Artur Lewandowski" userId="27b073ff-eeed-4219-ac21-785138faddf1" providerId="ADAL" clId="{BABC39CC-5E48-794C-8871-E1FD53E3822C}" dt="2019-04-25T10:59:18.182" v="936"/>
          <ac:spMkLst>
            <pc:docMk/>
            <pc:sldMk cId="771502633" sldId="263"/>
            <ac:spMk id="127" creationId="{951990E4-5ECE-0348-84D6-8738FD72E5B9}"/>
          </ac:spMkLst>
        </pc:spChg>
        <pc:spChg chg="add del">
          <ac:chgData name="Artur Lewandowski" userId="27b073ff-eeed-4219-ac21-785138faddf1" providerId="ADAL" clId="{BABC39CC-5E48-794C-8871-E1FD53E3822C}" dt="2019-04-25T10:59:18.182" v="936"/>
          <ac:spMkLst>
            <pc:docMk/>
            <pc:sldMk cId="771502633" sldId="263"/>
            <ac:spMk id="128" creationId="{EDE21B45-03DF-B44A-AB35-34CC8D99317F}"/>
          </ac:spMkLst>
        </pc:spChg>
        <pc:spChg chg="add del">
          <ac:chgData name="Artur Lewandowski" userId="27b073ff-eeed-4219-ac21-785138faddf1" providerId="ADAL" clId="{BABC39CC-5E48-794C-8871-E1FD53E3822C}" dt="2019-04-25T10:59:18.182" v="936"/>
          <ac:spMkLst>
            <pc:docMk/>
            <pc:sldMk cId="771502633" sldId="263"/>
            <ac:spMk id="129" creationId="{E5AE6BC7-62AC-3743-924C-44AFE802CEF1}"/>
          </ac:spMkLst>
        </pc:spChg>
        <pc:spChg chg="add del">
          <ac:chgData name="Artur Lewandowski" userId="27b073ff-eeed-4219-ac21-785138faddf1" providerId="ADAL" clId="{BABC39CC-5E48-794C-8871-E1FD53E3822C}" dt="2019-04-25T10:59:18.182" v="936"/>
          <ac:spMkLst>
            <pc:docMk/>
            <pc:sldMk cId="771502633" sldId="263"/>
            <ac:spMk id="130" creationId="{F60D0270-39BB-474E-9CFC-1ABD7C69312F}"/>
          </ac:spMkLst>
        </pc:spChg>
        <pc:spChg chg="add del">
          <ac:chgData name="Artur Lewandowski" userId="27b073ff-eeed-4219-ac21-785138faddf1" providerId="ADAL" clId="{BABC39CC-5E48-794C-8871-E1FD53E3822C}" dt="2019-04-25T10:59:18.182" v="936"/>
          <ac:spMkLst>
            <pc:docMk/>
            <pc:sldMk cId="771502633" sldId="263"/>
            <ac:spMk id="131" creationId="{6C4EE3AF-1D52-8740-BB42-4703680DD6A7}"/>
          </ac:spMkLst>
        </pc:spChg>
        <pc:spChg chg="add del">
          <ac:chgData name="Artur Lewandowski" userId="27b073ff-eeed-4219-ac21-785138faddf1" providerId="ADAL" clId="{BABC39CC-5E48-794C-8871-E1FD53E3822C}" dt="2019-04-25T10:59:18.182" v="936"/>
          <ac:spMkLst>
            <pc:docMk/>
            <pc:sldMk cId="771502633" sldId="263"/>
            <ac:spMk id="132" creationId="{549668FD-CC35-6C4A-8D87-55B0EA4B867A}"/>
          </ac:spMkLst>
        </pc:spChg>
        <pc:spChg chg="add del">
          <ac:chgData name="Artur Lewandowski" userId="27b073ff-eeed-4219-ac21-785138faddf1" providerId="ADAL" clId="{BABC39CC-5E48-794C-8871-E1FD53E3822C}" dt="2019-04-25T10:59:18.182" v="936"/>
          <ac:spMkLst>
            <pc:docMk/>
            <pc:sldMk cId="771502633" sldId="263"/>
            <ac:spMk id="133" creationId="{3BB73D22-2815-DE43-B649-8F7079E98C1D}"/>
          </ac:spMkLst>
        </pc:spChg>
        <pc:spChg chg="add del">
          <ac:chgData name="Artur Lewandowski" userId="27b073ff-eeed-4219-ac21-785138faddf1" providerId="ADAL" clId="{BABC39CC-5E48-794C-8871-E1FD53E3822C}" dt="2019-04-25T10:59:18.182" v="936"/>
          <ac:spMkLst>
            <pc:docMk/>
            <pc:sldMk cId="771502633" sldId="263"/>
            <ac:spMk id="134" creationId="{32EE195E-4238-E148-B395-1603B6B24FD3}"/>
          </ac:spMkLst>
        </pc:spChg>
        <pc:spChg chg="add del">
          <ac:chgData name="Artur Lewandowski" userId="27b073ff-eeed-4219-ac21-785138faddf1" providerId="ADAL" clId="{BABC39CC-5E48-794C-8871-E1FD53E3822C}" dt="2019-04-25T10:59:18.182" v="936"/>
          <ac:spMkLst>
            <pc:docMk/>
            <pc:sldMk cId="771502633" sldId="263"/>
            <ac:spMk id="135" creationId="{2701A005-9592-DF44-804F-056D309A11FD}"/>
          </ac:spMkLst>
        </pc:spChg>
        <pc:spChg chg="add del">
          <ac:chgData name="Artur Lewandowski" userId="27b073ff-eeed-4219-ac21-785138faddf1" providerId="ADAL" clId="{BABC39CC-5E48-794C-8871-E1FD53E3822C}" dt="2019-04-25T10:59:18.182" v="936"/>
          <ac:spMkLst>
            <pc:docMk/>
            <pc:sldMk cId="771502633" sldId="263"/>
            <ac:spMk id="136" creationId="{5079F8BB-AFFE-0B48-AFA3-9E15C4EC6ED0}"/>
          </ac:spMkLst>
        </pc:spChg>
        <pc:spChg chg="add del">
          <ac:chgData name="Artur Lewandowski" userId="27b073ff-eeed-4219-ac21-785138faddf1" providerId="ADAL" clId="{BABC39CC-5E48-794C-8871-E1FD53E3822C}" dt="2019-04-25T10:59:18.182" v="936"/>
          <ac:spMkLst>
            <pc:docMk/>
            <pc:sldMk cId="771502633" sldId="263"/>
            <ac:spMk id="137" creationId="{0716CFFB-1852-EA41-8FFF-3EC7C31202F7}"/>
          </ac:spMkLst>
        </pc:spChg>
        <pc:spChg chg="add del">
          <ac:chgData name="Artur Lewandowski" userId="27b073ff-eeed-4219-ac21-785138faddf1" providerId="ADAL" clId="{BABC39CC-5E48-794C-8871-E1FD53E3822C}" dt="2019-04-25T10:59:18.182" v="936"/>
          <ac:spMkLst>
            <pc:docMk/>
            <pc:sldMk cId="771502633" sldId="263"/>
            <ac:spMk id="138" creationId="{99A20976-4536-D445-9736-7C869A8C860D}"/>
          </ac:spMkLst>
        </pc:spChg>
        <pc:spChg chg="add del">
          <ac:chgData name="Artur Lewandowski" userId="27b073ff-eeed-4219-ac21-785138faddf1" providerId="ADAL" clId="{BABC39CC-5E48-794C-8871-E1FD53E3822C}" dt="2019-04-25T10:59:18.182" v="936"/>
          <ac:spMkLst>
            <pc:docMk/>
            <pc:sldMk cId="771502633" sldId="263"/>
            <ac:spMk id="139" creationId="{F3FAECA5-A87E-1D4F-8300-832BB05D2077}"/>
          </ac:spMkLst>
        </pc:spChg>
        <pc:spChg chg="add del">
          <ac:chgData name="Artur Lewandowski" userId="27b073ff-eeed-4219-ac21-785138faddf1" providerId="ADAL" clId="{BABC39CC-5E48-794C-8871-E1FD53E3822C}" dt="2019-04-25T10:59:18.182" v="936"/>
          <ac:spMkLst>
            <pc:docMk/>
            <pc:sldMk cId="771502633" sldId="263"/>
            <ac:spMk id="140" creationId="{D3218478-1EB3-5146-A60A-F0854D4FFFC5}"/>
          </ac:spMkLst>
        </pc:spChg>
        <pc:spChg chg="add del">
          <ac:chgData name="Artur Lewandowski" userId="27b073ff-eeed-4219-ac21-785138faddf1" providerId="ADAL" clId="{BABC39CC-5E48-794C-8871-E1FD53E3822C}" dt="2019-04-25T10:59:18.182" v="936"/>
          <ac:spMkLst>
            <pc:docMk/>
            <pc:sldMk cId="771502633" sldId="263"/>
            <ac:spMk id="141" creationId="{2921D7D5-6C2D-1143-96CD-F1C89054A696}"/>
          </ac:spMkLst>
        </pc:spChg>
        <pc:spChg chg="add del">
          <ac:chgData name="Artur Lewandowski" userId="27b073ff-eeed-4219-ac21-785138faddf1" providerId="ADAL" clId="{BABC39CC-5E48-794C-8871-E1FD53E3822C}" dt="2019-04-25T10:59:18.182" v="936"/>
          <ac:spMkLst>
            <pc:docMk/>
            <pc:sldMk cId="771502633" sldId="263"/>
            <ac:spMk id="142" creationId="{390D145A-57F2-2644-9897-F7EBFA5A597D}"/>
          </ac:spMkLst>
        </pc:spChg>
        <pc:spChg chg="add del">
          <ac:chgData name="Artur Lewandowski" userId="27b073ff-eeed-4219-ac21-785138faddf1" providerId="ADAL" clId="{BABC39CC-5E48-794C-8871-E1FD53E3822C}" dt="2019-04-25T10:59:18.182" v="936"/>
          <ac:spMkLst>
            <pc:docMk/>
            <pc:sldMk cId="771502633" sldId="263"/>
            <ac:spMk id="143" creationId="{0C621E68-1E5C-CA4B-9A1F-88DCD0BA036F}"/>
          </ac:spMkLst>
        </pc:spChg>
        <pc:spChg chg="add del">
          <ac:chgData name="Artur Lewandowski" userId="27b073ff-eeed-4219-ac21-785138faddf1" providerId="ADAL" clId="{BABC39CC-5E48-794C-8871-E1FD53E3822C}" dt="2019-04-25T10:59:18.182" v="936"/>
          <ac:spMkLst>
            <pc:docMk/>
            <pc:sldMk cId="771502633" sldId="263"/>
            <ac:spMk id="144" creationId="{118ABB7B-328A-B741-AF59-4881D21E6573}"/>
          </ac:spMkLst>
        </pc:spChg>
        <pc:spChg chg="add del">
          <ac:chgData name="Artur Lewandowski" userId="27b073ff-eeed-4219-ac21-785138faddf1" providerId="ADAL" clId="{BABC39CC-5E48-794C-8871-E1FD53E3822C}" dt="2019-04-25T10:59:18.182" v="936"/>
          <ac:spMkLst>
            <pc:docMk/>
            <pc:sldMk cId="771502633" sldId="263"/>
            <ac:spMk id="145" creationId="{EADF413A-4DA7-CE4D-B4A6-B94B4E9F865A}"/>
          </ac:spMkLst>
        </pc:spChg>
        <pc:spChg chg="add del">
          <ac:chgData name="Artur Lewandowski" userId="27b073ff-eeed-4219-ac21-785138faddf1" providerId="ADAL" clId="{BABC39CC-5E48-794C-8871-E1FD53E3822C}" dt="2019-04-25T10:59:18.182" v="936"/>
          <ac:spMkLst>
            <pc:docMk/>
            <pc:sldMk cId="771502633" sldId="263"/>
            <ac:spMk id="146" creationId="{9A06621B-E76D-B34D-BDB0-8552B83CF953}"/>
          </ac:spMkLst>
        </pc:spChg>
        <pc:spChg chg="add del">
          <ac:chgData name="Artur Lewandowski" userId="27b073ff-eeed-4219-ac21-785138faddf1" providerId="ADAL" clId="{BABC39CC-5E48-794C-8871-E1FD53E3822C}" dt="2019-04-25T10:59:18.182" v="936"/>
          <ac:spMkLst>
            <pc:docMk/>
            <pc:sldMk cId="771502633" sldId="263"/>
            <ac:spMk id="147" creationId="{FE0DE7D5-CB72-824A-A487-D8FA2EA67D98}"/>
          </ac:spMkLst>
        </pc:spChg>
        <pc:spChg chg="add del">
          <ac:chgData name="Artur Lewandowski" userId="27b073ff-eeed-4219-ac21-785138faddf1" providerId="ADAL" clId="{BABC39CC-5E48-794C-8871-E1FD53E3822C}" dt="2019-04-25T10:59:18.182" v="936"/>
          <ac:spMkLst>
            <pc:docMk/>
            <pc:sldMk cId="771502633" sldId="263"/>
            <ac:spMk id="148" creationId="{5539F4B7-E112-764D-ACB8-5520B20CCEAF}"/>
          </ac:spMkLst>
        </pc:spChg>
        <pc:spChg chg="add del">
          <ac:chgData name="Artur Lewandowski" userId="27b073ff-eeed-4219-ac21-785138faddf1" providerId="ADAL" clId="{BABC39CC-5E48-794C-8871-E1FD53E3822C}" dt="2019-04-25T10:59:18.182" v="936"/>
          <ac:spMkLst>
            <pc:docMk/>
            <pc:sldMk cId="771502633" sldId="263"/>
            <ac:spMk id="149" creationId="{29F23B68-792D-534A-B9AC-6C4861D96D83}"/>
          </ac:spMkLst>
        </pc:spChg>
        <pc:spChg chg="add del">
          <ac:chgData name="Artur Lewandowski" userId="27b073ff-eeed-4219-ac21-785138faddf1" providerId="ADAL" clId="{BABC39CC-5E48-794C-8871-E1FD53E3822C}" dt="2019-04-25T10:59:18.182" v="936"/>
          <ac:spMkLst>
            <pc:docMk/>
            <pc:sldMk cId="771502633" sldId="263"/>
            <ac:spMk id="150" creationId="{CD7AB142-DFFB-8D4A-B62A-D2BED9BC29A1}"/>
          </ac:spMkLst>
        </pc:spChg>
        <pc:spChg chg="add del">
          <ac:chgData name="Artur Lewandowski" userId="27b073ff-eeed-4219-ac21-785138faddf1" providerId="ADAL" clId="{BABC39CC-5E48-794C-8871-E1FD53E3822C}" dt="2019-04-25T10:59:18.182" v="936"/>
          <ac:spMkLst>
            <pc:docMk/>
            <pc:sldMk cId="771502633" sldId="263"/>
            <ac:spMk id="151" creationId="{4B051328-99F6-414D-BACD-3F03F3B425FA}"/>
          </ac:spMkLst>
        </pc:spChg>
        <pc:spChg chg="add del">
          <ac:chgData name="Artur Lewandowski" userId="27b073ff-eeed-4219-ac21-785138faddf1" providerId="ADAL" clId="{BABC39CC-5E48-794C-8871-E1FD53E3822C}" dt="2019-04-25T10:59:18.182" v="936"/>
          <ac:spMkLst>
            <pc:docMk/>
            <pc:sldMk cId="771502633" sldId="263"/>
            <ac:spMk id="152" creationId="{B8424A91-04C0-4C4C-9D2A-A9C4794C7C91}"/>
          </ac:spMkLst>
        </pc:spChg>
        <pc:spChg chg="add del">
          <ac:chgData name="Artur Lewandowski" userId="27b073ff-eeed-4219-ac21-785138faddf1" providerId="ADAL" clId="{BABC39CC-5E48-794C-8871-E1FD53E3822C}" dt="2019-04-25T10:59:18.182" v="936"/>
          <ac:spMkLst>
            <pc:docMk/>
            <pc:sldMk cId="771502633" sldId="263"/>
            <ac:spMk id="153" creationId="{F86950F1-E35E-6640-96E4-5EC2429A4525}"/>
          </ac:spMkLst>
        </pc:spChg>
        <pc:spChg chg="add del">
          <ac:chgData name="Artur Lewandowski" userId="27b073ff-eeed-4219-ac21-785138faddf1" providerId="ADAL" clId="{BABC39CC-5E48-794C-8871-E1FD53E3822C}" dt="2019-04-25T10:59:18.182" v="936"/>
          <ac:spMkLst>
            <pc:docMk/>
            <pc:sldMk cId="771502633" sldId="263"/>
            <ac:spMk id="154" creationId="{02F05983-1D04-E249-A720-DEB596971986}"/>
          </ac:spMkLst>
        </pc:spChg>
        <pc:spChg chg="add del">
          <ac:chgData name="Artur Lewandowski" userId="27b073ff-eeed-4219-ac21-785138faddf1" providerId="ADAL" clId="{BABC39CC-5E48-794C-8871-E1FD53E3822C}" dt="2019-04-25T10:59:18.182" v="936"/>
          <ac:spMkLst>
            <pc:docMk/>
            <pc:sldMk cId="771502633" sldId="263"/>
            <ac:spMk id="155" creationId="{5EAE28D5-0FF5-634D-A4CD-73E8F48A4FAE}"/>
          </ac:spMkLst>
        </pc:spChg>
        <pc:spChg chg="add del">
          <ac:chgData name="Artur Lewandowski" userId="27b073ff-eeed-4219-ac21-785138faddf1" providerId="ADAL" clId="{BABC39CC-5E48-794C-8871-E1FD53E3822C}" dt="2019-04-25T10:59:18.182" v="936"/>
          <ac:spMkLst>
            <pc:docMk/>
            <pc:sldMk cId="771502633" sldId="263"/>
            <ac:spMk id="156" creationId="{707302EC-CFB8-BD44-BB3A-0582E2441DA9}"/>
          </ac:spMkLst>
        </pc:spChg>
        <pc:spChg chg="add del">
          <ac:chgData name="Artur Lewandowski" userId="27b073ff-eeed-4219-ac21-785138faddf1" providerId="ADAL" clId="{BABC39CC-5E48-794C-8871-E1FD53E3822C}" dt="2019-04-25T10:59:18.182" v="936"/>
          <ac:spMkLst>
            <pc:docMk/>
            <pc:sldMk cId="771502633" sldId="263"/>
            <ac:spMk id="157" creationId="{D986F90C-7D54-F647-BEE4-5B376EA59D28}"/>
          </ac:spMkLst>
        </pc:spChg>
        <pc:spChg chg="add del">
          <ac:chgData name="Artur Lewandowski" userId="27b073ff-eeed-4219-ac21-785138faddf1" providerId="ADAL" clId="{BABC39CC-5E48-794C-8871-E1FD53E3822C}" dt="2019-04-25T10:59:18.182" v="936"/>
          <ac:spMkLst>
            <pc:docMk/>
            <pc:sldMk cId="771502633" sldId="263"/>
            <ac:spMk id="158" creationId="{FC46C497-6B0E-DB4A-B002-F78F5BBC3442}"/>
          </ac:spMkLst>
        </pc:spChg>
        <pc:spChg chg="add del">
          <ac:chgData name="Artur Lewandowski" userId="27b073ff-eeed-4219-ac21-785138faddf1" providerId="ADAL" clId="{BABC39CC-5E48-794C-8871-E1FD53E3822C}" dt="2019-04-25T10:59:18.182" v="936"/>
          <ac:spMkLst>
            <pc:docMk/>
            <pc:sldMk cId="771502633" sldId="263"/>
            <ac:spMk id="159" creationId="{57BB0938-FFD1-9047-A913-D01172EA17F3}"/>
          </ac:spMkLst>
        </pc:spChg>
        <pc:spChg chg="add del">
          <ac:chgData name="Artur Lewandowski" userId="27b073ff-eeed-4219-ac21-785138faddf1" providerId="ADAL" clId="{BABC39CC-5E48-794C-8871-E1FD53E3822C}" dt="2019-04-25T10:59:18.182" v="936"/>
          <ac:spMkLst>
            <pc:docMk/>
            <pc:sldMk cId="771502633" sldId="263"/>
            <ac:spMk id="160" creationId="{774C34B8-32B3-1544-9E09-8C30A5DA4C32}"/>
          </ac:spMkLst>
        </pc:spChg>
        <pc:spChg chg="add del">
          <ac:chgData name="Artur Lewandowski" userId="27b073ff-eeed-4219-ac21-785138faddf1" providerId="ADAL" clId="{BABC39CC-5E48-794C-8871-E1FD53E3822C}" dt="2019-04-25T10:59:18.182" v="936"/>
          <ac:spMkLst>
            <pc:docMk/>
            <pc:sldMk cId="771502633" sldId="263"/>
            <ac:spMk id="161" creationId="{C64034F1-1D71-7C4B-9E2E-4D4957F356A4}"/>
          </ac:spMkLst>
        </pc:spChg>
        <pc:spChg chg="add del">
          <ac:chgData name="Artur Lewandowski" userId="27b073ff-eeed-4219-ac21-785138faddf1" providerId="ADAL" clId="{BABC39CC-5E48-794C-8871-E1FD53E3822C}" dt="2019-04-25T10:59:18.182" v="936"/>
          <ac:spMkLst>
            <pc:docMk/>
            <pc:sldMk cId="771502633" sldId="263"/>
            <ac:spMk id="162" creationId="{53385E08-EC09-4942-8475-4CBAAA692A2A}"/>
          </ac:spMkLst>
        </pc:spChg>
        <pc:spChg chg="add del">
          <ac:chgData name="Artur Lewandowski" userId="27b073ff-eeed-4219-ac21-785138faddf1" providerId="ADAL" clId="{BABC39CC-5E48-794C-8871-E1FD53E3822C}" dt="2019-04-25T10:59:18.182" v="936"/>
          <ac:spMkLst>
            <pc:docMk/>
            <pc:sldMk cId="771502633" sldId="263"/>
            <ac:spMk id="163" creationId="{67B480F0-598C-5F49-B226-54B73AD1BAC2}"/>
          </ac:spMkLst>
        </pc:spChg>
        <pc:spChg chg="add del">
          <ac:chgData name="Artur Lewandowski" userId="27b073ff-eeed-4219-ac21-785138faddf1" providerId="ADAL" clId="{BABC39CC-5E48-794C-8871-E1FD53E3822C}" dt="2019-04-25T10:59:18.182" v="936"/>
          <ac:spMkLst>
            <pc:docMk/>
            <pc:sldMk cId="771502633" sldId="263"/>
            <ac:spMk id="164" creationId="{C282F5D9-7A9B-0A4B-8046-9A157EFC31FA}"/>
          </ac:spMkLst>
        </pc:spChg>
        <pc:spChg chg="add del">
          <ac:chgData name="Artur Lewandowski" userId="27b073ff-eeed-4219-ac21-785138faddf1" providerId="ADAL" clId="{BABC39CC-5E48-794C-8871-E1FD53E3822C}" dt="2019-04-25T10:59:18.182" v="936"/>
          <ac:spMkLst>
            <pc:docMk/>
            <pc:sldMk cId="771502633" sldId="263"/>
            <ac:spMk id="165" creationId="{701EF561-1D73-9145-B591-A64B2EB56B64}"/>
          </ac:spMkLst>
        </pc:spChg>
        <pc:spChg chg="add del">
          <ac:chgData name="Artur Lewandowski" userId="27b073ff-eeed-4219-ac21-785138faddf1" providerId="ADAL" clId="{BABC39CC-5E48-794C-8871-E1FD53E3822C}" dt="2019-04-25T10:59:18.182" v="936"/>
          <ac:spMkLst>
            <pc:docMk/>
            <pc:sldMk cId="771502633" sldId="263"/>
            <ac:spMk id="166" creationId="{4F543DFC-9B54-994B-877F-BC709235B2F1}"/>
          </ac:spMkLst>
        </pc:spChg>
        <pc:spChg chg="add del">
          <ac:chgData name="Artur Lewandowski" userId="27b073ff-eeed-4219-ac21-785138faddf1" providerId="ADAL" clId="{BABC39CC-5E48-794C-8871-E1FD53E3822C}" dt="2019-04-25T10:59:18.182" v="936"/>
          <ac:spMkLst>
            <pc:docMk/>
            <pc:sldMk cId="771502633" sldId="263"/>
            <ac:spMk id="167" creationId="{EBC761E4-3E28-C646-AB4C-64DC3D36CE40}"/>
          </ac:spMkLst>
        </pc:spChg>
        <pc:spChg chg="add del">
          <ac:chgData name="Artur Lewandowski" userId="27b073ff-eeed-4219-ac21-785138faddf1" providerId="ADAL" clId="{BABC39CC-5E48-794C-8871-E1FD53E3822C}" dt="2019-04-25T10:59:18.182" v="936"/>
          <ac:spMkLst>
            <pc:docMk/>
            <pc:sldMk cId="771502633" sldId="263"/>
            <ac:spMk id="168" creationId="{EB61E888-45D7-7D44-90C9-5518FF68A42D}"/>
          </ac:spMkLst>
        </pc:spChg>
        <pc:spChg chg="add del">
          <ac:chgData name="Artur Lewandowski" userId="27b073ff-eeed-4219-ac21-785138faddf1" providerId="ADAL" clId="{BABC39CC-5E48-794C-8871-E1FD53E3822C}" dt="2019-04-25T10:59:18.182" v="936"/>
          <ac:spMkLst>
            <pc:docMk/>
            <pc:sldMk cId="771502633" sldId="263"/>
            <ac:spMk id="169" creationId="{F96BBA89-6B2C-9448-AA6B-8C68A038C2EF}"/>
          </ac:spMkLst>
        </pc:spChg>
        <pc:spChg chg="add del">
          <ac:chgData name="Artur Lewandowski" userId="27b073ff-eeed-4219-ac21-785138faddf1" providerId="ADAL" clId="{BABC39CC-5E48-794C-8871-E1FD53E3822C}" dt="2019-04-25T10:59:18.182" v="936"/>
          <ac:spMkLst>
            <pc:docMk/>
            <pc:sldMk cId="771502633" sldId="263"/>
            <ac:spMk id="170" creationId="{1A4C407B-411C-DA4D-973C-29DF5EAF0D4B}"/>
          </ac:spMkLst>
        </pc:spChg>
        <pc:spChg chg="add del">
          <ac:chgData name="Artur Lewandowski" userId="27b073ff-eeed-4219-ac21-785138faddf1" providerId="ADAL" clId="{BABC39CC-5E48-794C-8871-E1FD53E3822C}" dt="2019-04-25T10:59:18.182" v="936"/>
          <ac:spMkLst>
            <pc:docMk/>
            <pc:sldMk cId="771502633" sldId="263"/>
            <ac:spMk id="171" creationId="{5330FC66-29DC-B743-9FD7-FD2832ACEBB0}"/>
          </ac:spMkLst>
        </pc:spChg>
        <pc:spChg chg="add del">
          <ac:chgData name="Artur Lewandowski" userId="27b073ff-eeed-4219-ac21-785138faddf1" providerId="ADAL" clId="{BABC39CC-5E48-794C-8871-E1FD53E3822C}" dt="2019-04-25T10:59:18.182" v="936"/>
          <ac:spMkLst>
            <pc:docMk/>
            <pc:sldMk cId="771502633" sldId="263"/>
            <ac:spMk id="172" creationId="{3BCDE7F2-E5AD-DD4F-8A5E-BC857EB44627}"/>
          </ac:spMkLst>
        </pc:spChg>
        <pc:spChg chg="add del">
          <ac:chgData name="Artur Lewandowski" userId="27b073ff-eeed-4219-ac21-785138faddf1" providerId="ADAL" clId="{BABC39CC-5E48-794C-8871-E1FD53E3822C}" dt="2019-04-25T10:59:18.182" v="936"/>
          <ac:spMkLst>
            <pc:docMk/>
            <pc:sldMk cId="771502633" sldId="263"/>
            <ac:spMk id="173" creationId="{1CA52451-F81F-4644-B18C-DC3045276B69}"/>
          </ac:spMkLst>
        </pc:spChg>
        <pc:spChg chg="add del">
          <ac:chgData name="Artur Lewandowski" userId="27b073ff-eeed-4219-ac21-785138faddf1" providerId="ADAL" clId="{BABC39CC-5E48-794C-8871-E1FD53E3822C}" dt="2019-04-25T10:59:18.182" v="936"/>
          <ac:spMkLst>
            <pc:docMk/>
            <pc:sldMk cId="771502633" sldId="263"/>
            <ac:spMk id="174" creationId="{34187060-55A7-6D49-82F7-F0271F1824C9}"/>
          </ac:spMkLst>
        </pc:spChg>
        <pc:spChg chg="add del">
          <ac:chgData name="Artur Lewandowski" userId="27b073ff-eeed-4219-ac21-785138faddf1" providerId="ADAL" clId="{BABC39CC-5E48-794C-8871-E1FD53E3822C}" dt="2019-04-25T10:59:18.182" v="936"/>
          <ac:spMkLst>
            <pc:docMk/>
            <pc:sldMk cId="771502633" sldId="263"/>
            <ac:spMk id="175" creationId="{B3F07BF8-846B-1149-918C-35BB30C607D6}"/>
          </ac:spMkLst>
        </pc:spChg>
        <pc:spChg chg="add del">
          <ac:chgData name="Artur Lewandowski" userId="27b073ff-eeed-4219-ac21-785138faddf1" providerId="ADAL" clId="{BABC39CC-5E48-794C-8871-E1FD53E3822C}" dt="2019-04-25T10:59:18.182" v="936"/>
          <ac:spMkLst>
            <pc:docMk/>
            <pc:sldMk cId="771502633" sldId="263"/>
            <ac:spMk id="176" creationId="{3745C845-85E1-C24D-98E1-F87580F1A22B}"/>
          </ac:spMkLst>
        </pc:spChg>
        <pc:spChg chg="add del">
          <ac:chgData name="Artur Lewandowski" userId="27b073ff-eeed-4219-ac21-785138faddf1" providerId="ADAL" clId="{BABC39CC-5E48-794C-8871-E1FD53E3822C}" dt="2019-04-25T10:59:18.182" v="936"/>
          <ac:spMkLst>
            <pc:docMk/>
            <pc:sldMk cId="771502633" sldId="263"/>
            <ac:spMk id="177" creationId="{A920A22C-8EC3-D848-A777-194597B3D161}"/>
          </ac:spMkLst>
        </pc:spChg>
        <pc:spChg chg="add del">
          <ac:chgData name="Artur Lewandowski" userId="27b073ff-eeed-4219-ac21-785138faddf1" providerId="ADAL" clId="{BABC39CC-5E48-794C-8871-E1FD53E3822C}" dt="2019-04-25T10:59:18.182" v="936"/>
          <ac:spMkLst>
            <pc:docMk/>
            <pc:sldMk cId="771502633" sldId="263"/>
            <ac:spMk id="178" creationId="{A85C8204-AC2A-0F41-9330-69D6B6436FDA}"/>
          </ac:spMkLst>
        </pc:spChg>
        <pc:spChg chg="add del">
          <ac:chgData name="Artur Lewandowski" userId="27b073ff-eeed-4219-ac21-785138faddf1" providerId="ADAL" clId="{BABC39CC-5E48-794C-8871-E1FD53E3822C}" dt="2019-04-25T10:59:18.182" v="936"/>
          <ac:spMkLst>
            <pc:docMk/>
            <pc:sldMk cId="771502633" sldId="263"/>
            <ac:spMk id="179" creationId="{0F2BA20E-86A0-6B42-B297-53012BD97DCB}"/>
          </ac:spMkLst>
        </pc:spChg>
        <pc:spChg chg="add del">
          <ac:chgData name="Artur Lewandowski" userId="27b073ff-eeed-4219-ac21-785138faddf1" providerId="ADAL" clId="{BABC39CC-5E48-794C-8871-E1FD53E3822C}" dt="2019-04-25T10:59:18.182" v="936"/>
          <ac:spMkLst>
            <pc:docMk/>
            <pc:sldMk cId="771502633" sldId="263"/>
            <ac:spMk id="180" creationId="{2AA847BC-76B2-234C-B29A-92023381477D}"/>
          </ac:spMkLst>
        </pc:spChg>
        <pc:spChg chg="add del">
          <ac:chgData name="Artur Lewandowski" userId="27b073ff-eeed-4219-ac21-785138faddf1" providerId="ADAL" clId="{BABC39CC-5E48-794C-8871-E1FD53E3822C}" dt="2019-04-25T10:59:18.182" v="936"/>
          <ac:spMkLst>
            <pc:docMk/>
            <pc:sldMk cId="771502633" sldId="263"/>
            <ac:spMk id="181" creationId="{DE194806-5B95-184D-AEDC-38D81EBB44B1}"/>
          </ac:spMkLst>
        </pc:spChg>
        <pc:spChg chg="add del">
          <ac:chgData name="Artur Lewandowski" userId="27b073ff-eeed-4219-ac21-785138faddf1" providerId="ADAL" clId="{BABC39CC-5E48-794C-8871-E1FD53E3822C}" dt="2019-04-25T10:59:18.182" v="936"/>
          <ac:spMkLst>
            <pc:docMk/>
            <pc:sldMk cId="771502633" sldId="263"/>
            <ac:spMk id="182" creationId="{39EF1EB3-A661-5347-8B02-B4CACA1CFE1B}"/>
          </ac:spMkLst>
        </pc:spChg>
        <pc:spChg chg="add del">
          <ac:chgData name="Artur Lewandowski" userId="27b073ff-eeed-4219-ac21-785138faddf1" providerId="ADAL" clId="{BABC39CC-5E48-794C-8871-E1FD53E3822C}" dt="2019-04-25T10:59:18.182" v="936"/>
          <ac:spMkLst>
            <pc:docMk/>
            <pc:sldMk cId="771502633" sldId="263"/>
            <ac:spMk id="183" creationId="{440BCC58-CA66-5048-9107-62D9FE262AB1}"/>
          </ac:spMkLst>
        </pc:spChg>
        <pc:spChg chg="add del">
          <ac:chgData name="Artur Lewandowski" userId="27b073ff-eeed-4219-ac21-785138faddf1" providerId="ADAL" clId="{BABC39CC-5E48-794C-8871-E1FD53E3822C}" dt="2019-04-25T10:59:18.182" v="936"/>
          <ac:spMkLst>
            <pc:docMk/>
            <pc:sldMk cId="771502633" sldId="263"/>
            <ac:spMk id="184" creationId="{50528D97-56DF-D64A-A896-FBA0C2C1B43B}"/>
          </ac:spMkLst>
        </pc:spChg>
        <pc:spChg chg="add del">
          <ac:chgData name="Artur Lewandowski" userId="27b073ff-eeed-4219-ac21-785138faddf1" providerId="ADAL" clId="{BABC39CC-5E48-794C-8871-E1FD53E3822C}" dt="2019-04-25T10:59:18.182" v="936"/>
          <ac:spMkLst>
            <pc:docMk/>
            <pc:sldMk cId="771502633" sldId="263"/>
            <ac:spMk id="185" creationId="{FFA66065-6302-7247-BA74-C61C32FBC07C}"/>
          </ac:spMkLst>
        </pc:spChg>
        <pc:spChg chg="add del">
          <ac:chgData name="Artur Lewandowski" userId="27b073ff-eeed-4219-ac21-785138faddf1" providerId="ADAL" clId="{BABC39CC-5E48-794C-8871-E1FD53E3822C}" dt="2019-04-25T10:59:18.182" v="936"/>
          <ac:spMkLst>
            <pc:docMk/>
            <pc:sldMk cId="771502633" sldId="263"/>
            <ac:spMk id="186" creationId="{FEC935A0-A15B-1846-B49D-7CD68BF515DF}"/>
          </ac:spMkLst>
        </pc:spChg>
        <pc:spChg chg="add del">
          <ac:chgData name="Artur Lewandowski" userId="27b073ff-eeed-4219-ac21-785138faddf1" providerId="ADAL" clId="{BABC39CC-5E48-794C-8871-E1FD53E3822C}" dt="2019-04-25T10:59:18.182" v="936"/>
          <ac:spMkLst>
            <pc:docMk/>
            <pc:sldMk cId="771502633" sldId="263"/>
            <ac:spMk id="187" creationId="{57684301-E4DB-0A42-BDF1-1D538D72A6A8}"/>
          </ac:spMkLst>
        </pc:spChg>
        <pc:spChg chg="add del">
          <ac:chgData name="Artur Lewandowski" userId="27b073ff-eeed-4219-ac21-785138faddf1" providerId="ADAL" clId="{BABC39CC-5E48-794C-8871-E1FD53E3822C}" dt="2019-04-25T10:59:18.182" v="936"/>
          <ac:spMkLst>
            <pc:docMk/>
            <pc:sldMk cId="771502633" sldId="263"/>
            <ac:spMk id="188" creationId="{04932648-EEE4-3E48-BE94-DFDA698D8A3E}"/>
          </ac:spMkLst>
        </pc:spChg>
        <pc:spChg chg="add del">
          <ac:chgData name="Artur Lewandowski" userId="27b073ff-eeed-4219-ac21-785138faddf1" providerId="ADAL" clId="{BABC39CC-5E48-794C-8871-E1FD53E3822C}" dt="2019-04-25T10:59:18.182" v="936"/>
          <ac:spMkLst>
            <pc:docMk/>
            <pc:sldMk cId="771502633" sldId="263"/>
            <ac:spMk id="189" creationId="{970F8148-EFCB-5145-926E-FFD6DE1D8736}"/>
          </ac:spMkLst>
        </pc:spChg>
        <pc:spChg chg="add del">
          <ac:chgData name="Artur Lewandowski" userId="27b073ff-eeed-4219-ac21-785138faddf1" providerId="ADAL" clId="{BABC39CC-5E48-794C-8871-E1FD53E3822C}" dt="2019-04-25T10:59:18.182" v="936"/>
          <ac:spMkLst>
            <pc:docMk/>
            <pc:sldMk cId="771502633" sldId="263"/>
            <ac:spMk id="190" creationId="{7E4EF270-4564-0247-8F5B-25AD449B99C7}"/>
          </ac:spMkLst>
        </pc:spChg>
        <pc:spChg chg="add del">
          <ac:chgData name="Artur Lewandowski" userId="27b073ff-eeed-4219-ac21-785138faddf1" providerId="ADAL" clId="{BABC39CC-5E48-794C-8871-E1FD53E3822C}" dt="2019-04-25T10:59:18.182" v="936"/>
          <ac:spMkLst>
            <pc:docMk/>
            <pc:sldMk cId="771502633" sldId="263"/>
            <ac:spMk id="191" creationId="{9EE62D92-FA1D-7945-9381-7B109C16E2C5}"/>
          </ac:spMkLst>
        </pc:spChg>
        <pc:spChg chg="add del">
          <ac:chgData name="Artur Lewandowski" userId="27b073ff-eeed-4219-ac21-785138faddf1" providerId="ADAL" clId="{BABC39CC-5E48-794C-8871-E1FD53E3822C}" dt="2019-04-25T10:59:18.182" v="936"/>
          <ac:spMkLst>
            <pc:docMk/>
            <pc:sldMk cId="771502633" sldId="263"/>
            <ac:spMk id="192" creationId="{2325AD39-9318-9749-AF8B-A65DDE0ADAE8}"/>
          </ac:spMkLst>
        </pc:spChg>
        <pc:spChg chg="add del">
          <ac:chgData name="Artur Lewandowski" userId="27b073ff-eeed-4219-ac21-785138faddf1" providerId="ADAL" clId="{BABC39CC-5E48-794C-8871-E1FD53E3822C}" dt="2019-04-25T10:59:18.182" v="936"/>
          <ac:spMkLst>
            <pc:docMk/>
            <pc:sldMk cId="771502633" sldId="263"/>
            <ac:spMk id="193" creationId="{F6A02405-FE5D-9247-9FF5-EC337A5CDAA9}"/>
          </ac:spMkLst>
        </pc:spChg>
        <pc:spChg chg="add del">
          <ac:chgData name="Artur Lewandowski" userId="27b073ff-eeed-4219-ac21-785138faddf1" providerId="ADAL" clId="{BABC39CC-5E48-794C-8871-E1FD53E3822C}" dt="2019-04-25T10:59:18.182" v="936"/>
          <ac:spMkLst>
            <pc:docMk/>
            <pc:sldMk cId="771502633" sldId="263"/>
            <ac:spMk id="194" creationId="{9D7194AE-C11F-7141-ABD4-A7EC90F52823}"/>
          </ac:spMkLst>
        </pc:spChg>
        <pc:spChg chg="add del">
          <ac:chgData name="Artur Lewandowski" userId="27b073ff-eeed-4219-ac21-785138faddf1" providerId="ADAL" clId="{BABC39CC-5E48-794C-8871-E1FD53E3822C}" dt="2019-04-25T10:59:18.182" v="936"/>
          <ac:spMkLst>
            <pc:docMk/>
            <pc:sldMk cId="771502633" sldId="263"/>
            <ac:spMk id="195" creationId="{61C25921-15A0-9743-8B1A-20D4DF1D9178}"/>
          </ac:spMkLst>
        </pc:spChg>
        <pc:spChg chg="add del">
          <ac:chgData name="Artur Lewandowski" userId="27b073ff-eeed-4219-ac21-785138faddf1" providerId="ADAL" clId="{BABC39CC-5E48-794C-8871-E1FD53E3822C}" dt="2019-04-25T10:59:18.182" v="936"/>
          <ac:spMkLst>
            <pc:docMk/>
            <pc:sldMk cId="771502633" sldId="263"/>
            <ac:spMk id="196" creationId="{1C0FD205-8C6F-4E4D-9004-B69234CBDAD8}"/>
          </ac:spMkLst>
        </pc:spChg>
        <pc:spChg chg="add del">
          <ac:chgData name="Artur Lewandowski" userId="27b073ff-eeed-4219-ac21-785138faddf1" providerId="ADAL" clId="{BABC39CC-5E48-794C-8871-E1FD53E3822C}" dt="2019-04-25T10:59:18.182" v="936"/>
          <ac:spMkLst>
            <pc:docMk/>
            <pc:sldMk cId="771502633" sldId="263"/>
            <ac:spMk id="197" creationId="{E2562E73-94A4-1243-B4F7-B6E9FC533C94}"/>
          </ac:spMkLst>
        </pc:spChg>
        <pc:spChg chg="add del">
          <ac:chgData name="Artur Lewandowski" userId="27b073ff-eeed-4219-ac21-785138faddf1" providerId="ADAL" clId="{BABC39CC-5E48-794C-8871-E1FD53E3822C}" dt="2019-04-25T10:59:18.182" v="936"/>
          <ac:spMkLst>
            <pc:docMk/>
            <pc:sldMk cId="771502633" sldId="263"/>
            <ac:spMk id="198" creationId="{D5474131-1B67-A943-A35C-F89C2B5F5C65}"/>
          </ac:spMkLst>
        </pc:spChg>
        <pc:spChg chg="add del">
          <ac:chgData name="Artur Lewandowski" userId="27b073ff-eeed-4219-ac21-785138faddf1" providerId="ADAL" clId="{BABC39CC-5E48-794C-8871-E1FD53E3822C}" dt="2019-04-25T10:59:18.182" v="936"/>
          <ac:spMkLst>
            <pc:docMk/>
            <pc:sldMk cId="771502633" sldId="263"/>
            <ac:spMk id="199" creationId="{204EA4C0-1B00-714A-A79E-F902845B1750}"/>
          </ac:spMkLst>
        </pc:spChg>
        <pc:spChg chg="add del">
          <ac:chgData name="Artur Lewandowski" userId="27b073ff-eeed-4219-ac21-785138faddf1" providerId="ADAL" clId="{BABC39CC-5E48-794C-8871-E1FD53E3822C}" dt="2019-04-25T10:59:18.182" v="936"/>
          <ac:spMkLst>
            <pc:docMk/>
            <pc:sldMk cId="771502633" sldId="263"/>
            <ac:spMk id="200" creationId="{7A72A48F-AD8B-4E49-B2DD-44A80C689F41}"/>
          </ac:spMkLst>
        </pc:spChg>
        <pc:spChg chg="add del">
          <ac:chgData name="Artur Lewandowski" userId="27b073ff-eeed-4219-ac21-785138faddf1" providerId="ADAL" clId="{BABC39CC-5E48-794C-8871-E1FD53E3822C}" dt="2019-04-25T10:59:18.182" v="936"/>
          <ac:spMkLst>
            <pc:docMk/>
            <pc:sldMk cId="771502633" sldId="263"/>
            <ac:spMk id="201" creationId="{6B1A5FBA-F09F-1341-A20C-15F1EBDD48CF}"/>
          </ac:spMkLst>
        </pc:spChg>
        <pc:spChg chg="add del">
          <ac:chgData name="Artur Lewandowski" userId="27b073ff-eeed-4219-ac21-785138faddf1" providerId="ADAL" clId="{BABC39CC-5E48-794C-8871-E1FD53E3822C}" dt="2019-04-25T10:59:18.182" v="936"/>
          <ac:spMkLst>
            <pc:docMk/>
            <pc:sldMk cId="771502633" sldId="263"/>
            <ac:spMk id="202" creationId="{4CB6B448-00AF-2541-B7A3-45D928EDE137}"/>
          </ac:spMkLst>
        </pc:spChg>
        <pc:spChg chg="add del">
          <ac:chgData name="Artur Lewandowski" userId="27b073ff-eeed-4219-ac21-785138faddf1" providerId="ADAL" clId="{BABC39CC-5E48-794C-8871-E1FD53E3822C}" dt="2019-04-25T10:59:18.182" v="936"/>
          <ac:spMkLst>
            <pc:docMk/>
            <pc:sldMk cId="771502633" sldId="263"/>
            <ac:spMk id="203" creationId="{FC88E24C-9D5E-2843-948E-FC50CCB98C7A}"/>
          </ac:spMkLst>
        </pc:spChg>
        <pc:spChg chg="add del">
          <ac:chgData name="Artur Lewandowski" userId="27b073ff-eeed-4219-ac21-785138faddf1" providerId="ADAL" clId="{BABC39CC-5E48-794C-8871-E1FD53E3822C}" dt="2019-04-25T10:59:18.182" v="936"/>
          <ac:spMkLst>
            <pc:docMk/>
            <pc:sldMk cId="771502633" sldId="263"/>
            <ac:spMk id="204" creationId="{2125582D-6318-4147-99FB-3AFEBBE58621}"/>
          </ac:spMkLst>
        </pc:spChg>
        <pc:spChg chg="add del">
          <ac:chgData name="Artur Lewandowski" userId="27b073ff-eeed-4219-ac21-785138faddf1" providerId="ADAL" clId="{BABC39CC-5E48-794C-8871-E1FD53E3822C}" dt="2019-04-25T10:59:18.182" v="936"/>
          <ac:spMkLst>
            <pc:docMk/>
            <pc:sldMk cId="771502633" sldId="263"/>
            <ac:spMk id="205" creationId="{AABA1BF5-774F-8B40-95FB-247D12C39845}"/>
          </ac:spMkLst>
        </pc:spChg>
        <pc:spChg chg="add del">
          <ac:chgData name="Artur Lewandowski" userId="27b073ff-eeed-4219-ac21-785138faddf1" providerId="ADAL" clId="{BABC39CC-5E48-794C-8871-E1FD53E3822C}" dt="2019-04-25T10:59:18.182" v="936"/>
          <ac:spMkLst>
            <pc:docMk/>
            <pc:sldMk cId="771502633" sldId="263"/>
            <ac:spMk id="206" creationId="{AC600118-810A-3645-8B51-173D476EFCAB}"/>
          </ac:spMkLst>
        </pc:spChg>
        <pc:spChg chg="add del">
          <ac:chgData name="Artur Lewandowski" userId="27b073ff-eeed-4219-ac21-785138faddf1" providerId="ADAL" clId="{BABC39CC-5E48-794C-8871-E1FD53E3822C}" dt="2019-04-25T10:59:18.182" v="936"/>
          <ac:spMkLst>
            <pc:docMk/>
            <pc:sldMk cId="771502633" sldId="263"/>
            <ac:spMk id="207" creationId="{476FE844-58CE-EC48-9084-58F3AD09B2D2}"/>
          </ac:spMkLst>
        </pc:spChg>
        <pc:spChg chg="add del">
          <ac:chgData name="Artur Lewandowski" userId="27b073ff-eeed-4219-ac21-785138faddf1" providerId="ADAL" clId="{BABC39CC-5E48-794C-8871-E1FD53E3822C}" dt="2019-04-25T10:59:18.182" v="936"/>
          <ac:spMkLst>
            <pc:docMk/>
            <pc:sldMk cId="771502633" sldId="263"/>
            <ac:spMk id="208" creationId="{864C9E10-D6EC-A14E-9B1E-E611037B75A1}"/>
          </ac:spMkLst>
        </pc:spChg>
        <pc:spChg chg="add del">
          <ac:chgData name="Artur Lewandowski" userId="27b073ff-eeed-4219-ac21-785138faddf1" providerId="ADAL" clId="{BABC39CC-5E48-794C-8871-E1FD53E3822C}" dt="2019-04-25T10:59:18.182" v="936"/>
          <ac:spMkLst>
            <pc:docMk/>
            <pc:sldMk cId="771502633" sldId="263"/>
            <ac:spMk id="209" creationId="{44495B4E-0D84-2148-8EDF-F64C155FA4C7}"/>
          </ac:spMkLst>
        </pc:spChg>
        <pc:spChg chg="add del">
          <ac:chgData name="Artur Lewandowski" userId="27b073ff-eeed-4219-ac21-785138faddf1" providerId="ADAL" clId="{BABC39CC-5E48-794C-8871-E1FD53E3822C}" dt="2019-04-25T10:59:18.182" v="936"/>
          <ac:spMkLst>
            <pc:docMk/>
            <pc:sldMk cId="771502633" sldId="263"/>
            <ac:spMk id="210" creationId="{DE843B40-8264-EF46-BCF4-846914644D45}"/>
          </ac:spMkLst>
        </pc:spChg>
        <pc:spChg chg="add del">
          <ac:chgData name="Artur Lewandowski" userId="27b073ff-eeed-4219-ac21-785138faddf1" providerId="ADAL" clId="{BABC39CC-5E48-794C-8871-E1FD53E3822C}" dt="2019-04-25T10:59:18.182" v="936"/>
          <ac:spMkLst>
            <pc:docMk/>
            <pc:sldMk cId="771502633" sldId="263"/>
            <ac:spMk id="211" creationId="{92856A27-CFCF-004F-B7CA-91A1A704BEBB}"/>
          </ac:spMkLst>
        </pc:spChg>
        <pc:spChg chg="add del">
          <ac:chgData name="Artur Lewandowski" userId="27b073ff-eeed-4219-ac21-785138faddf1" providerId="ADAL" clId="{BABC39CC-5E48-794C-8871-E1FD53E3822C}" dt="2019-04-25T10:59:18.182" v="936"/>
          <ac:spMkLst>
            <pc:docMk/>
            <pc:sldMk cId="771502633" sldId="263"/>
            <ac:spMk id="212" creationId="{3FEEC97A-66AC-DD4B-971F-179D51237E79}"/>
          </ac:spMkLst>
        </pc:spChg>
        <pc:spChg chg="add del">
          <ac:chgData name="Artur Lewandowski" userId="27b073ff-eeed-4219-ac21-785138faddf1" providerId="ADAL" clId="{BABC39CC-5E48-794C-8871-E1FD53E3822C}" dt="2019-04-25T10:59:18.182" v="936"/>
          <ac:spMkLst>
            <pc:docMk/>
            <pc:sldMk cId="771502633" sldId="263"/>
            <ac:spMk id="213" creationId="{C093213A-8B54-7D4A-BEE4-D450681C3299}"/>
          </ac:spMkLst>
        </pc:spChg>
        <pc:spChg chg="add del">
          <ac:chgData name="Artur Lewandowski" userId="27b073ff-eeed-4219-ac21-785138faddf1" providerId="ADAL" clId="{BABC39CC-5E48-794C-8871-E1FD53E3822C}" dt="2019-04-25T10:59:18.182" v="936"/>
          <ac:spMkLst>
            <pc:docMk/>
            <pc:sldMk cId="771502633" sldId="263"/>
            <ac:spMk id="214" creationId="{557BE414-C186-B44B-8266-28C2A91C0F83}"/>
          </ac:spMkLst>
        </pc:spChg>
        <pc:spChg chg="add del">
          <ac:chgData name="Artur Lewandowski" userId="27b073ff-eeed-4219-ac21-785138faddf1" providerId="ADAL" clId="{BABC39CC-5E48-794C-8871-E1FD53E3822C}" dt="2019-04-25T10:59:18.182" v="936"/>
          <ac:spMkLst>
            <pc:docMk/>
            <pc:sldMk cId="771502633" sldId="263"/>
            <ac:spMk id="215" creationId="{6F834C61-3A4F-FC45-98CA-6305741D215D}"/>
          </ac:spMkLst>
        </pc:spChg>
        <pc:spChg chg="add del">
          <ac:chgData name="Artur Lewandowski" userId="27b073ff-eeed-4219-ac21-785138faddf1" providerId="ADAL" clId="{BABC39CC-5E48-794C-8871-E1FD53E3822C}" dt="2019-04-25T10:59:18.182" v="936"/>
          <ac:spMkLst>
            <pc:docMk/>
            <pc:sldMk cId="771502633" sldId="263"/>
            <ac:spMk id="216" creationId="{6021CDFC-B8CD-7F43-BF38-B110E87F6D55}"/>
          </ac:spMkLst>
        </pc:spChg>
        <pc:spChg chg="add del">
          <ac:chgData name="Artur Lewandowski" userId="27b073ff-eeed-4219-ac21-785138faddf1" providerId="ADAL" clId="{BABC39CC-5E48-794C-8871-E1FD53E3822C}" dt="2019-04-25T10:59:18.182" v="936"/>
          <ac:spMkLst>
            <pc:docMk/>
            <pc:sldMk cId="771502633" sldId="263"/>
            <ac:spMk id="217" creationId="{D5E50397-DCC6-A448-AC47-1FF7CFDB8D91}"/>
          </ac:spMkLst>
        </pc:spChg>
        <pc:spChg chg="add del">
          <ac:chgData name="Artur Lewandowski" userId="27b073ff-eeed-4219-ac21-785138faddf1" providerId="ADAL" clId="{BABC39CC-5E48-794C-8871-E1FD53E3822C}" dt="2019-04-25T10:59:18.182" v="936"/>
          <ac:spMkLst>
            <pc:docMk/>
            <pc:sldMk cId="771502633" sldId="263"/>
            <ac:spMk id="218" creationId="{4E5529F1-DB1A-A449-97F1-2F5B75566093}"/>
          </ac:spMkLst>
        </pc:spChg>
        <pc:spChg chg="add del">
          <ac:chgData name="Artur Lewandowski" userId="27b073ff-eeed-4219-ac21-785138faddf1" providerId="ADAL" clId="{BABC39CC-5E48-794C-8871-E1FD53E3822C}" dt="2019-04-25T10:59:18.182" v="936"/>
          <ac:spMkLst>
            <pc:docMk/>
            <pc:sldMk cId="771502633" sldId="263"/>
            <ac:spMk id="219" creationId="{ED0D103E-63E5-6F4D-A986-CB231A6989E4}"/>
          </ac:spMkLst>
        </pc:spChg>
        <pc:spChg chg="add del">
          <ac:chgData name="Artur Lewandowski" userId="27b073ff-eeed-4219-ac21-785138faddf1" providerId="ADAL" clId="{BABC39CC-5E48-794C-8871-E1FD53E3822C}" dt="2019-04-25T10:59:18.182" v="936"/>
          <ac:spMkLst>
            <pc:docMk/>
            <pc:sldMk cId="771502633" sldId="263"/>
            <ac:spMk id="220" creationId="{E76A7A57-3ABE-EC48-8F16-2EA43168B8DB}"/>
          </ac:spMkLst>
        </pc:spChg>
        <pc:spChg chg="add del">
          <ac:chgData name="Artur Lewandowski" userId="27b073ff-eeed-4219-ac21-785138faddf1" providerId="ADAL" clId="{BABC39CC-5E48-794C-8871-E1FD53E3822C}" dt="2019-04-25T10:59:18.182" v="936"/>
          <ac:spMkLst>
            <pc:docMk/>
            <pc:sldMk cId="771502633" sldId="263"/>
            <ac:spMk id="221" creationId="{BFACA231-EAAF-A74C-B2F3-875868FC0E06}"/>
          </ac:spMkLst>
        </pc:spChg>
        <pc:spChg chg="add del">
          <ac:chgData name="Artur Lewandowski" userId="27b073ff-eeed-4219-ac21-785138faddf1" providerId="ADAL" clId="{BABC39CC-5E48-794C-8871-E1FD53E3822C}" dt="2019-04-25T10:59:18.182" v="936"/>
          <ac:spMkLst>
            <pc:docMk/>
            <pc:sldMk cId="771502633" sldId="263"/>
            <ac:spMk id="222" creationId="{CC3A3365-40D5-F742-8E66-DD3EEFA31C94}"/>
          </ac:spMkLst>
        </pc:spChg>
        <pc:spChg chg="add del">
          <ac:chgData name="Artur Lewandowski" userId="27b073ff-eeed-4219-ac21-785138faddf1" providerId="ADAL" clId="{BABC39CC-5E48-794C-8871-E1FD53E3822C}" dt="2019-04-25T10:59:18.182" v="936"/>
          <ac:spMkLst>
            <pc:docMk/>
            <pc:sldMk cId="771502633" sldId="263"/>
            <ac:spMk id="223" creationId="{7B498DB0-B167-9847-8488-A22070AAFAB9}"/>
          </ac:spMkLst>
        </pc:spChg>
        <pc:spChg chg="add del">
          <ac:chgData name="Artur Lewandowski" userId="27b073ff-eeed-4219-ac21-785138faddf1" providerId="ADAL" clId="{BABC39CC-5E48-794C-8871-E1FD53E3822C}" dt="2019-04-25T10:59:18.182" v="936"/>
          <ac:spMkLst>
            <pc:docMk/>
            <pc:sldMk cId="771502633" sldId="263"/>
            <ac:spMk id="224" creationId="{BD4CB2B5-7CF8-0C46-8200-1B449E527875}"/>
          </ac:spMkLst>
        </pc:spChg>
        <pc:spChg chg="add del">
          <ac:chgData name="Artur Lewandowski" userId="27b073ff-eeed-4219-ac21-785138faddf1" providerId="ADAL" clId="{BABC39CC-5E48-794C-8871-E1FD53E3822C}" dt="2019-04-25T10:59:18.182" v="936"/>
          <ac:spMkLst>
            <pc:docMk/>
            <pc:sldMk cId="771502633" sldId="263"/>
            <ac:spMk id="225" creationId="{9C0BB1E9-0AB6-1548-96C1-F09946121D1D}"/>
          </ac:spMkLst>
        </pc:spChg>
        <pc:spChg chg="add del">
          <ac:chgData name="Artur Lewandowski" userId="27b073ff-eeed-4219-ac21-785138faddf1" providerId="ADAL" clId="{BABC39CC-5E48-794C-8871-E1FD53E3822C}" dt="2019-04-25T10:59:18.182" v="936"/>
          <ac:spMkLst>
            <pc:docMk/>
            <pc:sldMk cId="771502633" sldId="263"/>
            <ac:spMk id="226" creationId="{03BE02A4-F04C-8D4C-AF20-F1ED91F3E8FF}"/>
          </ac:spMkLst>
        </pc:spChg>
        <pc:spChg chg="add del">
          <ac:chgData name="Artur Lewandowski" userId="27b073ff-eeed-4219-ac21-785138faddf1" providerId="ADAL" clId="{BABC39CC-5E48-794C-8871-E1FD53E3822C}" dt="2019-04-25T10:59:18.182" v="936"/>
          <ac:spMkLst>
            <pc:docMk/>
            <pc:sldMk cId="771502633" sldId="263"/>
            <ac:spMk id="227" creationId="{58B3F073-A6EB-844E-A83F-107CFE4B5D82}"/>
          </ac:spMkLst>
        </pc:spChg>
        <pc:spChg chg="add del">
          <ac:chgData name="Artur Lewandowski" userId="27b073ff-eeed-4219-ac21-785138faddf1" providerId="ADAL" clId="{BABC39CC-5E48-794C-8871-E1FD53E3822C}" dt="2019-04-25T10:59:18.182" v="936"/>
          <ac:spMkLst>
            <pc:docMk/>
            <pc:sldMk cId="771502633" sldId="263"/>
            <ac:spMk id="228" creationId="{AE6600CB-4DF4-0B43-8F85-AE3878B122A0}"/>
          </ac:spMkLst>
        </pc:spChg>
        <pc:spChg chg="add del">
          <ac:chgData name="Artur Lewandowski" userId="27b073ff-eeed-4219-ac21-785138faddf1" providerId="ADAL" clId="{BABC39CC-5E48-794C-8871-E1FD53E3822C}" dt="2019-04-25T10:59:18.182" v="936"/>
          <ac:spMkLst>
            <pc:docMk/>
            <pc:sldMk cId="771502633" sldId="263"/>
            <ac:spMk id="229" creationId="{D47DAC81-0C07-2E47-996D-90C1531C0906}"/>
          </ac:spMkLst>
        </pc:spChg>
        <pc:spChg chg="add del">
          <ac:chgData name="Artur Lewandowski" userId="27b073ff-eeed-4219-ac21-785138faddf1" providerId="ADAL" clId="{BABC39CC-5E48-794C-8871-E1FD53E3822C}" dt="2019-04-25T10:59:18.182" v="936"/>
          <ac:spMkLst>
            <pc:docMk/>
            <pc:sldMk cId="771502633" sldId="263"/>
            <ac:spMk id="230" creationId="{A5781E6B-CC05-5148-B53F-E0D5F33FE562}"/>
          </ac:spMkLst>
        </pc:spChg>
        <pc:spChg chg="add del">
          <ac:chgData name="Artur Lewandowski" userId="27b073ff-eeed-4219-ac21-785138faddf1" providerId="ADAL" clId="{BABC39CC-5E48-794C-8871-E1FD53E3822C}" dt="2019-04-25T10:59:18.182" v="936"/>
          <ac:spMkLst>
            <pc:docMk/>
            <pc:sldMk cId="771502633" sldId="263"/>
            <ac:spMk id="231" creationId="{3FF0D1F9-55F8-6542-AF71-B84D9B676668}"/>
          </ac:spMkLst>
        </pc:spChg>
        <pc:spChg chg="add del">
          <ac:chgData name="Artur Lewandowski" userId="27b073ff-eeed-4219-ac21-785138faddf1" providerId="ADAL" clId="{BABC39CC-5E48-794C-8871-E1FD53E3822C}" dt="2019-04-25T10:59:18.182" v="936"/>
          <ac:spMkLst>
            <pc:docMk/>
            <pc:sldMk cId="771502633" sldId="263"/>
            <ac:spMk id="232" creationId="{7C529DEA-7498-3A42-AD05-C7F5256FC5C3}"/>
          </ac:spMkLst>
        </pc:spChg>
        <pc:spChg chg="add del">
          <ac:chgData name="Artur Lewandowski" userId="27b073ff-eeed-4219-ac21-785138faddf1" providerId="ADAL" clId="{BABC39CC-5E48-794C-8871-E1FD53E3822C}" dt="2019-04-25T10:59:18.182" v="936"/>
          <ac:spMkLst>
            <pc:docMk/>
            <pc:sldMk cId="771502633" sldId="263"/>
            <ac:spMk id="233" creationId="{E391C1C5-E842-9A45-85C9-E980E64B8CDB}"/>
          </ac:spMkLst>
        </pc:spChg>
        <pc:spChg chg="add del">
          <ac:chgData name="Artur Lewandowski" userId="27b073ff-eeed-4219-ac21-785138faddf1" providerId="ADAL" clId="{BABC39CC-5E48-794C-8871-E1FD53E3822C}" dt="2019-04-25T10:59:18.182" v="936"/>
          <ac:spMkLst>
            <pc:docMk/>
            <pc:sldMk cId="771502633" sldId="263"/>
            <ac:spMk id="234" creationId="{96588E33-95C6-9141-B51C-1A28FB41931C}"/>
          </ac:spMkLst>
        </pc:spChg>
        <pc:spChg chg="add del">
          <ac:chgData name="Artur Lewandowski" userId="27b073ff-eeed-4219-ac21-785138faddf1" providerId="ADAL" clId="{BABC39CC-5E48-794C-8871-E1FD53E3822C}" dt="2019-04-25T10:59:18.182" v="936"/>
          <ac:spMkLst>
            <pc:docMk/>
            <pc:sldMk cId="771502633" sldId="263"/>
            <ac:spMk id="235" creationId="{91C0D7E4-DD03-EF4F-ABA1-127C9D84EFB6}"/>
          </ac:spMkLst>
        </pc:spChg>
        <pc:spChg chg="add del">
          <ac:chgData name="Artur Lewandowski" userId="27b073ff-eeed-4219-ac21-785138faddf1" providerId="ADAL" clId="{BABC39CC-5E48-794C-8871-E1FD53E3822C}" dt="2019-04-25T10:59:18.182" v="936"/>
          <ac:spMkLst>
            <pc:docMk/>
            <pc:sldMk cId="771502633" sldId="263"/>
            <ac:spMk id="236" creationId="{20CEFA1F-8924-AC49-9F7F-0F0D0ADB298A}"/>
          </ac:spMkLst>
        </pc:spChg>
        <pc:spChg chg="add del">
          <ac:chgData name="Artur Lewandowski" userId="27b073ff-eeed-4219-ac21-785138faddf1" providerId="ADAL" clId="{BABC39CC-5E48-794C-8871-E1FD53E3822C}" dt="2019-04-25T10:59:18.182" v="936"/>
          <ac:spMkLst>
            <pc:docMk/>
            <pc:sldMk cId="771502633" sldId="263"/>
            <ac:spMk id="237" creationId="{03C8D948-3602-0F46-BD87-030E2D563F02}"/>
          </ac:spMkLst>
        </pc:spChg>
        <pc:spChg chg="add del">
          <ac:chgData name="Artur Lewandowski" userId="27b073ff-eeed-4219-ac21-785138faddf1" providerId="ADAL" clId="{BABC39CC-5E48-794C-8871-E1FD53E3822C}" dt="2019-04-25T10:59:18.182" v="936"/>
          <ac:spMkLst>
            <pc:docMk/>
            <pc:sldMk cId="771502633" sldId="263"/>
            <ac:spMk id="238" creationId="{17CE98EE-8C0A-864F-9472-74F6E5D9EC4D}"/>
          </ac:spMkLst>
        </pc:spChg>
        <pc:spChg chg="add del">
          <ac:chgData name="Artur Lewandowski" userId="27b073ff-eeed-4219-ac21-785138faddf1" providerId="ADAL" clId="{BABC39CC-5E48-794C-8871-E1FD53E3822C}" dt="2019-04-25T10:59:18.182" v="936"/>
          <ac:spMkLst>
            <pc:docMk/>
            <pc:sldMk cId="771502633" sldId="263"/>
            <ac:spMk id="239" creationId="{789BCDF2-4E45-4C4B-9E02-A6021D824E8E}"/>
          </ac:spMkLst>
        </pc:spChg>
        <pc:spChg chg="add del">
          <ac:chgData name="Artur Lewandowski" userId="27b073ff-eeed-4219-ac21-785138faddf1" providerId="ADAL" clId="{BABC39CC-5E48-794C-8871-E1FD53E3822C}" dt="2019-04-25T10:59:18.182" v="936"/>
          <ac:spMkLst>
            <pc:docMk/>
            <pc:sldMk cId="771502633" sldId="263"/>
            <ac:spMk id="240" creationId="{6337A0E5-E224-5F44-ACE5-666BD16A7BA0}"/>
          </ac:spMkLst>
        </pc:spChg>
        <pc:spChg chg="add del">
          <ac:chgData name="Artur Lewandowski" userId="27b073ff-eeed-4219-ac21-785138faddf1" providerId="ADAL" clId="{BABC39CC-5E48-794C-8871-E1FD53E3822C}" dt="2019-04-25T10:59:18.182" v="936"/>
          <ac:spMkLst>
            <pc:docMk/>
            <pc:sldMk cId="771502633" sldId="263"/>
            <ac:spMk id="241" creationId="{B38F125B-B26E-1A4C-AFB9-C5B60230CDC2}"/>
          </ac:spMkLst>
        </pc:spChg>
        <pc:spChg chg="add del">
          <ac:chgData name="Artur Lewandowski" userId="27b073ff-eeed-4219-ac21-785138faddf1" providerId="ADAL" clId="{BABC39CC-5E48-794C-8871-E1FD53E3822C}" dt="2019-04-25T10:59:18.182" v="936"/>
          <ac:spMkLst>
            <pc:docMk/>
            <pc:sldMk cId="771502633" sldId="263"/>
            <ac:spMk id="242" creationId="{0998FF7C-D0F4-DD45-85F8-DE4AAD1BF475}"/>
          </ac:spMkLst>
        </pc:spChg>
        <pc:spChg chg="add del">
          <ac:chgData name="Artur Lewandowski" userId="27b073ff-eeed-4219-ac21-785138faddf1" providerId="ADAL" clId="{BABC39CC-5E48-794C-8871-E1FD53E3822C}" dt="2019-04-25T10:59:18.182" v="936"/>
          <ac:spMkLst>
            <pc:docMk/>
            <pc:sldMk cId="771502633" sldId="263"/>
            <ac:spMk id="243" creationId="{440E35E1-CF89-7945-BFBB-FDEF97E5D29B}"/>
          </ac:spMkLst>
        </pc:spChg>
        <pc:spChg chg="add del">
          <ac:chgData name="Artur Lewandowski" userId="27b073ff-eeed-4219-ac21-785138faddf1" providerId="ADAL" clId="{BABC39CC-5E48-794C-8871-E1FD53E3822C}" dt="2019-04-25T10:59:18.182" v="936"/>
          <ac:spMkLst>
            <pc:docMk/>
            <pc:sldMk cId="771502633" sldId="263"/>
            <ac:spMk id="244" creationId="{D19A1710-0184-1C48-9368-EAC65D677904}"/>
          </ac:spMkLst>
        </pc:spChg>
        <pc:spChg chg="add del">
          <ac:chgData name="Artur Lewandowski" userId="27b073ff-eeed-4219-ac21-785138faddf1" providerId="ADAL" clId="{BABC39CC-5E48-794C-8871-E1FD53E3822C}" dt="2019-04-25T10:59:18.182" v="936"/>
          <ac:spMkLst>
            <pc:docMk/>
            <pc:sldMk cId="771502633" sldId="263"/>
            <ac:spMk id="245" creationId="{E1EFFABC-8B6F-CA4B-B892-6B5FDD5EA9BD}"/>
          </ac:spMkLst>
        </pc:spChg>
        <pc:spChg chg="add del">
          <ac:chgData name="Artur Lewandowski" userId="27b073ff-eeed-4219-ac21-785138faddf1" providerId="ADAL" clId="{BABC39CC-5E48-794C-8871-E1FD53E3822C}" dt="2019-04-25T10:59:18.182" v="936"/>
          <ac:spMkLst>
            <pc:docMk/>
            <pc:sldMk cId="771502633" sldId="263"/>
            <ac:spMk id="246" creationId="{60002251-5B59-A24A-ABB2-0623AF91A4E9}"/>
          </ac:spMkLst>
        </pc:spChg>
        <pc:spChg chg="add del">
          <ac:chgData name="Artur Lewandowski" userId="27b073ff-eeed-4219-ac21-785138faddf1" providerId="ADAL" clId="{BABC39CC-5E48-794C-8871-E1FD53E3822C}" dt="2019-04-25T10:59:18.182" v="936"/>
          <ac:spMkLst>
            <pc:docMk/>
            <pc:sldMk cId="771502633" sldId="263"/>
            <ac:spMk id="247" creationId="{5CEC3CE1-A058-6344-86B9-35D54C3A7A9B}"/>
          </ac:spMkLst>
        </pc:spChg>
      </pc:sldChg>
      <pc:sldChg chg="addSp modSp add modTransition">
        <pc:chgData name="Artur Lewandowski" userId="27b073ff-eeed-4219-ac21-785138faddf1" providerId="ADAL" clId="{BABC39CC-5E48-794C-8871-E1FD53E3822C}" dt="2019-04-27T07:13:28.651" v="992"/>
        <pc:sldMkLst>
          <pc:docMk/>
          <pc:sldMk cId="3162802873" sldId="264"/>
        </pc:sldMkLst>
        <pc:spChg chg="add mod">
          <ac:chgData name="Artur Lewandowski" userId="27b073ff-eeed-4219-ac21-785138faddf1" providerId="ADAL" clId="{BABC39CC-5E48-794C-8871-E1FD53E3822C}" dt="2019-04-25T10:59:24.748" v="938" actId="207"/>
          <ac:spMkLst>
            <pc:docMk/>
            <pc:sldMk cId="3162802873" sldId="264"/>
            <ac:spMk id="2" creationId="{790CEA86-E16A-4B43-B421-4FA81FB2CB59}"/>
          </ac:spMkLst>
        </pc:spChg>
        <pc:spChg chg="add mod">
          <ac:chgData name="Artur Lewandowski" userId="27b073ff-eeed-4219-ac21-785138faddf1" providerId="ADAL" clId="{BABC39CC-5E48-794C-8871-E1FD53E3822C}" dt="2019-04-25T10:59:24.748" v="938" actId="207"/>
          <ac:spMkLst>
            <pc:docMk/>
            <pc:sldMk cId="3162802873" sldId="264"/>
            <ac:spMk id="3" creationId="{95311570-3F96-694B-A3E8-FD3B32EAA4D3}"/>
          </ac:spMkLst>
        </pc:spChg>
        <pc:spChg chg="add mod">
          <ac:chgData name="Artur Lewandowski" userId="27b073ff-eeed-4219-ac21-785138faddf1" providerId="ADAL" clId="{BABC39CC-5E48-794C-8871-E1FD53E3822C}" dt="2019-04-25T10:59:24.748" v="938" actId="207"/>
          <ac:spMkLst>
            <pc:docMk/>
            <pc:sldMk cId="3162802873" sldId="264"/>
            <ac:spMk id="4" creationId="{3C8A0C36-A862-0543-AAE6-E0DC536E4402}"/>
          </ac:spMkLst>
        </pc:spChg>
        <pc:spChg chg="add mod">
          <ac:chgData name="Artur Lewandowski" userId="27b073ff-eeed-4219-ac21-785138faddf1" providerId="ADAL" clId="{BABC39CC-5E48-794C-8871-E1FD53E3822C}" dt="2019-04-25T10:59:24.748" v="938" actId="207"/>
          <ac:spMkLst>
            <pc:docMk/>
            <pc:sldMk cId="3162802873" sldId="264"/>
            <ac:spMk id="5" creationId="{D467F0F4-9736-BE43-B443-501905250BD0}"/>
          </ac:spMkLst>
        </pc:spChg>
        <pc:spChg chg="add mod">
          <ac:chgData name="Artur Lewandowski" userId="27b073ff-eeed-4219-ac21-785138faddf1" providerId="ADAL" clId="{BABC39CC-5E48-794C-8871-E1FD53E3822C}" dt="2019-04-25T10:59:24.748" v="938" actId="207"/>
          <ac:spMkLst>
            <pc:docMk/>
            <pc:sldMk cId="3162802873" sldId="264"/>
            <ac:spMk id="6" creationId="{14318917-EDA0-384B-9EB8-F1D2AC8A5698}"/>
          </ac:spMkLst>
        </pc:spChg>
        <pc:spChg chg="add mod">
          <ac:chgData name="Artur Lewandowski" userId="27b073ff-eeed-4219-ac21-785138faddf1" providerId="ADAL" clId="{BABC39CC-5E48-794C-8871-E1FD53E3822C}" dt="2019-04-25T10:59:24.748" v="938" actId="207"/>
          <ac:spMkLst>
            <pc:docMk/>
            <pc:sldMk cId="3162802873" sldId="264"/>
            <ac:spMk id="7" creationId="{17CCFA03-A95D-5643-B4B4-002232B4F48B}"/>
          </ac:spMkLst>
        </pc:spChg>
        <pc:spChg chg="add mod">
          <ac:chgData name="Artur Lewandowski" userId="27b073ff-eeed-4219-ac21-785138faddf1" providerId="ADAL" clId="{BABC39CC-5E48-794C-8871-E1FD53E3822C}" dt="2019-04-25T10:59:24.748" v="938" actId="207"/>
          <ac:spMkLst>
            <pc:docMk/>
            <pc:sldMk cId="3162802873" sldId="264"/>
            <ac:spMk id="8" creationId="{1074AAAC-868C-FE45-9245-BEB2A33DB71A}"/>
          </ac:spMkLst>
        </pc:spChg>
        <pc:spChg chg="add mod">
          <ac:chgData name="Artur Lewandowski" userId="27b073ff-eeed-4219-ac21-785138faddf1" providerId="ADAL" clId="{BABC39CC-5E48-794C-8871-E1FD53E3822C}" dt="2019-04-25T10:59:24.748" v="938" actId="207"/>
          <ac:spMkLst>
            <pc:docMk/>
            <pc:sldMk cId="3162802873" sldId="264"/>
            <ac:spMk id="9" creationId="{F14556E1-1A66-3E49-9CC3-2093A2DA254A}"/>
          </ac:spMkLst>
        </pc:spChg>
        <pc:spChg chg="add mod">
          <ac:chgData name="Artur Lewandowski" userId="27b073ff-eeed-4219-ac21-785138faddf1" providerId="ADAL" clId="{BABC39CC-5E48-794C-8871-E1FD53E3822C}" dt="2019-04-25T10:59:24.748" v="938" actId="207"/>
          <ac:spMkLst>
            <pc:docMk/>
            <pc:sldMk cId="3162802873" sldId="264"/>
            <ac:spMk id="10" creationId="{C9EEA6DA-33A2-5640-AD66-8A37B22FCF76}"/>
          </ac:spMkLst>
        </pc:spChg>
        <pc:spChg chg="add mod">
          <ac:chgData name="Artur Lewandowski" userId="27b073ff-eeed-4219-ac21-785138faddf1" providerId="ADAL" clId="{BABC39CC-5E48-794C-8871-E1FD53E3822C}" dt="2019-04-25T10:59:24.748" v="938" actId="207"/>
          <ac:spMkLst>
            <pc:docMk/>
            <pc:sldMk cId="3162802873" sldId="264"/>
            <ac:spMk id="11" creationId="{A45079AD-E583-4547-8EC6-70C22775DE7B}"/>
          </ac:spMkLst>
        </pc:spChg>
        <pc:spChg chg="add mod">
          <ac:chgData name="Artur Lewandowski" userId="27b073ff-eeed-4219-ac21-785138faddf1" providerId="ADAL" clId="{BABC39CC-5E48-794C-8871-E1FD53E3822C}" dt="2019-04-25T10:59:24.748" v="938" actId="207"/>
          <ac:spMkLst>
            <pc:docMk/>
            <pc:sldMk cId="3162802873" sldId="264"/>
            <ac:spMk id="12" creationId="{A0893F54-9770-E448-B471-C0F6D28ADA8E}"/>
          </ac:spMkLst>
        </pc:spChg>
        <pc:spChg chg="add mod">
          <ac:chgData name="Artur Lewandowski" userId="27b073ff-eeed-4219-ac21-785138faddf1" providerId="ADAL" clId="{BABC39CC-5E48-794C-8871-E1FD53E3822C}" dt="2019-04-25T10:59:24.748" v="938" actId="207"/>
          <ac:spMkLst>
            <pc:docMk/>
            <pc:sldMk cId="3162802873" sldId="264"/>
            <ac:spMk id="13" creationId="{4B46DB15-0B68-8F4B-9870-13DB49B6D4C5}"/>
          </ac:spMkLst>
        </pc:spChg>
        <pc:spChg chg="add mod">
          <ac:chgData name="Artur Lewandowski" userId="27b073ff-eeed-4219-ac21-785138faddf1" providerId="ADAL" clId="{BABC39CC-5E48-794C-8871-E1FD53E3822C}" dt="2019-04-25T10:59:24.748" v="938" actId="207"/>
          <ac:spMkLst>
            <pc:docMk/>
            <pc:sldMk cId="3162802873" sldId="264"/>
            <ac:spMk id="14" creationId="{6B0FE97B-1854-8F4E-903C-E8C59DE978F8}"/>
          </ac:spMkLst>
        </pc:spChg>
        <pc:spChg chg="add mod">
          <ac:chgData name="Artur Lewandowski" userId="27b073ff-eeed-4219-ac21-785138faddf1" providerId="ADAL" clId="{BABC39CC-5E48-794C-8871-E1FD53E3822C}" dt="2019-04-25T10:59:24.748" v="938" actId="207"/>
          <ac:spMkLst>
            <pc:docMk/>
            <pc:sldMk cId="3162802873" sldId="264"/>
            <ac:spMk id="15" creationId="{362F7125-66E9-A949-9B85-F28023A49837}"/>
          </ac:spMkLst>
        </pc:spChg>
        <pc:spChg chg="add mod">
          <ac:chgData name="Artur Lewandowski" userId="27b073ff-eeed-4219-ac21-785138faddf1" providerId="ADAL" clId="{BABC39CC-5E48-794C-8871-E1FD53E3822C}" dt="2019-04-25T10:59:24.748" v="938" actId="207"/>
          <ac:spMkLst>
            <pc:docMk/>
            <pc:sldMk cId="3162802873" sldId="264"/>
            <ac:spMk id="16" creationId="{FE991EAB-457D-5447-B427-F58FB2CB09F5}"/>
          </ac:spMkLst>
        </pc:spChg>
        <pc:spChg chg="add mod">
          <ac:chgData name="Artur Lewandowski" userId="27b073ff-eeed-4219-ac21-785138faddf1" providerId="ADAL" clId="{BABC39CC-5E48-794C-8871-E1FD53E3822C}" dt="2019-04-25T10:59:24.748" v="938" actId="207"/>
          <ac:spMkLst>
            <pc:docMk/>
            <pc:sldMk cId="3162802873" sldId="264"/>
            <ac:spMk id="17" creationId="{BC399C5A-A91C-6947-ABC4-CF1D80ED4C36}"/>
          </ac:spMkLst>
        </pc:spChg>
        <pc:spChg chg="add mod">
          <ac:chgData name="Artur Lewandowski" userId="27b073ff-eeed-4219-ac21-785138faddf1" providerId="ADAL" clId="{BABC39CC-5E48-794C-8871-E1FD53E3822C}" dt="2019-04-25T10:59:24.748" v="938" actId="207"/>
          <ac:spMkLst>
            <pc:docMk/>
            <pc:sldMk cId="3162802873" sldId="264"/>
            <ac:spMk id="18" creationId="{A507853F-8028-4540-BB3C-FEF83939AFDA}"/>
          </ac:spMkLst>
        </pc:spChg>
        <pc:spChg chg="add mod">
          <ac:chgData name="Artur Lewandowski" userId="27b073ff-eeed-4219-ac21-785138faddf1" providerId="ADAL" clId="{BABC39CC-5E48-794C-8871-E1FD53E3822C}" dt="2019-04-25T10:59:24.748" v="938" actId="207"/>
          <ac:spMkLst>
            <pc:docMk/>
            <pc:sldMk cId="3162802873" sldId="264"/>
            <ac:spMk id="19" creationId="{A5DDBB7F-CE65-A340-868B-9EE816FD5822}"/>
          </ac:spMkLst>
        </pc:spChg>
        <pc:spChg chg="add mod">
          <ac:chgData name="Artur Lewandowski" userId="27b073ff-eeed-4219-ac21-785138faddf1" providerId="ADAL" clId="{BABC39CC-5E48-794C-8871-E1FD53E3822C}" dt="2019-04-25T10:59:24.748" v="938" actId="207"/>
          <ac:spMkLst>
            <pc:docMk/>
            <pc:sldMk cId="3162802873" sldId="264"/>
            <ac:spMk id="20" creationId="{0B5FC698-A775-FE45-85DC-5B57BF12F6D7}"/>
          </ac:spMkLst>
        </pc:spChg>
        <pc:spChg chg="add mod">
          <ac:chgData name="Artur Lewandowski" userId="27b073ff-eeed-4219-ac21-785138faddf1" providerId="ADAL" clId="{BABC39CC-5E48-794C-8871-E1FD53E3822C}" dt="2019-04-25T10:59:24.748" v="938" actId="207"/>
          <ac:spMkLst>
            <pc:docMk/>
            <pc:sldMk cId="3162802873" sldId="264"/>
            <ac:spMk id="21" creationId="{27480CE1-D15E-A14C-8C47-BC186FCB30A9}"/>
          </ac:spMkLst>
        </pc:spChg>
        <pc:spChg chg="add mod">
          <ac:chgData name="Artur Lewandowski" userId="27b073ff-eeed-4219-ac21-785138faddf1" providerId="ADAL" clId="{BABC39CC-5E48-794C-8871-E1FD53E3822C}" dt="2019-04-25T10:59:24.748" v="938" actId="207"/>
          <ac:spMkLst>
            <pc:docMk/>
            <pc:sldMk cId="3162802873" sldId="264"/>
            <ac:spMk id="22" creationId="{D47C0814-CCA8-4F4A-88F1-D66EC94DF7F1}"/>
          </ac:spMkLst>
        </pc:spChg>
        <pc:spChg chg="add mod">
          <ac:chgData name="Artur Lewandowski" userId="27b073ff-eeed-4219-ac21-785138faddf1" providerId="ADAL" clId="{BABC39CC-5E48-794C-8871-E1FD53E3822C}" dt="2019-04-25T10:59:24.748" v="938" actId="207"/>
          <ac:spMkLst>
            <pc:docMk/>
            <pc:sldMk cId="3162802873" sldId="264"/>
            <ac:spMk id="23" creationId="{369482F8-E21E-C14B-B39E-5E0121A23C67}"/>
          </ac:spMkLst>
        </pc:spChg>
        <pc:spChg chg="add mod">
          <ac:chgData name="Artur Lewandowski" userId="27b073ff-eeed-4219-ac21-785138faddf1" providerId="ADAL" clId="{BABC39CC-5E48-794C-8871-E1FD53E3822C}" dt="2019-04-25T10:59:24.748" v="938" actId="207"/>
          <ac:spMkLst>
            <pc:docMk/>
            <pc:sldMk cId="3162802873" sldId="264"/>
            <ac:spMk id="24" creationId="{5348788A-1B4C-2C40-93E3-134AEDBA123D}"/>
          </ac:spMkLst>
        </pc:spChg>
        <pc:spChg chg="add mod">
          <ac:chgData name="Artur Lewandowski" userId="27b073ff-eeed-4219-ac21-785138faddf1" providerId="ADAL" clId="{BABC39CC-5E48-794C-8871-E1FD53E3822C}" dt="2019-04-25T10:59:24.748" v="938" actId="207"/>
          <ac:spMkLst>
            <pc:docMk/>
            <pc:sldMk cId="3162802873" sldId="264"/>
            <ac:spMk id="25" creationId="{73DB26A9-7A18-9747-A8D6-634446AC67BF}"/>
          </ac:spMkLst>
        </pc:spChg>
        <pc:spChg chg="add mod">
          <ac:chgData name="Artur Lewandowski" userId="27b073ff-eeed-4219-ac21-785138faddf1" providerId="ADAL" clId="{BABC39CC-5E48-794C-8871-E1FD53E3822C}" dt="2019-04-25T10:59:24.748" v="938" actId="207"/>
          <ac:spMkLst>
            <pc:docMk/>
            <pc:sldMk cId="3162802873" sldId="264"/>
            <ac:spMk id="26" creationId="{259B6502-C4B4-D34E-9CA2-96ABB37EE684}"/>
          </ac:spMkLst>
        </pc:spChg>
        <pc:spChg chg="add mod">
          <ac:chgData name="Artur Lewandowski" userId="27b073ff-eeed-4219-ac21-785138faddf1" providerId="ADAL" clId="{BABC39CC-5E48-794C-8871-E1FD53E3822C}" dt="2019-04-25T10:59:24.748" v="938" actId="207"/>
          <ac:spMkLst>
            <pc:docMk/>
            <pc:sldMk cId="3162802873" sldId="264"/>
            <ac:spMk id="27" creationId="{849D1602-2A75-ED45-BC11-EF49ADBA01C7}"/>
          </ac:spMkLst>
        </pc:spChg>
        <pc:spChg chg="add mod">
          <ac:chgData name="Artur Lewandowski" userId="27b073ff-eeed-4219-ac21-785138faddf1" providerId="ADAL" clId="{BABC39CC-5E48-794C-8871-E1FD53E3822C}" dt="2019-04-25T10:59:24.748" v="938" actId="207"/>
          <ac:spMkLst>
            <pc:docMk/>
            <pc:sldMk cId="3162802873" sldId="264"/>
            <ac:spMk id="28" creationId="{1F6AB7F3-8702-4C4C-BF98-2714478FB1E9}"/>
          </ac:spMkLst>
        </pc:spChg>
        <pc:spChg chg="add mod">
          <ac:chgData name="Artur Lewandowski" userId="27b073ff-eeed-4219-ac21-785138faddf1" providerId="ADAL" clId="{BABC39CC-5E48-794C-8871-E1FD53E3822C}" dt="2019-04-25T10:59:24.748" v="938" actId="207"/>
          <ac:spMkLst>
            <pc:docMk/>
            <pc:sldMk cId="3162802873" sldId="264"/>
            <ac:spMk id="29" creationId="{598330C0-B5B6-9B45-A2D8-FFA3427AE880}"/>
          </ac:spMkLst>
        </pc:spChg>
        <pc:spChg chg="add mod">
          <ac:chgData name="Artur Lewandowski" userId="27b073ff-eeed-4219-ac21-785138faddf1" providerId="ADAL" clId="{BABC39CC-5E48-794C-8871-E1FD53E3822C}" dt="2019-04-25T10:59:24.748" v="938" actId="207"/>
          <ac:spMkLst>
            <pc:docMk/>
            <pc:sldMk cId="3162802873" sldId="264"/>
            <ac:spMk id="30" creationId="{84746F98-6973-6541-BB7E-38DE93C1F036}"/>
          </ac:spMkLst>
        </pc:spChg>
        <pc:spChg chg="add mod">
          <ac:chgData name="Artur Lewandowski" userId="27b073ff-eeed-4219-ac21-785138faddf1" providerId="ADAL" clId="{BABC39CC-5E48-794C-8871-E1FD53E3822C}" dt="2019-04-25T10:59:24.748" v="938" actId="207"/>
          <ac:spMkLst>
            <pc:docMk/>
            <pc:sldMk cId="3162802873" sldId="264"/>
            <ac:spMk id="31" creationId="{15D0547C-3203-3E4B-BA50-DC6A706E5C12}"/>
          </ac:spMkLst>
        </pc:spChg>
        <pc:spChg chg="add mod">
          <ac:chgData name="Artur Lewandowski" userId="27b073ff-eeed-4219-ac21-785138faddf1" providerId="ADAL" clId="{BABC39CC-5E48-794C-8871-E1FD53E3822C}" dt="2019-04-25T10:59:24.748" v="938" actId="207"/>
          <ac:spMkLst>
            <pc:docMk/>
            <pc:sldMk cId="3162802873" sldId="264"/>
            <ac:spMk id="32" creationId="{622BDEFB-E1DE-9D4A-B53C-A409F7367604}"/>
          </ac:spMkLst>
        </pc:spChg>
        <pc:spChg chg="add mod">
          <ac:chgData name="Artur Lewandowski" userId="27b073ff-eeed-4219-ac21-785138faddf1" providerId="ADAL" clId="{BABC39CC-5E48-794C-8871-E1FD53E3822C}" dt="2019-04-25T10:59:24.748" v="938" actId="207"/>
          <ac:spMkLst>
            <pc:docMk/>
            <pc:sldMk cId="3162802873" sldId="264"/>
            <ac:spMk id="33" creationId="{49EA0952-D81B-5C4F-9FF0-0AE5ABC1CC7C}"/>
          </ac:spMkLst>
        </pc:spChg>
        <pc:spChg chg="add mod">
          <ac:chgData name="Artur Lewandowski" userId="27b073ff-eeed-4219-ac21-785138faddf1" providerId="ADAL" clId="{BABC39CC-5E48-794C-8871-E1FD53E3822C}" dt="2019-04-25T10:59:24.748" v="938" actId="207"/>
          <ac:spMkLst>
            <pc:docMk/>
            <pc:sldMk cId="3162802873" sldId="264"/>
            <ac:spMk id="34" creationId="{BD7AA8C3-F863-F643-8831-2B42F482E756}"/>
          </ac:spMkLst>
        </pc:spChg>
        <pc:spChg chg="add mod">
          <ac:chgData name="Artur Lewandowski" userId="27b073ff-eeed-4219-ac21-785138faddf1" providerId="ADAL" clId="{BABC39CC-5E48-794C-8871-E1FD53E3822C}" dt="2019-04-25T10:59:24.748" v="938" actId="207"/>
          <ac:spMkLst>
            <pc:docMk/>
            <pc:sldMk cId="3162802873" sldId="264"/>
            <ac:spMk id="35" creationId="{07D9B7D5-F823-EF41-B284-D0DAB0BDF1E6}"/>
          </ac:spMkLst>
        </pc:spChg>
        <pc:spChg chg="add mod">
          <ac:chgData name="Artur Lewandowski" userId="27b073ff-eeed-4219-ac21-785138faddf1" providerId="ADAL" clId="{BABC39CC-5E48-794C-8871-E1FD53E3822C}" dt="2019-04-25T10:59:24.748" v="938" actId="207"/>
          <ac:spMkLst>
            <pc:docMk/>
            <pc:sldMk cId="3162802873" sldId="264"/>
            <ac:spMk id="36" creationId="{729C6851-AEF9-BC41-A022-823A9718D9E3}"/>
          </ac:spMkLst>
        </pc:spChg>
        <pc:spChg chg="add mod">
          <ac:chgData name="Artur Lewandowski" userId="27b073ff-eeed-4219-ac21-785138faddf1" providerId="ADAL" clId="{BABC39CC-5E48-794C-8871-E1FD53E3822C}" dt="2019-04-25T10:59:24.748" v="938" actId="207"/>
          <ac:spMkLst>
            <pc:docMk/>
            <pc:sldMk cId="3162802873" sldId="264"/>
            <ac:spMk id="37" creationId="{49FF90AC-E00F-B84A-A5A8-FE350572BFA8}"/>
          </ac:spMkLst>
        </pc:spChg>
        <pc:spChg chg="add mod">
          <ac:chgData name="Artur Lewandowski" userId="27b073ff-eeed-4219-ac21-785138faddf1" providerId="ADAL" clId="{BABC39CC-5E48-794C-8871-E1FD53E3822C}" dt="2019-04-25T10:59:24.748" v="938" actId="207"/>
          <ac:spMkLst>
            <pc:docMk/>
            <pc:sldMk cId="3162802873" sldId="264"/>
            <ac:spMk id="38" creationId="{0ADB6E94-B9B6-714D-9B85-1951A68E0F84}"/>
          </ac:spMkLst>
        </pc:spChg>
        <pc:spChg chg="add mod">
          <ac:chgData name="Artur Lewandowski" userId="27b073ff-eeed-4219-ac21-785138faddf1" providerId="ADAL" clId="{BABC39CC-5E48-794C-8871-E1FD53E3822C}" dt="2019-04-25T10:59:24.748" v="938" actId="207"/>
          <ac:spMkLst>
            <pc:docMk/>
            <pc:sldMk cId="3162802873" sldId="264"/>
            <ac:spMk id="39" creationId="{D69DFE94-BE3D-F04E-8CB2-66ED73FEEFDA}"/>
          </ac:spMkLst>
        </pc:spChg>
        <pc:spChg chg="add mod">
          <ac:chgData name="Artur Lewandowski" userId="27b073ff-eeed-4219-ac21-785138faddf1" providerId="ADAL" clId="{BABC39CC-5E48-794C-8871-E1FD53E3822C}" dt="2019-04-25T10:59:24.748" v="938" actId="207"/>
          <ac:spMkLst>
            <pc:docMk/>
            <pc:sldMk cId="3162802873" sldId="264"/>
            <ac:spMk id="40" creationId="{1B89588D-DC61-EE48-BD3B-C2D508290A9B}"/>
          </ac:spMkLst>
        </pc:spChg>
        <pc:spChg chg="add mod">
          <ac:chgData name="Artur Lewandowski" userId="27b073ff-eeed-4219-ac21-785138faddf1" providerId="ADAL" clId="{BABC39CC-5E48-794C-8871-E1FD53E3822C}" dt="2019-04-25T10:59:24.748" v="938" actId="207"/>
          <ac:spMkLst>
            <pc:docMk/>
            <pc:sldMk cId="3162802873" sldId="264"/>
            <ac:spMk id="41" creationId="{3D4E9655-3635-E64B-AB53-7DA5F28AC47C}"/>
          </ac:spMkLst>
        </pc:spChg>
        <pc:spChg chg="add mod">
          <ac:chgData name="Artur Lewandowski" userId="27b073ff-eeed-4219-ac21-785138faddf1" providerId="ADAL" clId="{BABC39CC-5E48-794C-8871-E1FD53E3822C}" dt="2019-04-25T10:59:24.748" v="938" actId="207"/>
          <ac:spMkLst>
            <pc:docMk/>
            <pc:sldMk cId="3162802873" sldId="264"/>
            <ac:spMk id="42" creationId="{7FC2BE9D-A425-F549-92B5-B5163DFDD68A}"/>
          </ac:spMkLst>
        </pc:spChg>
        <pc:spChg chg="add mod">
          <ac:chgData name="Artur Lewandowski" userId="27b073ff-eeed-4219-ac21-785138faddf1" providerId="ADAL" clId="{BABC39CC-5E48-794C-8871-E1FD53E3822C}" dt="2019-04-25T10:59:24.748" v="938" actId="207"/>
          <ac:spMkLst>
            <pc:docMk/>
            <pc:sldMk cId="3162802873" sldId="264"/>
            <ac:spMk id="43" creationId="{49099F75-37E5-774F-9B27-CEDC8D047589}"/>
          </ac:spMkLst>
        </pc:spChg>
        <pc:spChg chg="add mod">
          <ac:chgData name="Artur Lewandowski" userId="27b073ff-eeed-4219-ac21-785138faddf1" providerId="ADAL" clId="{BABC39CC-5E48-794C-8871-E1FD53E3822C}" dt="2019-04-25T10:59:24.748" v="938" actId="207"/>
          <ac:spMkLst>
            <pc:docMk/>
            <pc:sldMk cId="3162802873" sldId="264"/>
            <ac:spMk id="44" creationId="{DCB9B951-873E-AE40-8346-EF64C4002DBD}"/>
          </ac:spMkLst>
        </pc:spChg>
        <pc:spChg chg="add mod">
          <ac:chgData name="Artur Lewandowski" userId="27b073ff-eeed-4219-ac21-785138faddf1" providerId="ADAL" clId="{BABC39CC-5E48-794C-8871-E1FD53E3822C}" dt="2019-04-25T10:59:24.748" v="938" actId="207"/>
          <ac:spMkLst>
            <pc:docMk/>
            <pc:sldMk cId="3162802873" sldId="264"/>
            <ac:spMk id="45" creationId="{A8FCA98A-2D58-8B4F-982C-2094FC7D6E00}"/>
          </ac:spMkLst>
        </pc:spChg>
        <pc:spChg chg="add mod">
          <ac:chgData name="Artur Lewandowski" userId="27b073ff-eeed-4219-ac21-785138faddf1" providerId="ADAL" clId="{BABC39CC-5E48-794C-8871-E1FD53E3822C}" dt="2019-04-25T10:59:24.748" v="938" actId="207"/>
          <ac:spMkLst>
            <pc:docMk/>
            <pc:sldMk cId="3162802873" sldId="264"/>
            <ac:spMk id="46" creationId="{E0C59F70-707B-3245-B8DE-D67E65828377}"/>
          </ac:spMkLst>
        </pc:spChg>
        <pc:spChg chg="add mod">
          <ac:chgData name="Artur Lewandowski" userId="27b073ff-eeed-4219-ac21-785138faddf1" providerId="ADAL" clId="{BABC39CC-5E48-794C-8871-E1FD53E3822C}" dt="2019-04-25T10:59:24.748" v="938" actId="207"/>
          <ac:spMkLst>
            <pc:docMk/>
            <pc:sldMk cId="3162802873" sldId="264"/>
            <ac:spMk id="47" creationId="{8C392263-8578-4344-8275-37E9FB2E827A}"/>
          </ac:spMkLst>
        </pc:spChg>
        <pc:spChg chg="add mod">
          <ac:chgData name="Artur Lewandowski" userId="27b073ff-eeed-4219-ac21-785138faddf1" providerId="ADAL" clId="{BABC39CC-5E48-794C-8871-E1FD53E3822C}" dt="2019-04-25T10:59:24.748" v="938" actId="207"/>
          <ac:spMkLst>
            <pc:docMk/>
            <pc:sldMk cId="3162802873" sldId="264"/>
            <ac:spMk id="48" creationId="{86C72B0F-3ECD-D24F-AC47-2D84744FA78C}"/>
          </ac:spMkLst>
        </pc:spChg>
        <pc:spChg chg="add mod">
          <ac:chgData name="Artur Lewandowski" userId="27b073ff-eeed-4219-ac21-785138faddf1" providerId="ADAL" clId="{BABC39CC-5E48-794C-8871-E1FD53E3822C}" dt="2019-04-25T10:59:24.748" v="938" actId="207"/>
          <ac:spMkLst>
            <pc:docMk/>
            <pc:sldMk cId="3162802873" sldId="264"/>
            <ac:spMk id="49" creationId="{84B6855F-3415-DE4C-ACC0-A515A3A91D7A}"/>
          </ac:spMkLst>
        </pc:spChg>
        <pc:spChg chg="add mod">
          <ac:chgData name="Artur Lewandowski" userId="27b073ff-eeed-4219-ac21-785138faddf1" providerId="ADAL" clId="{BABC39CC-5E48-794C-8871-E1FD53E3822C}" dt="2019-04-25T10:59:24.748" v="938" actId="207"/>
          <ac:spMkLst>
            <pc:docMk/>
            <pc:sldMk cId="3162802873" sldId="264"/>
            <ac:spMk id="50" creationId="{9317A28E-E070-4946-8D05-2EF24A623356}"/>
          </ac:spMkLst>
        </pc:spChg>
        <pc:spChg chg="add mod">
          <ac:chgData name="Artur Lewandowski" userId="27b073ff-eeed-4219-ac21-785138faddf1" providerId="ADAL" clId="{BABC39CC-5E48-794C-8871-E1FD53E3822C}" dt="2019-04-25T10:59:24.748" v="938" actId="207"/>
          <ac:spMkLst>
            <pc:docMk/>
            <pc:sldMk cId="3162802873" sldId="264"/>
            <ac:spMk id="51" creationId="{F9288F8D-5220-A142-9061-62390E2B6537}"/>
          </ac:spMkLst>
        </pc:spChg>
        <pc:spChg chg="add mod">
          <ac:chgData name="Artur Lewandowski" userId="27b073ff-eeed-4219-ac21-785138faddf1" providerId="ADAL" clId="{BABC39CC-5E48-794C-8871-E1FD53E3822C}" dt="2019-04-25T10:59:24.748" v="938" actId="207"/>
          <ac:spMkLst>
            <pc:docMk/>
            <pc:sldMk cId="3162802873" sldId="264"/>
            <ac:spMk id="52" creationId="{9B9790CD-3DBC-7F40-AE3F-EAB4AD6ED137}"/>
          </ac:spMkLst>
        </pc:spChg>
        <pc:spChg chg="add mod">
          <ac:chgData name="Artur Lewandowski" userId="27b073ff-eeed-4219-ac21-785138faddf1" providerId="ADAL" clId="{BABC39CC-5E48-794C-8871-E1FD53E3822C}" dt="2019-04-25T10:59:24.748" v="938" actId="207"/>
          <ac:spMkLst>
            <pc:docMk/>
            <pc:sldMk cId="3162802873" sldId="264"/>
            <ac:spMk id="53" creationId="{9015F09D-BF47-7A47-B5DF-3542F5410C7F}"/>
          </ac:spMkLst>
        </pc:spChg>
        <pc:spChg chg="add mod">
          <ac:chgData name="Artur Lewandowski" userId="27b073ff-eeed-4219-ac21-785138faddf1" providerId="ADAL" clId="{BABC39CC-5E48-794C-8871-E1FD53E3822C}" dt="2019-04-25T10:59:24.748" v="938" actId="207"/>
          <ac:spMkLst>
            <pc:docMk/>
            <pc:sldMk cId="3162802873" sldId="264"/>
            <ac:spMk id="54" creationId="{767F9375-D638-AF45-97BA-CDBD7CFE109C}"/>
          </ac:spMkLst>
        </pc:spChg>
        <pc:spChg chg="add mod">
          <ac:chgData name="Artur Lewandowski" userId="27b073ff-eeed-4219-ac21-785138faddf1" providerId="ADAL" clId="{BABC39CC-5E48-794C-8871-E1FD53E3822C}" dt="2019-04-25T10:59:24.748" v="938" actId="207"/>
          <ac:spMkLst>
            <pc:docMk/>
            <pc:sldMk cId="3162802873" sldId="264"/>
            <ac:spMk id="55" creationId="{46CA9BBE-3D18-5948-B47A-F0DADF431DEC}"/>
          </ac:spMkLst>
        </pc:spChg>
        <pc:spChg chg="add mod">
          <ac:chgData name="Artur Lewandowski" userId="27b073ff-eeed-4219-ac21-785138faddf1" providerId="ADAL" clId="{BABC39CC-5E48-794C-8871-E1FD53E3822C}" dt="2019-04-25T10:59:24.748" v="938" actId="207"/>
          <ac:spMkLst>
            <pc:docMk/>
            <pc:sldMk cId="3162802873" sldId="264"/>
            <ac:spMk id="56" creationId="{07617C53-653F-084C-A746-7F2BAE759161}"/>
          </ac:spMkLst>
        </pc:spChg>
        <pc:spChg chg="add mod">
          <ac:chgData name="Artur Lewandowski" userId="27b073ff-eeed-4219-ac21-785138faddf1" providerId="ADAL" clId="{BABC39CC-5E48-794C-8871-E1FD53E3822C}" dt="2019-04-25T10:59:24.748" v="938" actId="207"/>
          <ac:spMkLst>
            <pc:docMk/>
            <pc:sldMk cId="3162802873" sldId="264"/>
            <ac:spMk id="57" creationId="{68D1031A-351A-9842-80B8-806162AF8243}"/>
          </ac:spMkLst>
        </pc:spChg>
        <pc:spChg chg="add mod">
          <ac:chgData name="Artur Lewandowski" userId="27b073ff-eeed-4219-ac21-785138faddf1" providerId="ADAL" clId="{BABC39CC-5E48-794C-8871-E1FD53E3822C}" dt="2019-04-25T10:59:24.748" v="938" actId="207"/>
          <ac:spMkLst>
            <pc:docMk/>
            <pc:sldMk cId="3162802873" sldId="264"/>
            <ac:spMk id="58" creationId="{B970F44C-2F56-0C45-A8A7-B7A2C166831C}"/>
          </ac:spMkLst>
        </pc:spChg>
        <pc:spChg chg="add mod">
          <ac:chgData name="Artur Lewandowski" userId="27b073ff-eeed-4219-ac21-785138faddf1" providerId="ADAL" clId="{BABC39CC-5E48-794C-8871-E1FD53E3822C}" dt="2019-04-25T10:59:24.748" v="938" actId="207"/>
          <ac:spMkLst>
            <pc:docMk/>
            <pc:sldMk cId="3162802873" sldId="264"/>
            <ac:spMk id="59" creationId="{E9751D9E-5A2D-1649-989D-75870441846A}"/>
          </ac:spMkLst>
        </pc:spChg>
        <pc:spChg chg="add mod">
          <ac:chgData name="Artur Lewandowski" userId="27b073ff-eeed-4219-ac21-785138faddf1" providerId="ADAL" clId="{BABC39CC-5E48-794C-8871-E1FD53E3822C}" dt="2019-04-25T10:59:24.748" v="938" actId="207"/>
          <ac:spMkLst>
            <pc:docMk/>
            <pc:sldMk cId="3162802873" sldId="264"/>
            <ac:spMk id="60" creationId="{5E345CE2-0DE2-9E4A-B9D7-4DFD0B742DC9}"/>
          </ac:spMkLst>
        </pc:spChg>
        <pc:spChg chg="add mod">
          <ac:chgData name="Artur Lewandowski" userId="27b073ff-eeed-4219-ac21-785138faddf1" providerId="ADAL" clId="{BABC39CC-5E48-794C-8871-E1FD53E3822C}" dt="2019-04-25T10:59:24.748" v="938" actId="207"/>
          <ac:spMkLst>
            <pc:docMk/>
            <pc:sldMk cId="3162802873" sldId="264"/>
            <ac:spMk id="61" creationId="{53001CC5-5952-4A4A-A093-938E56FD646C}"/>
          </ac:spMkLst>
        </pc:spChg>
        <pc:spChg chg="add mod">
          <ac:chgData name="Artur Lewandowski" userId="27b073ff-eeed-4219-ac21-785138faddf1" providerId="ADAL" clId="{BABC39CC-5E48-794C-8871-E1FD53E3822C}" dt="2019-04-25T10:59:24.748" v="938" actId="207"/>
          <ac:spMkLst>
            <pc:docMk/>
            <pc:sldMk cId="3162802873" sldId="264"/>
            <ac:spMk id="62" creationId="{708D6D79-29E6-1F4E-B1E6-526DAACD7B51}"/>
          </ac:spMkLst>
        </pc:spChg>
        <pc:spChg chg="add mod">
          <ac:chgData name="Artur Lewandowski" userId="27b073ff-eeed-4219-ac21-785138faddf1" providerId="ADAL" clId="{BABC39CC-5E48-794C-8871-E1FD53E3822C}" dt="2019-04-25T10:59:24.748" v="938" actId="207"/>
          <ac:spMkLst>
            <pc:docMk/>
            <pc:sldMk cId="3162802873" sldId="264"/>
            <ac:spMk id="63" creationId="{4B3A70D4-F6B7-C841-981E-9C8F4335ED85}"/>
          </ac:spMkLst>
        </pc:spChg>
        <pc:spChg chg="add mod">
          <ac:chgData name="Artur Lewandowski" userId="27b073ff-eeed-4219-ac21-785138faddf1" providerId="ADAL" clId="{BABC39CC-5E48-794C-8871-E1FD53E3822C}" dt="2019-04-25T10:59:24.748" v="938" actId="207"/>
          <ac:spMkLst>
            <pc:docMk/>
            <pc:sldMk cId="3162802873" sldId="264"/>
            <ac:spMk id="64" creationId="{02ADE58E-48D2-7A4B-BECB-CEC35E541A47}"/>
          </ac:spMkLst>
        </pc:spChg>
        <pc:spChg chg="add mod">
          <ac:chgData name="Artur Lewandowski" userId="27b073ff-eeed-4219-ac21-785138faddf1" providerId="ADAL" clId="{BABC39CC-5E48-794C-8871-E1FD53E3822C}" dt="2019-04-25T10:59:24.748" v="938" actId="207"/>
          <ac:spMkLst>
            <pc:docMk/>
            <pc:sldMk cId="3162802873" sldId="264"/>
            <ac:spMk id="65" creationId="{99F3C871-6230-FD48-A57B-CE28C35EE068}"/>
          </ac:spMkLst>
        </pc:spChg>
        <pc:spChg chg="add mod">
          <ac:chgData name="Artur Lewandowski" userId="27b073ff-eeed-4219-ac21-785138faddf1" providerId="ADAL" clId="{BABC39CC-5E48-794C-8871-E1FD53E3822C}" dt="2019-04-25T10:59:24.748" v="938" actId="207"/>
          <ac:spMkLst>
            <pc:docMk/>
            <pc:sldMk cId="3162802873" sldId="264"/>
            <ac:spMk id="66" creationId="{0CACFF27-A922-EE44-9FA9-E8A4D7668F37}"/>
          </ac:spMkLst>
        </pc:spChg>
        <pc:spChg chg="add mod">
          <ac:chgData name="Artur Lewandowski" userId="27b073ff-eeed-4219-ac21-785138faddf1" providerId="ADAL" clId="{BABC39CC-5E48-794C-8871-E1FD53E3822C}" dt="2019-04-25T10:59:24.748" v="938" actId="207"/>
          <ac:spMkLst>
            <pc:docMk/>
            <pc:sldMk cId="3162802873" sldId="264"/>
            <ac:spMk id="67" creationId="{D6E7A39A-B423-3C42-B928-1D8C5769DCEA}"/>
          </ac:spMkLst>
        </pc:spChg>
        <pc:spChg chg="add mod">
          <ac:chgData name="Artur Lewandowski" userId="27b073ff-eeed-4219-ac21-785138faddf1" providerId="ADAL" clId="{BABC39CC-5E48-794C-8871-E1FD53E3822C}" dt="2019-04-25T10:59:24.748" v="938" actId="207"/>
          <ac:spMkLst>
            <pc:docMk/>
            <pc:sldMk cId="3162802873" sldId="264"/>
            <ac:spMk id="68" creationId="{29182698-FB3E-0648-940E-ED025E91F99B}"/>
          </ac:spMkLst>
        </pc:spChg>
        <pc:spChg chg="add mod">
          <ac:chgData name="Artur Lewandowski" userId="27b073ff-eeed-4219-ac21-785138faddf1" providerId="ADAL" clId="{BABC39CC-5E48-794C-8871-E1FD53E3822C}" dt="2019-04-25T10:59:24.748" v="938" actId="207"/>
          <ac:spMkLst>
            <pc:docMk/>
            <pc:sldMk cId="3162802873" sldId="264"/>
            <ac:spMk id="69" creationId="{CDC4097E-2462-2244-AAF9-74B68CB4EE36}"/>
          </ac:spMkLst>
        </pc:spChg>
        <pc:spChg chg="add mod">
          <ac:chgData name="Artur Lewandowski" userId="27b073ff-eeed-4219-ac21-785138faddf1" providerId="ADAL" clId="{BABC39CC-5E48-794C-8871-E1FD53E3822C}" dt="2019-04-25T10:59:24.748" v="938" actId="207"/>
          <ac:spMkLst>
            <pc:docMk/>
            <pc:sldMk cId="3162802873" sldId="264"/>
            <ac:spMk id="70" creationId="{1D4AC17D-2F88-6B4D-9884-F1BCD3FAE0EE}"/>
          </ac:spMkLst>
        </pc:spChg>
        <pc:spChg chg="add mod">
          <ac:chgData name="Artur Lewandowski" userId="27b073ff-eeed-4219-ac21-785138faddf1" providerId="ADAL" clId="{BABC39CC-5E48-794C-8871-E1FD53E3822C}" dt="2019-04-25T10:59:24.748" v="938" actId="207"/>
          <ac:spMkLst>
            <pc:docMk/>
            <pc:sldMk cId="3162802873" sldId="264"/>
            <ac:spMk id="71" creationId="{1996AE52-CC45-7941-9BF2-7A32E72B7324}"/>
          </ac:spMkLst>
        </pc:spChg>
        <pc:spChg chg="add mod">
          <ac:chgData name="Artur Lewandowski" userId="27b073ff-eeed-4219-ac21-785138faddf1" providerId="ADAL" clId="{BABC39CC-5E48-794C-8871-E1FD53E3822C}" dt="2019-04-25T10:59:24.748" v="938" actId="207"/>
          <ac:spMkLst>
            <pc:docMk/>
            <pc:sldMk cId="3162802873" sldId="264"/>
            <ac:spMk id="72" creationId="{05171F2B-F481-8345-BA78-C59E00982E53}"/>
          </ac:spMkLst>
        </pc:spChg>
        <pc:spChg chg="add mod">
          <ac:chgData name="Artur Lewandowski" userId="27b073ff-eeed-4219-ac21-785138faddf1" providerId="ADAL" clId="{BABC39CC-5E48-794C-8871-E1FD53E3822C}" dt="2019-04-25T10:59:24.748" v="938" actId="207"/>
          <ac:spMkLst>
            <pc:docMk/>
            <pc:sldMk cId="3162802873" sldId="264"/>
            <ac:spMk id="73" creationId="{9D8E2BA9-0E11-EE49-958F-0147396AB2BC}"/>
          </ac:spMkLst>
        </pc:spChg>
        <pc:spChg chg="add mod">
          <ac:chgData name="Artur Lewandowski" userId="27b073ff-eeed-4219-ac21-785138faddf1" providerId="ADAL" clId="{BABC39CC-5E48-794C-8871-E1FD53E3822C}" dt="2019-04-25T10:59:24.748" v="938" actId="207"/>
          <ac:spMkLst>
            <pc:docMk/>
            <pc:sldMk cId="3162802873" sldId="264"/>
            <ac:spMk id="74" creationId="{C697971C-F22B-BC4E-8EED-0CA9EC921D61}"/>
          </ac:spMkLst>
        </pc:spChg>
        <pc:spChg chg="add mod">
          <ac:chgData name="Artur Lewandowski" userId="27b073ff-eeed-4219-ac21-785138faddf1" providerId="ADAL" clId="{BABC39CC-5E48-794C-8871-E1FD53E3822C}" dt="2019-04-25T10:59:24.748" v="938" actId="207"/>
          <ac:spMkLst>
            <pc:docMk/>
            <pc:sldMk cId="3162802873" sldId="264"/>
            <ac:spMk id="75" creationId="{D360AC1C-DFD3-5044-B48E-E3699A566CDD}"/>
          </ac:spMkLst>
        </pc:spChg>
        <pc:spChg chg="add mod">
          <ac:chgData name="Artur Lewandowski" userId="27b073ff-eeed-4219-ac21-785138faddf1" providerId="ADAL" clId="{BABC39CC-5E48-794C-8871-E1FD53E3822C}" dt="2019-04-25T10:59:24.748" v="938" actId="207"/>
          <ac:spMkLst>
            <pc:docMk/>
            <pc:sldMk cId="3162802873" sldId="264"/>
            <ac:spMk id="76" creationId="{25409E11-3383-F14B-B97D-01BD5AD29DF7}"/>
          </ac:spMkLst>
        </pc:spChg>
        <pc:spChg chg="add mod">
          <ac:chgData name="Artur Lewandowski" userId="27b073ff-eeed-4219-ac21-785138faddf1" providerId="ADAL" clId="{BABC39CC-5E48-794C-8871-E1FD53E3822C}" dt="2019-04-25T10:59:24.748" v="938" actId="207"/>
          <ac:spMkLst>
            <pc:docMk/>
            <pc:sldMk cId="3162802873" sldId="264"/>
            <ac:spMk id="77" creationId="{1A591E45-E452-DE44-8A04-83D33EAE510C}"/>
          </ac:spMkLst>
        </pc:spChg>
        <pc:spChg chg="add mod">
          <ac:chgData name="Artur Lewandowski" userId="27b073ff-eeed-4219-ac21-785138faddf1" providerId="ADAL" clId="{BABC39CC-5E48-794C-8871-E1FD53E3822C}" dt="2019-04-25T10:59:24.748" v="938" actId="207"/>
          <ac:spMkLst>
            <pc:docMk/>
            <pc:sldMk cId="3162802873" sldId="264"/>
            <ac:spMk id="78" creationId="{C26044B1-D054-484D-A04B-0A0FD6492712}"/>
          </ac:spMkLst>
        </pc:spChg>
        <pc:spChg chg="add mod">
          <ac:chgData name="Artur Lewandowski" userId="27b073ff-eeed-4219-ac21-785138faddf1" providerId="ADAL" clId="{BABC39CC-5E48-794C-8871-E1FD53E3822C}" dt="2019-04-25T10:59:24.748" v="938" actId="207"/>
          <ac:spMkLst>
            <pc:docMk/>
            <pc:sldMk cId="3162802873" sldId="264"/>
            <ac:spMk id="79" creationId="{0E0BE3F6-1C74-2840-ABBD-CCC8282CE2D1}"/>
          </ac:spMkLst>
        </pc:spChg>
        <pc:spChg chg="add mod">
          <ac:chgData name="Artur Lewandowski" userId="27b073ff-eeed-4219-ac21-785138faddf1" providerId="ADAL" clId="{BABC39CC-5E48-794C-8871-E1FD53E3822C}" dt="2019-04-25T10:59:24.748" v="938" actId="207"/>
          <ac:spMkLst>
            <pc:docMk/>
            <pc:sldMk cId="3162802873" sldId="264"/>
            <ac:spMk id="80" creationId="{8F6AF3AD-F1B6-C04B-B520-4EBBBAAB30B2}"/>
          </ac:spMkLst>
        </pc:spChg>
        <pc:spChg chg="add mod">
          <ac:chgData name="Artur Lewandowski" userId="27b073ff-eeed-4219-ac21-785138faddf1" providerId="ADAL" clId="{BABC39CC-5E48-794C-8871-E1FD53E3822C}" dt="2019-04-25T10:59:24.748" v="938" actId="207"/>
          <ac:spMkLst>
            <pc:docMk/>
            <pc:sldMk cId="3162802873" sldId="264"/>
            <ac:spMk id="81" creationId="{68C5B659-7C4E-3444-8D98-4391604FC27E}"/>
          </ac:spMkLst>
        </pc:spChg>
        <pc:spChg chg="add mod">
          <ac:chgData name="Artur Lewandowski" userId="27b073ff-eeed-4219-ac21-785138faddf1" providerId="ADAL" clId="{BABC39CC-5E48-794C-8871-E1FD53E3822C}" dt="2019-04-25T10:59:24.748" v="938" actId="207"/>
          <ac:spMkLst>
            <pc:docMk/>
            <pc:sldMk cId="3162802873" sldId="264"/>
            <ac:spMk id="82" creationId="{57C285FA-39ED-7944-82AB-17919BD9DE8C}"/>
          </ac:spMkLst>
        </pc:spChg>
        <pc:spChg chg="add mod">
          <ac:chgData name="Artur Lewandowski" userId="27b073ff-eeed-4219-ac21-785138faddf1" providerId="ADAL" clId="{BABC39CC-5E48-794C-8871-E1FD53E3822C}" dt="2019-04-25T10:59:24.748" v="938" actId="207"/>
          <ac:spMkLst>
            <pc:docMk/>
            <pc:sldMk cId="3162802873" sldId="264"/>
            <ac:spMk id="83" creationId="{58966D28-23D8-7447-A960-4FB93016C210}"/>
          </ac:spMkLst>
        </pc:spChg>
        <pc:spChg chg="add mod">
          <ac:chgData name="Artur Lewandowski" userId="27b073ff-eeed-4219-ac21-785138faddf1" providerId="ADAL" clId="{BABC39CC-5E48-794C-8871-E1FD53E3822C}" dt="2019-04-25T10:59:24.748" v="938" actId="207"/>
          <ac:spMkLst>
            <pc:docMk/>
            <pc:sldMk cId="3162802873" sldId="264"/>
            <ac:spMk id="84" creationId="{137951CC-C45C-1542-A544-C2D4A271D227}"/>
          </ac:spMkLst>
        </pc:spChg>
        <pc:spChg chg="add mod">
          <ac:chgData name="Artur Lewandowski" userId="27b073ff-eeed-4219-ac21-785138faddf1" providerId="ADAL" clId="{BABC39CC-5E48-794C-8871-E1FD53E3822C}" dt="2019-04-25T10:59:24.748" v="938" actId="207"/>
          <ac:spMkLst>
            <pc:docMk/>
            <pc:sldMk cId="3162802873" sldId="264"/>
            <ac:spMk id="85" creationId="{1C457D8F-9C57-2747-805F-D1E75E54EDB8}"/>
          </ac:spMkLst>
        </pc:spChg>
        <pc:spChg chg="add mod">
          <ac:chgData name="Artur Lewandowski" userId="27b073ff-eeed-4219-ac21-785138faddf1" providerId="ADAL" clId="{BABC39CC-5E48-794C-8871-E1FD53E3822C}" dt="2019-04-25T10:59:24.748" v="938" actId="207"/>
          <ac:spMkLst>
            <pc:docMk/>
            <pc:sldMk cId="3162802873" sldId="264"/>
            <ac:spMk id="86" creationId="{0C89B7B4-4614-7747-A226-4FE78D707D11}"/>
          </ac:spMkLst>
        </pc:spChg>
        <pc:spChg chg="add mod">
          <ac:chgData name="Artur Lewandowski" userId="27b073ff-eeed-4219-ac21-785138faddf1" providerId="ADAL" clId="{BABC39CC-5E48-794C-8871-E1FD53E3822C}" dt="2019-04-25T10:59:24.748" v="938" actId="207"/>
          <ac:spMkLst>
            <pc:docMk/>
            <pc:sldMk cId="3162802873" sldId="264"/>
            <ac:spMk id="87" creationId="{E48D9880-8619-4846-9E6D-CF2F1805769F}"/>
          </ac:spMkLst>
        </pc:spChg>
        <pc:spChg chg="add mod">
          <ac:chgData name="Artur Lewandowski" userId="27b073ff-eeed-4219-ac21-785138faddf1" providerId="ADAL" clId="{BABC39CC-5E48-794C-8871-E1FD53E3822C}" dt="2019-04-25T10:59:24.748" v="938" actId="207"/>
          <ac:spMkLst>
            <pc:docMk/>
            <pc:sldMk cId="3162802873" sldId="264"/>
            <ac:spMk id="88" creationId="{0D1C6EFC-5868-2B4F-A3FA-D96F8556F7CF}"/>
          </ac:spMkLst>
        </pc:spChg>
        <pc:spChg chg="add mod">
          <ac:chgData name="Artur Lewandowski" userId="27b073ff-eeed-4219-ac21-785138faddf1" providerId="ADAL" clId="{BABC39CC-5E48-794C-8871-E1FD53E3822C}" dt="2019-04-25T10:59:24.748" v="938" actId="207"/>
          <ac:spMkLst>
            <pc:docMk/>
            <pc:sldMk cId="3162802873" sldId="264"/>
            <ac:spMk id="89" creationId="{A05BA6ED-A7AB-0D42-A993-6A8B50670D7C}"/>
          </ac:spMkLst>
        </pc:spChg>
        <pc:spChg chg="add mod">
          <ac:chgData name="Artur Lewandowski" userId="27b073ff-eeed-4219-ac21-785138faddf1" providerId="ADAL" clId="{BABC39CC-5E48-794C-8871-E1FD53E3822C}" dt="2019-04-25T10:59:24.748" v="938" actId="207"/>
          <ac:spMkLst>
            <pc:docMk/>
            <pc:sldMk cId="3162802873" sldId="264"/>
            <ac:spMk id="90" creationId="{5271836B-1B6F-E54C-AF3C-0F16A62BB38A}"/>
          </ac:spMkLst>
        </pc:spChg>
        <pc:spChg chg="add mod">
          <ac:chgData name="Artur Lewandowski" userId="27b073ff-eeed-4219-ac21-785138faddf1" providerId="ADAL" clId="{BABC39CC-5E48-794C-8871-E1FD53E3822C}" dt="2019-04-25T10:59:24.748" v="938" actId="207"/>
          <ac:spMkLst>
            <pc:docMk/>
            <pc:sldMk cId="3162802873" sldId="264"/>
            <ac:spMk id="91" creationId="{6836163D-6472-AF4F-878D-9E0D8799BBD5}"/>
          </ac:spMkLst>
        </pc:spChg>
        <pc:spChg chg="add mod">
          <ac:chgData name="Artur Lewandowski" userId="27b073ff-eeed-4219-ac21-785138faddf1" providerId="ADAL" clId="{BABC39CC-5E48-794C-8871-E1FD53E3822C}" dt="2019-04-25T10:59:24.748" v="938" actId="207"/>
          <ac:spMkLst>
            <pc:docMk/>
            <pc:sldMk cId="3162802873" sldId="264"/>
            <ac:spMk id="92" creationId="{AFC8BF73-0E6D-FD47-B530-6585328EA959}"/>
          </ac:spMkLst>
        </pc:spChg>
        <pc:spChg chg="add mod">
          <ac:chgData name="Artur Lewandowski" userId="27b073ff-eeed-4219-ac21-785138faddf1" providerId="ADAL" clId="{BABC39CC-5E48-794C-8871-E1FD53E3822C}" dt="2019-04-25T10:59:24.748" v="938" actId="207"/>
          <ac:spMkLst>
            <pc:docMk/>
            <pc:sldMk cId="3162802873" sldId="264"/>
            <ac:spMk id="93" creationId="{CB84A00A-0CF4-E44F-9789-B6247136166C}"/>
          </ac:spMkLst>
        </pc:spChg>
        <pc:spChg chg="add mod">
          <ac:chgData name="Artur Lewandowski" userId="27b073ff-eeed-4219-ac21-785138faddf1" providerId="ADAL" clId="{BABC39CC-5E48-794C-8871-E1FD53E3822C}" dt="2019-04-25T10:59:24.748" v="938" actId="207"/>
          <ac:spMkLst>
            <pc:docMk/>
            <pc:sldMk cId="3162802873" sldId="264"/>
            <ac:spMk id="94" creationId="{16E8A3CA-6091-E64C-816F-11D5127F4983}"/>
          </ac:spMkLst>
        </pc:spChg>
        <pc:spChg chg="add mod">
          <ac:chgData name="Artur Lewandowski" userId="27b073ff-eeed-4219-ac21-785138faddf1" providerId="ADAL" clId="{BABC39CC-5E48-794C-8871-E1FD53E3822C}" dt="2019-04-25T10:59:24.748" v="938" actId="207"/>
          <ac:spMkLst>
            <pc:docMk/>
            <pc:sldMk cId="3162802873" sldId="264"/>
            <ac:spMk id="95" creationId="{8D48831D-3866-2E46-968F-4AD1581AB30A}"/>
          </ac:spMkLst>
        </pc:spChg>
        <pc:spChg chg="add mod">
          <ac:chgData name="Artur Lewandowski" userId="27b073ff-eeed-4219-ac21-785138faddf1" providerId="ADAL" clId="{BABC39CC-5E48-794C-8871-E1FD53E3822C}" dt="2019-04-25T10:59:24.748" v="938" actId="207"/>
          <ac:spMkLst>
            <pc:docMk/>
            <pc:sldMk cId="3162802873" sldId="264"/>
            <ac:spMk id="96" creationId="{55ECFA89-C705-454B-A0B1-0C39BFC02BFE}"/>
          </ac:spMkLst>
        </pc:spChg>
        <pc:spChg chg="add mod">
          <ac:chgData name="Artur Lewandowski" userId="27b073ff-eeed-4219-ac21-785138faddf1" providerId="ADAL" clId="{BABC39CC-5E48-794C-8871-E1FD53E3822C}" dt="2019-04-25T10:59:24.748" v="938" actId="207"/>
          <ac:spMkLst>
            <pc:docMk/>
            <pc:sldMk cId="3162802873" sldId="264"/>
            <ac:spMk id="97" creationId="{50881796-7FF5-6542-B8C8-062B4AF20F2D}"/>
          </ac:spMkLst>
        </pc:spChg>
        <pc:spChg chg="add mod">
          <ac:chgData name="Artur Lewandowski" userId="27b073ff-eeed-4219-ac21-785138faddf1" providerId="ADAL" clId="{BABC39CC-5E48-794C-8871-E1FD53E3822C}" dt="2019-04-25T10:59:24.748" v="938" actId="207"/>
          <ac:spMkLst>
            <pc:docMk/>
            <pc:sldMk cId="3162802873" sldId="264"/>
            <ac:spMk id="98" creationId="{E679668A-A283-8E4E-8462-8D6DC6B1A708}"/>
          </ac:spMkLst>
        </pc:spChg>
        <pc:spChg chg="add mod">
          <ac:chgData name="Artur Lewandowski" userId="27b073ff-eeed-4219-ac21-785138faddf1" providerId="ADAL" clId="{BABC39CC-5E48-794C-8871-E1FD53E3822C}" dt="2019-04-25T10:59:24.748" v="938" actId="207"/>
          <ac:spMkLst>
            <pc:docMk/>
            <pc:sldMk cId="3162802873" sldId="264"/>
            <ac:spMk id="99" creationId="{86D9814A-7D93-2947-A8EE-CF0DE7EDB354}"/>
          </ac:spMkLst>
        </pc:spChg>
        <pc:spChg chg="add mod">
          <ac:chgData name="Artur Lewandowski" userId="27b073ff-eeed-4219-ac21-785138faddf1" providerId="ADAL" clId="{BABC39CC-5E48-794C-8871-E1FD53E3822C}" dt="2019-04-25T10:59:24.748" v="938" actId="207"/>
          <ac:spMkLst>
            <pc:docMk/>
            <pc:sldMk cId="3162802873" sldId="264"/>
            <ac:spMk id="100" creationId="{74A90B06-C62A-7447-B80C-94419E78BDAD}"/>
          </ac:spMkLst>
        </pc:spChg>
        <pc:spChg chg="add mod">
          <ac:chgData name="Artur Lewandowski" userId="27b073ff-eeed-4219-ac21-785138faddf1" providerId="ADAL" clId="{BABC39CC-5E48-794C-8871-E1FD53E3822C}" dt="2019-04-25T10:59:24.748" v="938" actId="207"/>
          <ac:spMkLst>
            <pc:docMk/>
            <pc:sldMk cId="3162802873" sldId="264"/>
            <ac:spMk id="101" creationId="{782B425A-9D45-0941-94C8-1A3A0BEC8A0D}"/>
          </ac:spMkLst>
        </pc:spChg>
        <pc:spChg chg="add mod">
          <ac:chgData name="Artur Lewandowski" userId="27b073ff-eeed-4219-ac21-785138faddf1" providerId="ADAL" clId="{BABC39CC-5E48-794C-8871-E1FD53E3822C}" dt="2019-04-25T10:59:24.748" v="938" actId="207"/>
          <ac:spMkLst>
            <pc:docMk/>
            <pc:sldMk cId="3162802873" sldId="264"/>
            <ac:spMk id="102" creationId="{03609847-804F-0447-AFA3-C1FBCF5BD8D4}"/>
          </ac:spMkLst>
        </pc:spChg>
        <pc:spChg chg="add mod">
          <ac:chgData name="Artur Lewandowski" userId="27b073ff-eeed-4219-ac21-785138faddf1" providerId="ADAL" clId="{BABC39CC-5E48-794C-8871-E1FD53E3822C}" dt="2019-04-25T10:59:24.748" v="938" actId="207"/>
          <ac:spMkLst>
            <pc:docMk/>
            <pc:sldMk cId="3162802873" sldId="264"/>
            <ac:spMk id="103" creationId="{7F084A96-273D-C44C-BC64-39A1977BFA7A}"/>
          </ac:spMkLst>
        </pc:spChg>
        <pc:spChg chg="add mod">
          <ac:chgData name="Artur Lewandowski" userId="27b073ff-eeed-4219-ac21-785138faddf1" providerId="ADAL" clId="{BABC39CC-5E48-794C-8871-E1FD53E3822C}" dt="2019-04-25T10:59:24.748" v="938" actId="207"/>
          <ac:spMkLst>
            <pc:docMk/>
            <pc:sldMk cId="3162802873" sldId="264"/>
            <ac:spMk id="104" creationId="{FBF7E113-4718-244E-9883-7839DD551362}"/>
          </ac:spMkLst>
        </pc:spChg>
        <pc:spChg chg="add mod">
          <ac:chgData name="Artur Lewandowski" userId="27b073ff-eeed-4219-ac21-785138faddf1" providerId="ADAL" clId="{BABC39CC-5E48-794C-8871-E1FD53E3822C}" dt="2019-04-25T10:59:24.748" v="938" actId="207"/>
          <ac:spMkLst>
            <pc:docMk/>
            <pc:sldMk cId="3162802873" sldId="264"/>
            <ac:spMk id="105" creationId="{AFE939F1-719E-FE41-97D7-55D121BD6D51}"/>
          </ac:spMkLst>
        </pc:spChg>
        <pc:spChg chg="add mod">
          <ac:chgData name="Artur Lewandowski" userId="27b073ff-eeed-4219-ac21-785138faddf1" providerId="ADAL" clId="{BABC39CC-5E48-794C-8871-E1FD53E3822C}" dt="2019-04-25T10:59:24.748" v="938" actId="207"/>
          <ac:spMkLst>
            <pc:docMk/>
            <pc:sldMk cId="3162802873" sldId="264"/>
            <ac:spMk id="106" creationId="{24B53993-BA1A-5D4B-80F1-13F7AD6BC0E5}"/>
          </ac:spMkLst>
        </pc:spChg>
        <pc:spChg chg="add mod">
          <ac:chgData name="Artur Lewandowski" userId="27b073ff-eeed-4219-ac21-785138faddf1" providerId="ADAL" clId="{BABC39CC-5E48-794C-8871-E1FD53E3822C}" dt="2019-04-25T10:59:24.748" v="938" actId="207"/>
          <ac:spMkLst>
            <pc:docMk/>
            <pc:sldMk cId="3162802873" sldId="264"/>
            <ac:spMk id="107" creationId="{2F4561B0-44DF-7441-9B9F-5145F90DC1B5}"/>
          </ac:spMkLst>
        </pc:spChg>
        <pc:spChg chg="add mod">
          <ac:chgData name="Artur Lewandowski" userId="27b073ff-eeed-4219-ac21-785138faddf1" providerId="ADAL" clId="{BABC39CC-5E48-794C-8871-E1FD53E3822C}" dt="2019-04-25T10:59:24.748" v="938" actId="207"/>
          <ac:spMkLst>
            <pc:docMk/>
            <pc:sldMk cId="3162802873" sldId="264"/>
            <ac:spMk id="108" creationId="{3744668A-249A-5748-9E1B-56CEEDBEE219}"/>
          </ac:spMkLst>
        </pc:spChg>
        <pc:spChg chg="add mod">
          <ac:chgData name="Artur Lewandowski" userId="27b073ff-eeed-4219-ac21-785138faddf1" providerId="ADAL" clId="{BABC39CC-5E48-794C-8871-E1FD53E3822C}" dt="2019-04-25T10:59:24.748" v="938" actId="207"/>
          <ac:spMkLst>
            <pc:docMk/>
            <pc:sldMk cId="3162802873" sldId="264"/>
            <ac:spMk id="109" creationId="{A395FB3B-3D88-5443-BA68-74C37F86EEF8}"/>
          </ac:spMkLst>
        </pc:spChg>
        <pc:spChg chg="add mod">
          <ac:chgData name="Artur Lewandowski" userId="27b073ff-eeed-4219-ac21-785138faddf1" providerId="ADAL" clId="{BABC39CC-5E48-794C-8871-E1FD53E3822C}" dt="2019-04-25T10:59:24.748" v="938" actId="207"/>
          <ac:spMkLst>
            <pc:docMk/>
            <pc:sldMk cId="3162802873" sldId="264"/>
            <ac:spMk id="110" creationId="{A7141458-A72F-224F-8D4E-F2199C83A192}"/>
          </ac:spMkLst>
        </pc:spChg>
        <pc:spChg chg="add mod">
          <ac:chgData name="Artur Lewandowski" userId="27b073ff-eeed-4219-ac21-785138faddf1" providerId="ADAL" clId="{BABC39CC-5E48-794C-8871-E1FD53E3822C}" dt="2019-04-25T10:59:24.748" v="938" actId="207"/>
          <ac:spMkLst>
            <pc:docMk/>
            <pc:sldMk cId="3162802873" sldId="264"/>
            <ac:spMk id="111" creationId="{279742DD-E419-1841-AF34-15C8845DB343}"/>
          </ac:spMkLst>
        </pc:spChg>
        <pc:spChg chg="add mod">
          <ac:chgData name="Artur Lewandowski" userId="27b073ff-eeed-4219-ac21-785138faddf1" providerId="ADAL" clId="{BABC39CC-5E48-794C-8871-E1FD53E3822C}" dt="2019-04-25T10:59:24.748" v="938" actId="207"/>
          <ac:spMkLst>
            <pc:docMk/>
            <pc:sldMk cId="3162802873" sldId="264"/>
            <ac:spMk id="112" creationId="{E5DA9E4B-0125-2D43-87D4-CE2E72142852}"/>
          </ac:spMkLst>
        </pc:spChg>
        <pc:spChg chg="add mod">
          <ac:chgData name="Artur Lewandowski" userId="27b073ff-eeed-4219-ac21-785138faddf1" providerId="ADAL" clId="{BABC39CC-5E48-794C-8871-E1FD53E3822C}" dt="2019-04-25T10:59:24.748" v="938" actId="207"/>
          <ac:spMkLst>
            <pc:docMk/>
            <pc:sldMk cId="3162802873" sldId="264"/>
            <ac:spMk id="113" creationId="{1E42AA58-0D6D-0443-BA9F-39EA9D39BF95}"/>
          </ac:spMkLst>
        </pc:spChg>
        <pc:spChg chg="add mod">
          <ac:chgData name="Artur Lewandowski" userId="27b073ff-eeed-4219-ac21-785138faddf1" providerId="ADAL" clId="{BABC39CC-5E48-794C-8871-E1FD53E3822C}" dt="2019-04-25T10:59:24.748" v="938" actId="207"/>
          <ac:spMkLst>
            <pc:docMk/>
            <pc:sldMk cId="3162802873" sldId="264"/>
            <ac:spMk id="114" creationId="{AB73CD43-1275-364F-8E9B-62E6B2F18D79}"/>
          </ac:spMkLst>
        </pc:spChg>
        <pc:spChg chg="add mod">
          <ac:chgData name="Artur Lewandowski" userId="27b073ff-eeed-4219-ac21-785138faddf1" providerId="ADAL" clId="{BABC39CC-5E48-794C-8871-E1FD53E3822C}" dt="2019-04-25T10:59:24.748" v="938" actId="207"/>
          <ac:spMkLst>
            <pc:docMk/>
            <pc:sldMk cId="3162802873" sldId="264"/>
            <ac:spMk id="115" creationId="{CBD98C24-4D8B-C14B-897F-02B3F8E4D870}"/>
          </ac:spMkLst>
        </pc:spChg>
        <pc:spChg chg="add mod">
          <ac:chgData name="Artur Lewandowski" userId="27b073ff-eeed-4219-ac21-785138faddf1" providerId="ADAL" clId="{BABC39CC-5E48-794C-8871-E1FD53E3822C}" dt="2019-04-25T10:59:24.748" v="938" actId="207"/>
          <ac:spMkLst>
            <pc:docMk/>
            <pc:sldMk cId="3162802873" sldId="264"/>
            <ac:spMk id="116" creationId="{A6F648C6-72C3-AF47-98B7-71C27C38B092}"/>
          </ac:spMkLst>
        </pc:spChg>
        <pc:spChg chg="add mod">
          <ac:chgData name="Artur Lewandowski" userId="27b073ff-eeed-4219-ac21-785138faddf1" providerId="ADAL" clId="{BABC39CC-5E48-794C-8871-E1FD53E3822C}" dt="2019-04-25T10:59:24.748" v="938" actId="207"/>
          <ac:spMkLst>
            <pc:docMk/>
            <pc:sldMk cId="3162802873" sldId="264"/>
            <ac:spMk id="117" creationId="{669C2EDC-DD3A-264B-A5D4-E071C0C79F16}"/>
          </ac:spMkLst>
        </pc:spChg>
        <pc:spChg chg="add mod">
          <ac:chgData name="Artur Lewandowski" userId="27b073ff-eeed-4219-ac21-785138faddf1" providerId="ADAL" clId="{BABC39CC-5E48-794C-8871-E1FD53E3822C}" dt="2019-04-25T10:59:24.748" v="938" actId="207"/>
          <ac:spMkLst>
            <pc:docMk/>
            <pc:sldMk cId="3162802873" sldId="264"/>
            <ac:spMk id="118" creationId="{45EABAF8-D783-CD40-8145-D187C3998E4C}"/>
          </ac:spMkLst>
        </pc:spChg>
        <pc:spChg chg="add mod">
          <ac:chgData name="Artur Lewandowski" userId="27b073ff-eeed-4219-ac21-785138faddf1" providerId="ADAL" clId="{BABC39CC-5E48-794C-8871-E1FD53E3822C}" dt="2019-04-25T10:59:24.748" v="938" actId="207"/>
          <ac:spMkLst>
            <pc:docMk/>
            <pc:sldMk cId="3162802873" sldId="264"/>
            <ac:spMk id="119" creationId="{303A4721-AAE0-6340-B4D7-43182755125D}"/>
          </ac:spMkLst>
        </pc:spChg>
        <pc:spChg chg="add mod">
          <ac:chgData name="Artur Lewandowski" userId="27b073ff-eeed-4219-ac21-785138faddf1" providerId="ADAL" clId="{BABC39CC-5E48-794C-8871-E1FD53E3822C}" dt="2019-04-25T10:59:24.748" v="938" actId="207"/>
          <ac:spMkLst>
            <pc:docMk/>
            <pc:sldMk cId="3162802873" sldId="264"/>
            <ac:spMk id="120" creationId="{1A20EED9-2B86-1444-A6C4-C3EF391038ED}"/>
          </ac:spMkLst>
        </pc:spChg>
        <pc:spChg chg="add mod">
          <ac:chgData name="Artur Lewandowski" userId="27b073ff-eeed-4219-ac21-785138faddf1" providerId="ADAL" clId="{BABC39CC-5E48-794C-8871-E1FD53E3822C}" dt="2019-04-25T10:59:24.748" v="938" actId="207"/>
          <ac:spMkLst>
            <pc:docMk/>
            <pc:sldMk cId="3162802873" sldId="264"/>
            <ac:spMk id="121" creationId="{D5F3AEC8-7DD6-714F-BE1D-EE155EB7DD75}"/>
          </ac:spMkLst>
        </pc:spChg>
        <pc:spChg chg="add mod">
          <ac:chgData name="Artur Lewandowski" userId="27b073ff-eeed-4219-ac21-785138faddf1" providerId="ADAL" clId="{BABC39CC-5E48-794C-8871-E1FD53E3822C}" dt="2019-04-25T10:59:24.748" v="938" actId="207"/>
          <ac:spMkLst>
            <pc:docMk/>
            <pc:sldMk cId="3162802873" sldId="264"/>
            <ac:spMk id="122" creationId="{71C06D4D-0ECB-E042-8E65-258EDA0B97D8}"/>
          </ac:spMkLst>
        </pc:spChg>
        <pc:spChg chg="add mod">
          <ac:chgData name="Artur Lewandowski" userId="27b073ff-eeed-4219-ac21-785138faddf1" providerId="ADAL" clId="{BABC39CC-5E48-794C-8871-E1FD53E3822C}" dt="2019-04-25T10:59:24.748" v="938" actId="207"/>
          <ac:spMkLst>
            <pc:docMk/>
            <pc:sldMk cId="3162802873" sldId="264"/>
            <ac:spMk id="123" creationId="{E0A309EB-A501-124B-A52B-3334CDB54D15}"/>
          </ac:spMkLst>
        </pc:spChg>
        <pc:spChg chg="add mod">
          <ac:chgData name="Artur Lewandowski" userId="27b073ff-eeed-4219-ac21-785138faddf1" providerId="ADAL" clId="{BABC39CC-5E48-794C-8871-E1FD53E3822C}" dt="2019-04-25T10:59:24.748" v="938" actId="207"/>
          <ac:spMkLst>
            <pc:docMk/>
            <pc:sldMk cId="3162802873" sldId="264"/>
            <ac:spMk id="124" creationId="{79FF2E0D-18AD-B543-ABAD-B62EC9E3ABB9}"/>
          </ac:spMkLst>
        </pc:spChg>
        <pc:spChg chg="add mod">
          <ac:chgData name="Artur Lewandowski" userId="27b073ff-eeed-4219-ac21-785138faddf1" providerId="ADAL" clId="{BABC39CC-5E48-794C-8871-E1FD53E3822C}" dt="2019-04-25T10:59:24.748" v="938" actId="207"/>
          <ac:spMkLst>
            <pc:docMk/>
            <pc:sldMk cId="3162802873" sldId="264"/>
            <ac:spMk id="125" creationId="{80035D8D-37BF-E84F-A694-1D0D29CCDF42}"/>
          </ac:spMkLst>
        </pc:spChg>
        <pc:spChg chg="add mod">
          <ac:chgData name="Artur Lewandowski" userId="27b073ff-eeed-4219-ac21-785138faddf1" providerId="ADAL" clId="{BABC39CC-5E48-794C-8871-E1FD53E3822C}" dt="2019-04-25T10:59:24.748" v="938" actId="207"/>
          <ac:spMkLst>
            <pc:docMk/>
            <pc:sldMk cId="3162802873" sldId="264"/>
            <ac:spMk id="126" creationId="{796D352F-DEDC-7A4C-A727-63ABE75F2428}"/>
          </ac:spMkLst>
        </pc:spChg>
        <pc:spChg chg="add mod">
          <ac:chgData name="Artur Lewandowski" userId="27b073ff-eeed-4219-ac21-785138faddf1" providerId="ADAL" clId="{BABC39CC-5E48-794C-8871-E1FD53E3822C}" dt="2019-04-25T10:59:24.748" v="938" actId="207"/>
          <ac:spMkLst>
            <pc:docMk/>
            <pc:sldMk cId="3162802873" sldId="264"/>
            <ac:spMk id="127" creationId="{8EE70979-D5F8-F94E-B354-9AC3CB7271C0}"/>
          </ac:spMkLst>
        </pc:spChg>
        <pc:spChg chg="add mod">
          <ac:chgData name="Artur Lewandowski" userId="27b073ff-eeed-4219-ac21-785138faddf1" providerId="ADAL" clId="{BABC39CC-5E48-794C-8871-E1FD53E3822C}" dt="2019-04-25T10:59:24.748" v="938" actId="207"/>
          <ac:spMkLst>
            <pc:docMk/>
            <pc:sldMk cId="3162802873" sldId="264"/>
            <ac:spMk id="128" creationId="{8F49AFA1-2131-A44A-8E52-B4693DF95676}"/>
          </ac:spMkLst>
        </pc:spChg>
        <pc:spChg chg="add mod">
          <ac:chgData name="Artur Lewandowski" userId="27b073ff-eeed-4219-ac21-785138faddf1" providerId="ADAL" clId="{BABC39CC-5E48-794C-8871-E1FD53E3822C}" dt="2019-04-25T10:59:24.748" v="938" actId="207"/>
          <ac:spMkLst>
            <pc:docMk/>
            <pc:sldMk cId="3162802873" sldId="264"/>
            <ac:spMk id="129" creationId="{0A31D95A-B1F3-1C46-9864-8128AAFB5CB2}"/>
          </ac:spMkLst>
        </pc:spChg>
        <pc:spChg chg="add mod">
          <ac:chgData name="Artur Lewandowski" userId="27b073ff-eeed-4219-ac21-785138faddf1" providerId="ADAL" clId="{BABC39CC-5E48-794C-8871-E1FD53E3822C}" dt="2019-04-25T10:59:24.748" v="938" actId="207"/>
          <ac:spMkLst>
            <pc:docMk/>
            <pc:sldMk cId="3162802873" sldId="264"/>
            <ac:spMk id="130" creationId="{0B0A899A-F6B4-9B4F-9993-B9B4A808613A}"/>
          </ac:spMkLst>
        </pc:spChg>
        <pc:spChg chg="add mod">
          <ac:chgData name="Artur Lewandowski" userId="27b073ff-eeed-4219-ac21-785138faddf1" providerId="ADAL" clId="{BABC39CC-5E48-794C-8871-E1FD53E3822C}" dt="2019-04-25T10:59:24.748" v="938" actId="207"/>
          <ac:spMkLst>
            <pc:docMk/>
            <pc:sldMk cId="3162802873" sldId="264"/>
            <ac:spMk id="131" creationId="{110147AF-ECD3-1B4B-A1B6-C66530D522CA}"/>
          </ac:spMkLst>
        </pc:spChg>
        <pc:spChg chg="add mod">
          <ac:chgData name="Artur Lewandowski" userId="27b073ff-eeed-4219-ac21-785138faddf1" providerId="ADAL" clId="{BABC39CC-5E48-794C-8871-E1FD53E3822C}" dt="2019-04-25T10:59:24.748" v="938" actId="207"/>
          <ac:spMkLst>
            <pc:docMk/>
            <pc:sldMk cId="3162802873" sldId="264"/>
            <ac:spMk id="132" creationId="{42D65F8A-B982-2C4E-B63E-44F990EDDBAC}"/>
          </ac:spMkLst>
        </pc:spChg>
        <pc:spChg chg="add mod">
          <ac:chgData name="Artur Lewandowski" userId="27b073ff-eeed-4219-ac21-785138faddf1" providerId="ADAL" clId="{BABC39CC-5E48-794C-8871-E1FD53E3822C}" dt="2019-04-25T10:59:24.748" v="938" actId="207"/>
          <ac:spMkLst>
            <pc:docMk/>
            <pc:sldMk cId="3162802873" sldId="264"/>
            <ac:spMk id="133" creationId="{25414E79-0FB2-7040-AAAB-B925C02AE7B6}"/>
          </ac:spMkLst>
        </pc:spChg>
        <pc:spChg chg="add mod">
          <ac:chgData name="Artur Lewandowski" userId="27b073ff-eeed-4219-ac21-785138faddf1" providerId="ADAL" clId="{BABC39CC-5E48-794C-8871-E1FD53E3822C}" dt="2019-04-25T10:59:24.748" v="938" actId="207"/>
          <ac:spMkLst>
            <pc:docMk/>
            <pc:sldMk cId="3162802873" sldId="264"/>
            <ac:spMk id="134" creationId="{D31C9F27-69C4-1344-AC8C-6CC3514D7C57}"/>
          </ac:spMkLst>
        </pc:spChg>
        <pc:spChg chg="add mod">
          <ac:chgData name="Artur Lewandowski" userId="27b073ff-eeed-4219-ac21-785138faddf1" providerId="ADAL" clId="{BABC39CC-5E48-794C-8871-E1FD53E3822C}" dt="2019-04-25T10:59:24.748" v="938" actId="207"/>
          <ac:spMkLst>
            <pc:docMk/>
            <pc:sldMk cId="3162802873" sldId="264"/>
            <ac:spMk id="135" creationId="{9129A5A0-4C9A-C84E-9803-615F3BE0BACC}"/>
          </ac:spMkLst>
        </pc:spChg>
        <pc:spChg chg="add mod">
          <ac:chgData name="Artur Lewandowski" userId="27b073ff-eeed-4219-ac21-785138faddf1" providerId="ADAL" clId="{BABC39CC-5E48-794C-8871-E1FD53E3822C}" dt="2019-04-25T10:59:24.748" v="938" actId="207"/>
          <ac:spMkLst>
            <pc:docMk/>
            <pc:sldMk cId="3162802873" sldId="264"/>
            <ac:spMk id="136" creationId="{16088A50-F181-8742-AF68-A665840D9B31}"/>
          </ac:spMkLst>
        </pc:spChg>
        <pc:spChg chg="add mod">
          <ac:chgData name="Artur Lewandowski" userId="27b073ff-eeed-4219-ac21-785138faddf1" providerId="ADAL" clId="{BABC39CC-5E48-794C-8871-E1FD53E3822C}" dt="2019-04-25T10:59:24.748" v="938" actId="207"/>
          <ac:spMkLst>
            <pc:docMk/>
            <pc:sldMk cId="3162802873" sldId="264"/>
            <ac:spMk id="137" creationId="{CE6F492B-0B89-E24A-9032-640880E9B89E}"/>
          </ac:spMkLst>
        </pc:spChg>
        <pc:spChg chg="add mod">
          <ac:chgData name="Artur Lewandowski" userId="27b073ff-eeed-4219-ac21-785138faddf1" providerId="ADAL" clId="{BABC39CC-5E48-794C-8871-E1FD53E3822C}" dt="2019-04-25T10:59:24.748" v="938" actId="207"/>
          <ac:spMkLst>
            <pc:docMk/>
            <pc:sldMk cId="3162802873" sldId="264"/>
            <ac:spMk id="138" creationId="{1BBDE82C-9E42-5844-9601-040DEC838154}"/>
          </ac:spMkLst>
        </pc:spChg>
        <pc:spChg chg="add mod">
          <ac:chgData name="Artur Lewandowski" userId="27b073ff-eeed-4219-ac21-785138faddf1" providerId="ADAL" clId="{BABC39CC-5E48-794C-8871-E1FD53E3822C}" dt="2019-04-25T10:59:24.748" v="938" actId="207"/>
          <ac:spMkLst>
            <pc:docMk/>
            <pc:sldMk cId="3162802873" sldId="264"/>
            <ac:spMk id="139" creationId="{AD93F192-06C3-9D47-A65C-AA9D37F4C046}"/>
          </ac:spMkLst>
        </pc:spChg>
        <pc:spChg chg="add mod">
          <ac:chgData name="Artur Lewandowski" userId="27b073ff-eeed-4219-ac21-785138faddf1" providerId="ADAL" clId="{BABC39CC-5E48-794C-8871-E1FD53E3822C}" dt="2019-04-25T10:59:24.748" v="938" actId="207"/>
          <ac:spMkLst>
            <pc:docMk/>
            <pc:sldMk cId="3162802873" sldId="264"/>
            <ac:spMk id="140" creationId="{51939ECF-D0F5-EB46-A9B1-445E7E2FED64}"/>
          </ac:spMkLst>
        </pc:spChg>
        <pc:spChg chg="add mod">
          <ac:chgData name="Artur Lewandowski" userId="27b073ff-eeed-4219-ac21-785138faddf1" providerId="ADAL" clId="{BABC39CC-5E48-794C-8871-E1FD53E3822C}" dt="2019-04-25T10:59:24.748" v="938" actId="207"/>
          <ac:spMkLst>
            <pc:docMk/>
            <pc:sldMk cId="3162802873" sldId="264"/>
            <ac:spMk id="141" creationId="{5569B692-7506-404D-B0CC-36A954F69846}"/>
          </ac:spMkLst>
        </pc:spChg>
        <pc:spChg chg="add mod">
          <ac:chgData name="Artur Lewandowski" userId="27b073ff-eeed-4219-ac21-785138faddf1" providerId="ADAL" clId="{BABC39CC-5E48-794C-8871-E1FD53E3822C}" dt="2019-04-25T10:59:24.748" v="938" actId="207"/>
          <ac:spMkLst>
            <pc:docMk/>
            <pc:sldMk cId="3162802873" sldId="264"/>
            <ac:spMk id="142" creationId="{50D59238-0013-1448-A548-E881A35B2343}"/>
          </ac:spMkLst>
        </pc:spChg>
        <pc:spChg chg="add mod">
          <ac:chgData name="Artur Lewandowski" userId="27b073ff-eeed-4219-ac21-785138faddf1" providerId="ADAL" clId="{BABC39CC-5E48-794C-8871-E1FD53E3822C}" dt="2019-04-25T10:59:24.748" v="938" actId="207"/>
          <ac:spMkLst>
            <pc:docMk/>
            <pc:sldMk cId="3162802873" sldId="264"/>
            <ac:spMk id="143" creationId="{9E568D0B-F765-D042-82B5-3F59BCC012E2}"/>
          </ac:spMkLst>
        </pc:spChg>
        <pc:spChg chg="add mod">
          <ac:chgData name="Artur Lewandowski" userId="27b073ff-eeed-4219-ac21-785138faddf1" providerId="ADAL" clId="{BABC39CC-5E48-794C-8871-E1FD53E3822C}" dt="2019-04-25T10:59:24.748" v="938" actId="207"/>
          <ac:spMkLst>
            <pc:docMk/>
            <pc:sldMk cId="3162802873" sldId="264"/>
            <ac:spMk id="144" creationId="{9EB10ADF-E826-A845-A765-7E8E45859B3A}"/>
          </ac:spMkLst>
        </pc:spChg>
        <pc:spChg chg="add mod">
          <ac:chgData name="Artur Lewandowski" userId="27b073ff-eeed-4219-ac21-785138faddf1" providerId="ADAL" clId="{BABC39CC-5E48-794C-8871-E1FD53E3822C}" dt="2019-04-25T10:59:24.748" v="938" actId="207"/>
          <ac:spMkLst>
            <pc:docMk/>
            <pc:sldMk cId="3162802873" sldId="264"/>
            <ac:spMk id="145" creationId="{15A4D30F-2462-E54C-A05C-D94179ED7C04}"/>
          </ac:spMkLst>
        </pc:spChg>
        <pc:spChg chg="add mod">
          <ac:chgData name="Artur Lewandowski" userId="27b073ff-eeed-4219-ac21-785138faddf1" providerId="ADAL" clId="{BABC39CC-5E48-794C-8871-E1FD53E3822C}" dt="2019-04-25T10:59:24.748" v="938" actId="207"/>
          <ac:spMkLst>
            <pc:docMk/>
            <pc:sldMk cId="3162802873" sldId="264"/>
            <ac:spMk id="146" creationId="{4449F164-666C-D444-8348-588FBC5FD4AA}"/>
          </ac:spMkLst>
        </pc:spChg>
        <pc:spChg chg="add mod">
          <ac:chgData name="Artur Lewandowski" userId="27b073ff-eeed-4219-ac21-785138faddf1" providerId="ADAL" clId="{BABC39CC-5E48-794C-8871-E1FD53E3822C}" dt="2019-04-25T10:59:24.748" v="938" actId="207"/>
          <ac:spMkLst>
            <pc:docMk/>
            <pc:sldMk cId="3162802873" sldId="264"/>
            <ac:spMk id="147" creationId="{131C0151-B206-5C4E-89BF-858502D377AB}"/>
          </ac:spMkLst>
        </pc:spChg>
        <pc:spChg chg="add mod">
          <ac:chgData name="Artur Lewandowski" userId="27b073ff-eeed-4219-ac21-785138faddf1" providerId="ADAL" clId="{BABC39CC-5E48-794C-8871-E1FD53E3822C}" dt="2019-04-25T10:59:24.748" v="938" actId="207"/>
          <ac:spMkLst>
            <pc:docMk/>
            <pc:sldMk cId="3162802873" sldId="264"/>
            <ac:spMk id="148" creationId="{2D0FEA31-40F7-234A-8034-88F9FEEBAA36}"/>
          </ac:spMkLst>
        </pc:spChg>
        <pc:spChg chg="add mod">
          <ac:chgData name="Artur Lewandowski" userId="27b073ff-eeed-4219-ac21-785138faddf1" providerId="ADAL" clId="{BABC39CC-5E48-794C-8871-E1FD53E3822C}" dt="2019-04-25T10:59:24.748" v="938" actId="207"/>
          <ac:spMkLst>
            <pc:docMk/>
            <pc:sldMk cId="3162802873" sldId="264"/>
            <ac:spMk id="149" creationId="{BFB9B009-719E-1E42-80B2-481871D51367}"/>
          </ac:spMkLst>
        </pc:spChg>
        <pc:spChg chg="add mod">
          <ac:chgData name="Artur Lewandowski" userId="27b073ff-eeed-4219-ac21-785138faddf1" providerId="ADAL" clId="{BABC39CC-5E48-794C-8871-E1FD53E3822C}" dt="2019-04-25T10:59:24.748" v="938" actId="207"/>
          <ac:spMkLst>
            <pc:docMk/>
            <pc:sldMk cId="3162802873" sldId="264"/>
            <ac:spMk id="150" creationId="{A2AE4768-88B7-344E-AA32-FFF7EE2886B8}"/>
          </ac:spMkLst>
        </pc:spChg>
        <pc:spChg chg="add mod">
          <ac:chgData name="Artur Lewandowski" userId="27b073ff-eeed-4219-ac21-785138faddf1" providerId="ADAL" clId="{BABC39CC-5E48-794C-8871-E1FD53E3822C}" dt="2019-04-25T10:59:24.748" v="938" actId="207"/>
          <ac:spMkLst>
            <pc:docMk/>
            <pc:sldMk cId="3162802873" sldId="264"/>
            <ac:spMk id="151" creationId="{706BCB3E-428F-224C-B5FA-54586B3DCD90}"/>
          </ac:spMkLst>
        </pc:spChg>
        <pc:spChg chg="add mod">
          <ac:chgData name="Artur Lewandowski" userId="27b073ff-eeed-4219-ac21-785138faddf1" providerId="ADAL" clId="{BABC39CC-5E48-794C-8871-E1FD53E3822C}" dt="2019-04-25T10:59:24.748" v="938" actId="207"/>
          <ac:spMkLst>
            <pc:docMk/>
            <pc:sldMk cId="3162802873" sldId="264"/>
            <ac:spMk id="152" creationId="{068F72AE-49AF-6D4D-9EBA-10C2F34A6178}"/>
          </ac:spMkLst>
        </pc:spChg>
        <pc:spChg chg="add mod">
          <ac:chgData name="Artur Lewandowski" userId="27b073ff-eeed-4219-ac21-785138faddf1" providerId="ADAL" clId="{BABC39CC-5E48-794C-8871-E1FD53E3822C}" dt="2019-04-25T10:59:24.748" v="938" actId="207"/>
          <ac:spMkLst>
            <pc:docMk/>
            <pc:sldMk cId="3162802873" sldId="264"/>
            <ac:spMk id="153" creationId="{3D28DA75-2491-D745-8F6E-843F3B5A31F5}"/>
          </ac:spMkLst>
        </pc:spChg>
        <pc:spChg chg="add mod">
          <ac:chgData name="Artur Lewandowski" userId="27b073ff-eeed-4219-ac21-785138faddf1" providerId="ADAL" clId="{BABC39CC-5E48-794C-8871-E1FD53E3822C}" dt="2019-04-25T10:59:24.748" v="938" actId="207"/>
          <ac:spMkLst>
            <pc:docMk/>
            <pc:sldMk cId="3162802873" sldId="264"/>
            <ac:spMk id="154" creationId="{B233BB74-A42B-C045-8B57-DA2C7203B634}"/>
          </ac:spMkLst>
        </pc:spChg>
        <pc:spChg chg="add mod">
          <ac:chgData name="Artur Lewandowski" userId="27b073ff-eeed-4219-ac21-785138faddf1" providerId="ADAL" clId="{BABC39CC-5E48-794C-8871-E1FD53E3822C}" dt="2019-04-25T10:59:24.748" v="938" actId="207"/>
          <ac:spMkLst>
            <pc:docMk/>
            <pc:sldMk cId="3162802873" sldId="264"/>
            <ac:spMk id="155" creationId="{F0567DB8-229E-C347-8FF5-B19B662CC77F}"/>
          </ac:spMkLst>
        </pc:spChg>
        <pc:spChg chg="add mod">
          <ac:chgData name="Artur Lewandowski" userId="27b073ff-eeed-4219-ac21-785138faddf1" providerId="ADAL" clId="{BABC39CC-5E48-794C-8871-E1FD53E3822C}" dt="2019-04-25T10:59:24.748" v="938" actId="207"/>
          <ac:spMkLst>
            <pc:docMk/>
            <pc:sldMk cId="3162802873" sldId="264"/>
            <ac:spMk id="156" creationId="{401185CA-5DE6-7946-BC44-496B96541A04}"/>
          </ac:spMkLst>
        </pc:spChg>
        <pc:spChg chg="add mod">
          <ac:chgData name="Artur Lewandowski" userId="27b073ff-eeed-4219-ac21-785138faddf1" providerId="ADAL" clId="{BABC39CC-5E48-794C-8871-E1FD53E3822C}" dt="2019-04-25T10:59:24.748" v="938" actId="207"/>
          <ac:spMkLst>
            <pc:docMk/>
            <pc:sldMk cId="3162802873" sldId="264"/>
            <ac:spMk id="157" creationId="{387D0801-6ADB-4B48-9D16-2E00EBB82D61}"/>
          </ac:spMkLst>
        </pc:spChg>
      </pc:sldChg>
      <pc:sldChg chg="addSp modSp add modTransition">
        <pc:chgData name="Artur Lewandowski" userId="27b073ff-eeed-4219-ac21-785138faddf1" providerId="ADAL" clId="{BABC39CC-5E48-794C-8871-E1FD53E3822C}" dt="2019-04-27T07:13:28.651" v="992"/>
        <pc:sldMkLst>
          <pc:docMk/>
          <pc:sldMk cId="3413397413" sldId="265"/>
        </pc:sldMkLst>
        <pc:spChg chg="add mod">
          <ac:chgData name="Artur Lewandowski" userId="27b073ff-eeed-4219-ac21-785138faddf1" providerId="ADAL" clId="{BABC39CC-5E48-794C-8871-E1FD53E3822C}" dt="2019-04-25T10:59:59.270" v="942" actId="207"/>
          <ac:spMkLst>
            <pc:docMk/>
            <pc:sldMk cId="3413397413" sldId="265"/>
            <ac:spMk id="2" creationId="{73F34C8F-99B6-D448-8DB4-8752B1AB3DE9}"/>
          </ac:spMkLst>
        </pc:spChg>
        <pc:spChg chg="add mod">
          <ac:chgData name="Artur Lewandowski" userId="27b073ff-eeed-4219-ac21-785138faddf1" providerId="ADAL" clId="{BABC39CC-5E48-794C-8871-E1FD53E3822C}" dt="2019-04-25T10:59:59.270" v="942" actId="207"/>
          <ac:spMkLst>
            <pc:docMk/>
            <pc:sldMk cId="3413397413" sldId="265"/>
            <ac:spMk id="3" creationId="{C67BF063-337C-4E48-B07A-1AC6C53A8067}"/>
          </ac:spMkLst>
        </pc:spChg>
        <pc:spChg chg="add mod">
          <ac:chgData name="Artur Lewandowski" userId="27b073ff-eeed-4219-ac21-785138faddf1" providerId="ADAL" clId="{BABC39CC-5E48-794C-8871-E1FD53E3822C}" dt="2019-04-25T10:59:59.270" v="942" actId="207"/>
          <ac:spMkLst>
            <pc:docMk/>
            <pc:sldMk cId="3413397413" sldId="265"/>
            <ac:spMk id="4" creationId="{C7683284-5FA5-324C-93A5-C45794868EBE}"/>
          </ac:spMkLst>
        </pc:spChg>
        <pc:spChg chg="add mod">
          <ac:chgData name="Artur Lewandowski" userId="27b073ff-eeed-4219-ac21-785138faddf1" providerId="ADAL" clId="{BABC39CC-5E48-794C-8871-E1FD53E3822C}" dt="2019-04-25T10:59:59.270" v="942" actId="207"/>
          <ac:spMkLst>
            <pc:docMk/>
            <pc:sldMk cId="3413397413" sldId="265"/>
            <ac:spMk id="5" creationId="{C713FA33-237E-0E48-80EB-F52F97647F6B}"/>
          </ac:spMkLst>
        </pc:spChg>
        <pc:spChg chg="add mod">
          <ac:chgData name="Artur Lewandowski" userId="27b073ff-eeed-4219-ac21-785138faddf1" providerId="ADAL" clId="{BABC39CC-5E48-794C-8871-E1FD53E3822C}" dt="2019-04-25T10:59:59.270" v="942" actId="207"/>
          <ac:spMkLst>
            <pc:docMk/>
            <pc:sldMk cId="3413397413" sldId="265"/>
            <ac:spMk id="6" creationId="{DDD11642-F172-DA4E-934B-19D9B126A53F}"/>
          </ac:spMkLst>
        </pc:spChg>
        <pc:spChg chg="add mod">
          <ac:chgData name="Artur Lewandowski" userId="27b073ff-eeed-4219-ac21-785138faddf1" providerId="ADAL" clId="{BABC39CC-5E48-794C-8871-E1FD53E3822C}" dt="2019-04-25T10:59:59.270" v="942" actId="207"/>
          <ac:spMkLst>
            <pc:docMk/>
            <pc:sldMk cId="3413397413" sldId="265"/>
            <ac:spMk id="7" creationId="{166F2E67-A8E9-E545-ABC1-AA41063383B1}"/>
          </ac:spMkLst>
        </pc:spChg>
        <pc:spChg chg="add mod">
          <ac:chgData name="Artur Lewandowski" userId="27b073ff-eeed-4219-ac21-785138faddf1" providerId="ADAL" clId="{BABC39CC-5E48-794C-8871-E1FD53E3822C}" dt="2019-04-25T10:59:59.270" v="942" actId="207"/>
          <ac:spMkLst>
            <pc:docMk/>
            <pc:sldMk cId="3413397413" sldId="265"/>
            <ac:spMk id="8" creationId="{70A64071-7C65-0C48-907D-04F421089A5C}"/>
          </ac:spMkLst>
        </pc:spChg>
        <pc:spChg chg="add mod">
          <ac:chgData name="Artur Lewandowski" userId="27b073ff-eeed-4219-ac21-785138faddf1" providerId="ADAL" clId="{BABC39CC-5E48-794C-8871-E1FD53E3822C}" dt="2019-04-25T10:59:59.270" v="942" actId="207"/>
          <ac:spMkLst>
            <pc:docMk/>
            <pc:sldMk cId="3413397413" sldId="265"/>
            <ac:spMk id="9" creationId="{C414966E-A58B-7F4B-AE8B-D3D6F1AC33F2}"/>
          </ac:spMkLst>
        </pc:spChg>
        <pc:spChg chg="add mod">
          <ac:chgData name="Artur Lewandowski" userId="27b073ff-eeed-4219-ac21-785138faddf1" providerId="ADAL" clId="{BABC39CC-5E48-794C-8871-E1FD53E3822C}" dt="2019-04-25T10:59:59.270" v="942" actId="207"/>
          <ac:spMkLst>
            <pc:docMk/>
            <pc:sldMk cId="3413397413" sldId="265"/>
            <ac:spMk id="10" creationId="{02607164-0991-C641-A538-FA54950EDAE5}"/>
          </ac:spMkLst>
        </pc:spChg>
        <pc:spChg chg="add mod">
          <ac:chgData name="Artur Lewandowski" userId="27b073ff-eeed-4219-ac21-785138faddf1" providerId="ADAL" clId="{BABC39CC-5E48-794C-8871-E1FD53E3822C}" dt="2019-04-25T10:59:59.270" v="942" actId="207"/>
          <ac:spMkLst>
            <pc:docMk/>
            <pc:sldMk cId="3413397413" sldId="265"/>
            <ac:spMk id="11" creationId="{6D053833-19EF-6C4D-AE29-07A22D69AF9F}"/>
          </ac:spMkLst>
        </pc:spChg>
        <pc:spChg chg="add mod">
          <ac:chgData name="Artur Lewandowski" userId="27b073ff-eeed-4219-ac21-785138faddf1" providerId="ADAL" clId="{BABC39CC-5E48-794C-8871-E1FD53E3822C}" dt="2019-04-25T10:59:59.270" v="942" actId="207"/>
          <ac:spMkLst>
            <pc:docMk/>
            <pc:sldMk cId="3413397413" sldId="265"/>
            <ac:spMk id="12" creationId="{8A62A0DB-9CD3-0742-96CB-BB845CD0D4D1}"/>
          </ac:spMkLst>
        </pc:spChg>
        <pc:spChg chg="add mod">
          <ac:chgData name="Artur Lewandowski" userId="27b073ff-eeed-4219-ac21-785138faddf1" providerId="ADAL" clId="{BABC39CC-5E48-794C-8871-E1FD53E3822C}" dt="2019-04-25T10:59:59.270" v="942" actId="207"/>
          <ac:spMkLst>
            <pc:docMk/>
            <pc:sldMk cId="3413397413" sldId="265"/>
            <ac:spMk id="13" creationId="{609E30C7-C34F-D447-A980-C812DC39E26D}"/>
          </ac:spMkLst>
        </pc:spChg>
        <pc:spChg chg="add mod">
          <ac:chgData name="Artur Lewandowski" userId="27b073ff-eeed-4219-ac21-785138faddf1" providerId="ADAL" clId="{BABC39CC-5E48-794C-8871-E1FD53E3822C}" dt="2019-04-25T10:59:59.270" v="942" actId="207"/>
          <ac:spMkLst>
            <pc:docMk/>
            <pc:sldMk cId="3413397413" sldId="265"/>
            <ac:spMk id="14" creationId="{AD44D5F7-038D-AB49-BD6C-FC97965C2A83}"/>
          </ac:spMkLst>
        </pc:spChg>
        <pc:spChg chg="add mod">
          <ac:chgData name="Artur Lewandowski" userId="27b073ff-eeed-4219-ac21-785138faddf1" providerId="ADAL" clId="{BABC39CC-5E48-794C-8871-E1FD53E3822C}" dt="2019-04-25T10:59:59.270" v="942" actId="207"/>
          <ac:spMkLst>
            <pc:docMk/>
            <pc:sldMk cId="3413397413" sldId="265"/>
            <ac:spMk id="15" creationId="{530F37B3-44E3-7344-80F1-DAD17B1BA614}"/>
          </ac:spMkLst>
        </pc:spChg>
        <pc:spChg chg="add mod">
          <ac:chgData name="Artur Lewandowski" userId="27b073ff-eeed-4219-ac21-785138faddf1" providerId="ADAL" clId="{BABC39CC-5E48-794C-8871-E1FD53E3822C}" dt="2019-04-25T10:59:59.270" v="942" actId="207"/>
          <ac:spMkLst>
            <pc:docMk/>
            <pc:sldMk cId="3413397413" sldId="265"/>
            <ac:spMk id="16" creationId="{CC7846B9-B551-5748-8FCF-94A62D79335F}"/>
          </ac:spMkLst>
        </pc:spChg>
        <pc:spChg chg="add mod">
          <ac:chgData name="Artur Lewandowski" userId="27b073ff-eeed-4219-ac21-785138faddf1" providerId="ADAL" clId="{BABC39CC-5E48-794C-8871-E1FD53E3822C}" dt="2019-04-25T10:59:59.270" v="942" actId="207"/>
          <ac:spMkLst>
            <pc:docMk/>
            <pc:sldMk cId="3413397413" sldId="265"/>
            <ac:spMk id="17" creationId="{62853C37-6C9D-A54E-9910-27A5349AB268}"/>
          </ac:spMkLst>
        </pc:spChg>
        <pc:spChg chg="add mod">
          <ac:chgData name="Artur Lewandowski" userId="27b073ff-eeed-4219-ac21-785138faddf1" providerId="ADAL" clId="{BABC39CC-5E48-794C-8871-E1FD53E3822C}" dt="2019-04-25T10:59:59.270" v="942" actId="207"/>
          <ac:spMkLst>
            <pc:docMk/>
            <pc:sldMk cId="3413397413" sldId="265"/>
            <ac:spMk id="18" creationId="{EE613F6E-FE3E-0C47-A00F-F16F32773FF9}"/>
          </ac:spMkLst>
        </pc:spChg>
        <pc:spChg chg="add mod">
          <ac:chgData name="Artur Lewandowski" userId="27b073ff-eeed-4219-ac21-785138faddf1" providerId="ADAL" clId="{BABC39CC-5E48-794C-8871-E1FD53E3822C}" dt="2019-04-25T10:59:59.270" v="942" actId="207"/>
          <ac:spMkLst>
            <pc:docMk/>
            <pc:sldMk cId="3413397413" sldId="265"/>
            <ac:spMk id="19" creationId="{BAF6A689-7A17-E946-A601-809B59CBCE2F}"/>
          </ac:spMkLst>
        </pc:spChg>
        <pc:spChg chg="add mod">
          <ac:chgData name="Artur Lewandowski" userId="27b073ff-eeed-4219-ac21-785138faddf1" providerId="ADAL" clId="{BABC39CC-5E48-794C-8871-E1FD53E3822C}" dt="2019-04-25T10:59:59.270" v="942" actId="207"/>
          <ac:spMkLst>
            <pc:docMk/>
            <pc:sldMk cId="3413397413" sldId="265"/>
            <ac:spMk id="20" creationId="{AA16EE4E-D567-9948-BA8F-D58DB91E8D48}"/>
          </ac:spMkLst>
        </pc:spChg>
        <pc:spChg chg="add mod">
          <ac:chgData name="Artur Lewandowski" userId="27b073ff-eeed-4219-ac21-785138faddf1" providerId="ADAL" clId="{BABC39CC-5E48-794C-8871-E1FD53E3822C}" dt="2019-04-25T10:59:59.270" v="942" actId="207"/>
          <ac:spMkLst>
            <pc:docMk/>
            <pc:sldMk cId="3413397413" sldId="265"/>
            <ac:spMk id="21" creationId="{BD9FC721-4B5C-414A-9972-BFEAFECECB95}"/>
          </ac:spMkLst>
        </pc:spChg>
        <pc:spChg chg="add mod">
          <ac:chgData name="Artur Lewandowski" userId="27b073ff-eeed-4219-ac21-785138faddf1" providerId="ADAL" clId="{BABC39CC-5E48-794C-8871-E1FD53E3822C}" dt="2019-04-25T10:59:59.270" v="942" actId="207"/>
          <ac:spMkLst>
            <pc:docMk/>
            <pc:sldMk cId="3413397413" sldId="265"/>
            <ac:spMk id="22" creationId="{C59F6F40-064F-EB43-888A-729DB0E66AAF}"/>
          </ac:spMkLst>
        </pc:spChg>
        <pc:spChg chg="add mod">
          <ac:chgData name="Artur Lewandowski" userId="27b073ff-eeed-4219-ac21-785138faddf1" providerId="ADAL" clId="{BABC39CC-5E48-794C-8871-E1FD53E3822C}" dt="2019-04-25T10:59:59.270" v="942" actId="207"/>
          <ac:spMkLst>
            <pc:docMk/>
            <pc:sldMk cId="3413397413" sldId="265"/>
            <ac:spMk id="23" creationId="{E485ADB6-4900-EC4E-AFFA-52EB2C0E9FB3}"/>
          </ac:spMkLst>
        </pc:spChg>
        <pc:spChg chg="add mod">
          <ac:chgData name="Artur Lewandowski" userId="27b073ff-eeed-4219-ac21-785138faddf1" providerId="ADAL" clId="{BABC39CC-5E48-794C-8871-E1FD53E3822C}" dt="2019-04-25T10:59:59.270" v="942" actId="207"/>
          <ac:spMkLst>
            <pc:docMk/>
            <pc:sldMk cId="3413397413" sldId="265"/>
            <ac:spMk id="24" creationId="{ABBE27D4-C8F7-2A4C-91DE-3F2D02CD33A4}"/>
          </ac:spMkLst>
        </pc:spChg>
        <pc:spChg chg="add mod">
          <ac:chgData name="Artur Lewandowski" userId="27b073ff-eeed-4219-ac21-785138faddf1" providerId="ADAL" clId="{BABC39CC-5E48-794C-8871-E1FD53E3822C}" dt="2019-04-25T10:59:59.270" v="942" actId="207"/>
          <ac:spMkLst>
            <pc:docMk/>
            <pc:sldMk cId="3413397413" sldId="265"/>
            <ac:spMk id="25" creationId="{8522ED2C-7DDF-C448-A53C-3C7EBFD8A126}"/>
          </ac:spMkLst>
        </pc:spChg>
        <pc:spChg chg="add mod">
          <ac:chgData name="Artur Lewandowski" userId="27b073ff-eeed-4219-ac21-785138faddf1" providerId="ADAL" clId="{BABC39CC-5E48-794C-8871-E1FD53E3822C}" dt="2019-04-25T10:59:59.270" v="942" actId="207"/>
          <ac:spMkLst>
            <pc:docMk/>
            <pc:sldMk cId="3413397413" sldId="265"/>
            <ac:spMk id="26" creationId="{750F0666-FDE1-264E-BFA6-732028EADDCA}"/>
          </ac:spMkLst>
        </pc:spChg>
        <pc:spChg chg="add mod">
          <ac:chgData name="Artur Lewandowski" userId="27b073ff-eeed-4219-ac21-785138faddf1" providerId="ADAL" clId="{BABC39CC-5E48-794C-8871-E1FD53E3822C}" dt="2019-04-25T10:59:59.270" v="942" actId="207"/>
          <ac:spMkLst>
            <pc:docMk/>
            <pc:sldMk cId="3413397413" sldId="265"/>
            <ac:spMk id="27" creationId="{719DCD08-E3FB-B04D-BEDD-127E54C97E74}"/>
          </ac:spMkLst>
        </pc:spChg>
        <pc:spChg chg="add mod">
          <ac:chgData name="Artur Lewandowski" userId="27b073ff-eeed-4219-ac21-785138faddf1" providerId="ADAL" clId="{BABC39CC-5E48-794C-8871-E1FD53E3822C}" dt="2019-04-25T10:59:59.270" v="942" actId="207"/>
          <ac:spMkLst>
            <pc:docMk/>
            <pc:sldMk cId="3413397413" sldId="265"/>
            <ac:spMk id="28" creationId="{B8495710-C329-4343-9DCA-FE76C58EA98B}"/>
          </ac:spMkLst>
        </pc:spChg>
        <pc:spChg chg="add mod">
          <ac:chgData name="Artur Lewandowski" userId="27b073ff-eeed-4219-ac21-785138faddf1" providerId="ADAL" clId="{BABC39CC-5E48-794C-8871-E1FD53E3822C}" dt="2019-04-25T10:59:59.270" v="942" actId="207"/>
          <ac:spMkLst>
            <pc:docMk/>
            <pc:sldMk cId="3413397413" sldId="265"/>
            <ac:spMk id="29" creationId="{975D8442-CCE4-744B-9618-BC811201559F}"/>
          </ac:spMkLst>
        </pc:spChg>
        <pc:spChg chg="add mod">
          <ac:chgData name="Artur Lewandowski" userId="27b073ff-eeed-4219-ac21-785138faddf1" providerId="ADAL" clId="{BABC39CC-5E48-794C-8871-E1FD53E3822C}" dt="2019-04-25T10:59:59.270" v="942" actId="207"/>
          <ac:spMkLst>
            <pc:docMk/>
            <pc:sldMk cId="3413397413" sldId="265"/>
            <ac:spMk id="30" creationId="{A9A7B316-3AE5-1240-B827-4DB5DE28C4DD}"/>
          </ac:spMkLst>
        </pc:spChg>
        <pc:spChg chg="add mod">
          <ac:chgData name="Artur Lewandowski" userId="27b073ff-eeed-4219-ac21-785138faddf1" providerId="ADAL" clId="{BABC39CC-5E48-794C-8871-E1FD53E3822C}" dt="2019-04-25T10:59:59.270" v="942" actId="207"/>
          <ac:spMkLst>
            <pc:docMk/>
            <pc:sldMk cId="3413397413" sldId="265"/>
            <ac:spMk id="31" creationId="{3B58AE03-AEF7-7E47-B93C-09FEEB46D531}"/>
          </ac:spMkLst>
        </pc:spChg>
        <pc:spChg chg="add mod">
          <ac:chgData name="Artur Lewandowski" userId="27b073ff-eeed-4219-ac21-785138faddf1" providerId="ADAL" clId="{BABC39CC-5E48-794C-8871-E1FD53E3822C}" dt="2019-04-25T10:59:59.270" v="942" actId="207"/>
          <ac:spMkLst>
            <pc:docMk/>
            <pc:sldMk cId="3413397413" sldId="265"/>
            <ac:spMk id="32" creationId="{C3E85C7E-8A0B-774A-911A-1864D6DA5440}"/>
          </ac:spMkLst>
        </pc:spChg>
        <pc:spChg chg="add mod">
          <ac:chgData name="Artur Lewandowski" userId="27b073ff-eeed-4219-ac21-785138faddf1" providerId="ADAL" clId="{BABC39CC-5E48-794C-8871-E1FD53E3822C}" dt="2019-04-25T10:59:59.270" v="942" actId="207"/>
          <ac:spMkLst>
            <pc:docMk/>
            <pc:sldMk cId="3413397413" sldId="265"/>
            <ac:spMk id="33" creationId="{4F2C2B94-8E60-664D-BD95-013D715ADB23}"/>
          </ac:spMkLst>
        </pc:spChg>
        <pc:spChg chg="add mod">
          <ac:chgData name="Artur Lewandowski" userId="27b073ff-eeed-4219-ac21-785138faddf1" providerId="ADAL" clId="{BABC39CC-5E48-794C-8871-E1FD53E3822C}" dt="2019-04-25T10:59:59.270" v="942" actId="207"/>
          <ac:spMkLst>
            <pc:docMk/>
            <pc:sldMk cId="3413397413" sldId="265"/>
            <ac:spMk id="34" creationId="{959F2995-A71F-9942-B885-7EA9CC3620A6}"/>
          </ac:spMkLst>
        </pc:spChg>
        <pc:spChg chg="add mod">
          <ac:chgData name="Artur Lewandowski" userId="27b073ff-eeed-4219-ac21-785138faddf1" providerId="ADAL" clId="{BABC39CC-5E48-794C-8871-E1FD53E3822C}" dt="2019-04-25T10:59:59.270" v="942" actId="207"/>
          <ac:spMkLst>
            <pc:docMk/>
            <pc:sldMk cId="3413397413" sldId="265"/>
            <ac:spMk id="35" creationId="{12B978A6-0EAB-654E-B5AF-059AB741D015}"/>
          </ac:spMkLst>
        </pc:spChg>
        <pc:spChg chg="add mod">
          <ac:chgData name="Artur Lewandowski" userId="27b073ff-eeed-4219-ac21-785138faddf1" providerId="ADAL" clId="{BABC39CC-5E48-794C-8871-E1FD53E3822C}" dt="2019-04-25T10:59:59.270" v="942" actId="207"/>
          <ac:spMkLst>
            <pc:docMk/>
            <pc:sldMk cId="3413397413" sldId="265"/>
            <ac:spMk id="36" creationId="{D32BC57E-584E-384B-B60B-1AE8FD79CC86}"/>
          </ac:spMkLst>
        </pc:spChg>
        <pc:spChg chg="add mod">
          <ac:chgData name="Artur Lewandowski" userId="27b073ff-eeed-4219-ac21-785138faddf1" providerId="ADAL" clId="{BABC39CC-5E48-794C-8871-E1FD53E3822C}" dt="2019-04-25T10:59:59.270" v="942" actId="207"/>
          <ac:spMkLst>
            <pc:docMk/>
            <pc:sldMk cId="3413397413" sldId="265"/>
            <ac:spMk id="37" creationId="{E7A445B4-A203-2547-AA8A-4B405C96C431}"/>
          </ac:spMkLst>
        </pc:spChg>
        <pc:spChg chg="add mod">
          <ac:chgData name="Artur Lewandowski" userId="27b073ff-eeed-4219-ac21-785138faddf1" providerId="ADAL" clId="{BABC39CC-5E48-794C-8871-E1FD53E3822C}" dt="2019-04-25T10:59:59.270" v="942" actId="207"/>
          <ac:spMkLst>
            <pc:docMk/>
            <pc:sldMk cId="3413397413" sldId="265"/>
            <ac:spMk id="38" creationId="{333D9ACE-F8C1-7F4D-8B87-107F23A29A4F}"/>
          </ac:spMkLst>
        </pc:spChg>
        <pc:spChg chg="add mod">
          <ac:chgData name="Artur Lewandowski" userId="27b073ff-eeed-4219-ac21-785138faddf1" providerId="ADAL" clId="{BABC39CC-5E48-794C-8871-E1FD53E3822C}" dt="2019-04-25T10:59:59.270" v="942" actId="207"/>
          <ac:spMkLst>
            <pc:docMk/>
            <pc:sldMk cId="3413397413" sldId="265"/>
            <ac:spMk id="39" creationId="{92C8D94D-5F81-7C44-B008-C15303C18DF8}"/>
          </ac:spMkLst>
        </pc:spChg>
        <pc:spChg chg="add mod">
          <ac:chgData name="Artur Lewandowski" userId="27b073ff-eeed-4219-ac21-785138faddf1" providerId="ADAL" clId="{BABC39CC-5E48-794C-8871-E1FD53E3822C}" dt="2019-04-25T10:59:59.270" v="942" actId="207"/>
          <ac:spMkLst>
            <pc:docMk/>
            <pc:sldMk cId="3413397413" sldId="265"/>
            <ac:spMk id="40" creationId="{52E4FC8C-F260-174B-9F8B-D8EDDD0E165A}"/>
          </ac:spMkLst>
        </pc:spChg>
        <pc:spChg chg="add mod">
          <ac:chgData name="Artur Lewandowski" userId="27b073ff-eeed-4219-ac21-785138faddf1" providerId="ADAL" clId="{BABC39CC-5E48-794C-8871-E1FD53E3822C}" dt="2019-04-25T10:59:59.270" v="942" actId="207"/>
          <ac:spMkLst>
            <pc:docMk/>
            <pc:sldMk cId="3413397413" sldId="265"/>
            <ac:spMk id="41" creationId="{18F56F60-775B-6C43-ACE6-19EAAF403BCC}"/>
          </ac:spMkLst>
        </pc:spChg>
        <pc:spChg chg="add mod">
          <ac:chgData name="Artur Lewandowski" userId="27b073ff-eeed-4219-ac21-785138faddf1" providerId="ADAL" clId="{BABC39CC-5E48-794C-8871-E1FD53E3822C}" dt="2019-04-25T10:59:59.270" v="942" actId="207"/>
          <ac:spMkLst>
            <pc:docMk/>
            <pc:sldMk cId="3413397413" sldId="265"/>
            <ac:spMk id="42" creationId="{63EABC86-7EE1-3A48-9630-48C56CFF2D44}"/>
          </ac:spMkLst>
        </pc:spChg>
        <pc:spChg chg="add mod">
          <ac:chgData name="Artur Lewandowski" userId="27b073ff-eeed-4219-ac21-785138faddf1" providerId="ADAL" clId="{BABC39CC-5E48-794C-8871-E1FD53E3822C}" dt="2019-04-25T10:59:59.270" v="942" actId="207"/>
          <ac:spMkLst>
            <pc:docMk/>
            <pc:sldMk cId="3413397413" sldId="265"/>
            <ac:spMk id="43" creationId="{1871FD47-501C-6F40-804C-396D4DEA00B6}"/>
          </ac:spMkLst>
        </pc:spChg>
        <pc:spChg chg="add mod">
          <ac:chgData name="Artur Lewandowski" userId="27b073ff-eeed-4219-ac21-785138faddf1" providerId="ADAL" clId="{BABC39CC-5E48-794C-8871-E1FD53E3822C}" dt="2019-04-25T10:59:59.270" v="942" actId="207"/>
          <ac:spMkLst>
            <pc:docMk/>
            <pc:sldMk cId="3413397413" sldId="265"/>
            <ac:spMk id="44" creationId="{A5AFD4B4-6062-1145-9D44-EC6BAAC7C2AA}"/>
          </ac:spMkLst>
        </pc:spChg>
        <pc:spChg chg="add mod">
          <ac:chgData name="Artur Lewandowski" userId="27b073ff-eeed-4219-ac21-785138faddf1" providerId="ADAL" clId="{BABC39CC-5E48-794C-8871-E1FD53E3822C}" dt="2019-04-25T10:59:59.270" v="942" actId="207"/>
          <ac:spMkLst>
            <pc:docMk/>
            <pc:sldMk cId="3413397413" sldId="265"/>
            <ac:spMk id="45" creationId="{F61A0B2B-5F67-6B4D-BEFE-DD8F6CF8B870}"/>
          </ac:spMkLst>
        </pc:spChg>
        <pc:spChg chg="add mod">
          <ac:chgData name="Artur Lewandowski" userId="27b073ff-eeed-4219-ac21-785138faddf1" providerId="ADAL" clId="{BABC39CC-5E48-794C-8871-E1FD53E3822C}" dt="2019-04-25T10:59:59.270" v="942" actId="207"/>
          <ac:spMkLst>
            <pc:docMk/>
            <pc:sldMk cId="3413397413" sldId="265"/>
            <ac:spMk id="46" creationId="{DF209FFB-0E4C-9E43-AD04-724B6508167D}"/>
          </ac:spMkLst>
        </pc:spChg>
        <pc:spChg chg="add mod">
          <ac:chgData name="Artur Lewandowski" userId="27b073ff-eeed-4219-ac21-785138faddf1" providerId="ADAL" clId="{BABC39CC-5E48-794C-8871-E1FD53E3822C}" dt="2019-04-25T10:59:59.270" v="942" actId="207"/>
          <ac:spMkLst>
            <pc:docMk/>
            <pc:sldMk cId="3413397413" sldId="265"/>
            <ac:spMk id="47" creationId="{82348D8C-4F60-7D4B-9D8B-AFB51ECC2279}"/>
          </ac:spMkLst>
        </pc:spChg>
        <pc:spChg chg="add mod">
          <ac:chgData name="Artur Lewandowski" userId="27b073ff-eeed-4219-ac21-785138faddf1" providerId="ADAL" clId="{BABC39CC-5E48-794C-8871-E1FD53E3822C}" dt="2019-04-25T10:59:59.270" v="942" actId="207"/>
          <ac:spMkLst>
            <pc:docMk/>
            <pc:sldMk cId="3413397413" sldId="265"/>
            <ac:spMk id="48" creationId="{79F26342-5BF9-6649-A860-7C4B3999AA6B}"/>
          </ac:spMkLst>
        </pc:spChg>
        <pc:spChg chg="add mod">
          <ac:chgData name="Artur Lewandowski" userId="27b073ff-eeed-4219-ac21-785138faddf1" providerId="ADAL" clId="{BABC39CC-5E48-794C-8871-E1FD53E3822C}" dt="2019-04-25T10:59:59.270" v="942" actId="207"/>
          <ac:spMkLst>
            <pc:docMk/>
            <pc:sldMk cId="3413397413" sldId="265"/>
            <ac:spMk id="49" creationId="{1161AE27-51A9-BA4B-8709-03E6FEB0DC9A}"/>
          </ac:spMkLst>
        </pc:spChg>
        <pc:spChg chg="add mod">
          <ac:chgData name="Artur Lewandowski" userId="27b073ff-eeed-4219-ac21-785138faddf1" providerId="ADAL" clId="{BABC39CC-5E48-794C-8871-E1FD53E3822C}" dt="2019-04-25T10:59:59.270" v="942" actId="207"/>
          <ac:spMkLst>
            <pc:docMk/>
            <pc:sldMk cId="3413397413" sldId="265"/>
            <ac:spMk id="50" creationId="{353285A4-70A1-E741-87F1-982E5BD43232}"/>
          </ac:spMkLst>
        </pc:spChg>
        <pc:spChg chg="add mod">
          <ac:chgData name="Artur Lewandowski" userId="27b073ff-eeed-4219-ac21-785138faddf1" providerId="ADAL" clId="{BABC39CC-5E48-794C-8871-E1FD53E3822C}" dt="2019-04-25T10:59:59.270" v="942" actId="207"/>
          <ac:spMkLst>
            <pc:docMk/>
            <pc:sldMk cId="3413397413" sldId="265"/>
            <ac:spMk id="51" creationId="{1DFC85B1-ED38-7544-8509-BD667758F8A5}"/>
          </ac:spMkLst>
        </pc:spChg>
        <pc:spChg chg="add mod">
          <ac:chgData name="Artur Lewandowski" userId="27b073ff-eeed-4219-ac21-785138faddf1" providerId="ADAL" clId="{BABC39CC-5E48-794C-8871-E1FD53E3822C}" dt="2019-04-25T10:59:59.270" v="942" actId="207"/>
          <ac:spMkLst>
            <pc:docMk/>
            <pc:sldMk cId="3413397413" sldId="265"/>
            <ac:spMk id="52" creationId="{549A10E2-DC71-3146-96EF-D1711094A5E1}"/>
          </ac:spMkLst>
        </pc:spChg>
        <pc:spChg chg="add mod">
          <ac:chgData name="Artur Lewandowski" userId="27b073ff-eeed-4219-ac21-785138faddf1" providerId="ADAL" clId="{BABC39CC-5E48-794C-8871-E1FD53E3822C}" dt="2019-04-25T10:59:59.270" v="942" actId="207"/>
          <ac:spMkLst>
            <pc:docMk/>
            <pc:sldMk cId="3413397413" sldId="265"/>
            <ac:spMk id="53" creationId="{26E2A6B3-FF9E-8D4A-95CE-C5ABAA915C1B}"/>
          </ac:spMkLst>
        </pc:spChg>
        <pc:spChg chg="add mod">
          <ac:chgData name="Artur Lewandowski" userId="27b073ff-eeed-4219-ac21-785138faddf1" providerId="ADAL" clId="{BABC39CC-5E48-794C-8871-E1FD53E3822C}" dt="2019-04-25T10:59:59.270" v="942" actId="207"/>
          <ac:spMkLst>
            <pc:docMk/>
            <pc:sldMk cId="3413397413" sldId="265"/>
            <ac:spMk id="54" creationId="{C6AB8115-702C-964F-9575-D279B6436B95}"/>
          </ac:spMkLst>
        </pc:spChg>
        <pc:spChg chg="add mod">
          <ac:chgData name="Artur Lewandowski" userId="27b073ff-eeed-4219-ac21-785138faddf1" providerId="ADAL" clId="{BABC39CC-5E48-794C-8871-E1FD53E3822C}" dt="2019-04-25T10:59:59.270" v="942" actId="207"/>
          <ac:spMkLst>
            <pc:docMk/>
            <pc:sldMk cId="3413397413" sldId="265"/>
            <ac:spMk id="55" creationId="{509C1750-2F54-6B44-80EB-A70FE03039A3}"/>
          </ac:spMkLst>
        </pc:spChg>
        <pc:spChg chg="add mod">
          <ac:chgData name="Artur Lewandowski" userId="27b073ff-eeed-4219-ac21-785138faddf1" providerId="ADAL" clId="{BABC39CC-5E48-794C-8871-E1FD53E3822C}" dt="2019-04-25T10:59:59.270" v="942" actId="207"/>
          <ac:spMkLst>
            <pc:docMk/>
            <pc:sldMk cId="3413397413" sldId="265"/>
            <ac:spMk id="56" creationId="{B79E4101-7C02-4D46-8FC8-FBF3A2280EA4}"/>
          </ac:spMkLst>
        </pc:spChg>
        <pc:spChg chg="add mod">
          <ac:chgData name="Artur Lewandowski" userId="27b073ff-eeed-4219-ac21-785138faddf1" providerId="ADAL" clId="{BABC39CC-5E48-794C-8871-E1FD53E3822C}" dt="2019-04-25T10:59:59.270" v="942" actId="207"/>
          <ac:spMkLst>
            <pc:docMk/>
            <pc:sldMk cId="3413397413" sldId="265"/>
            <ac:spMk id="57" creationId="{9B52857D-ADF6-E146-87D2-2ADFC682D092}"/>
          </ac:spMkLst>
        </pc:spChg>
        <pc:spChg chg="add mod">
          <ac:chgData name="Artur Lewandowski" userId="27b073ff-eeed-4219-ac21-785138faddf1" providerId="ADAL" clId="{BABC39CC-5E48-794C-8871-E1FD53E3822C}" dt="2019-04-25T10:59:59.270" v="942" actId="207"/>
          <ac:spMkLst>
            <pc:docMk/>
            <pc:sldMk cId="3413397413" sldId="265"/>
            <ac:spMk id="58" creationId="{AC712119-31CA-CE4F-B87F-EEF6BE06D9BD}"/>
          </ac:spMkLst>
        </pc:spChg>
        <pc:spChg chg="add mod">
          <ac:chgData name="Artur Lewandowski" userId="27b073ff-eeed-4219-ac21-785138faddf1" providerId="ADAL" clId="{BABC39CC-5E48-794C-8871-E1FD53E3822C}" dt="2019-04-25T10:59:59.270" v="942" actId="207"/>
          <ac:spMkLst>
            <pc:docMk/>
            <pc:sldMk cId="3413397413" sldId="265"/>
            <ac:spMk id="59" creationId="{CDF6B95E-601D-B940-8E0E-C0588B93B068}"/>
          </ac:spMkLst>
        </pc:spChg>
        <pc:spChg chg="add mod">
          <ac:chgData name="Artur Lewandowski" userId="27b073ff-eeed-4219-ac21-785138faddf1" providerId="ADAL" clId="{BABC39CC-5E48-794C-8871-E1FD53E3822C}" dt="2019-04-25T10:59:59.270" v="942" actId="207"/>
          <ac:spMkLst>
            <pc:docMk/>
            <pc:sldMk cId="3413397413" sldId="265"/>
            <ac:spMk id="60" creationId="{6EA2E81B-B9FF-104F-9ACD-DBF612BCBDF0}"/>
          </ac:spMkLst>
        </pc:spChg>
        <pc:spChg chg="add mod">
          <ac:chgData name="Artur Lewandowski" userId="27b073ff-eeed-4219-ac21-785138faddf1" providerId="ADAL" clId="{BABC39CC-5E48-794C-8871-E1FD53E3822C}" dt="2019-04-25T10:59:59.270" v="942" actId="207"/>
          <ac:spMkLst>
            <pc:docMk/>
            <pc:sldMk cId="3413397413" sldId="265"/>
            <ac:spMk id="61" creationId="{7B150D3B-6B04-D649-95FA-7042710F380C}"/>
          </ac:spMkLst>
        </pc:spChg>
        <pc:spChg chg="add mod">
          <ac:chgData name="Artur Lewandowski" userId="27b073ff-eeed-4219-ac21-785138faddf1" providerId="ADAL" clId="{BABC39CC-5E48-794C-8871-E1FD53E3822C}" dt="2019-04-25T10:59:59.270" v="942" actId="207"/>
          <ac:spMkLst>
            <pc:docMk/>
            <pc:sldMk cId="3413397413" sldId="265"/>
            <ac:spMk id="62" creationId="{62C7E9C8-3591-7D4C-A38A-C45C4B67B3FB}"/>
          </ac:spMkLst>
        </pc:spChg>
        <pc:spChg chg="add mod">
          <ac:chgData name="Artur Lewandowski" userId="27b073ff-eeed-4219-ac21-785138faddf1" providerId="ADAL" clId="{BABC39CC-5E48-794C-8871-E1FD53E3822C}" dt="2019-04-25T10:59:59.270" v="942" actId="207"/>
          <ac:spMkLst>
            <pc:docMk/>
            <pc:sldMk cId="3413397413" sldId="265"/>
            <ac:spMk id="63" creationId="{72ED0A7B-1CF6-C347-B3E2-C887EF117629}"/>
          </ac:spMkLst>
        </pc:spChg>
        <pc:spChg chg="add mod">
          <ac:chgData name="Artur Lewandowski" userId="27b073ff-eeed-4219-ac21-785138faddf1" providerId="ADAL" clId="{BABC39CC-5E48-794C-8871-E1FD53E3822C}" dt="2019-04-25T10:59:59.270" v="942" actId="207"/>
          <ac:spMkLst>
            <pc:docMk/>
            <pc:sldMk cId="3413397413" sldId="265"/>
            <ac:spMk id="64" creationId="{F3A80D6B-34CB-2E48-9589-666CCA1F5577}"/>
          </ac:spMkLst>
        </pc:spChg>
        <pc:spChg chg="add mod">
          <ac:chgData name="Artur Lewandowski" userId="27b073ff-eeed-4219-ac21-785138faddf1" providerId="ADAL" clId="{BABC39CC-5E48-794C-8871-E1FD53E3822C}" dt="2019-04-25T10:59:59.270" v="942" actId="207"/>
          <ac:spMkLst>
            <pc:docMk/>
            <pc:sldMk cId="3413397413" sldId="265"/>
            <ac:spMk id="65" creationId="{0C170D01-4BF0-EB40-B0D6-6867DEB91A4F}"/>
          </ac:spMkLst>
        </pc:spChg>
        <pc:spChg chg="add mod">
          <ac:chgData name="Artur Lewandowski" userId="27b073ff-eeed-4219-ac21-785138faddf1" providerId="ADAL" clId="{BABC39CC-5E48-794C-8871-E1FD53E3822C}" dt="2019-04-25T10:59:59.270" v="942" actId="207"/>
          <ac:spMkLst>
            <pc:docMk/>
            <pc:sldMk cId="3413397413" sldId="265"/>
            <ac:spMk id="66" creationId="{561D21D1-E7B2-314A-82C5-85979208DD0F}"/>
          </ac:spMkLst>
        </pc:spChg>
        <pc:spChg chg="add mod">
          <ac:chgData name="Artur Lewandowski" userId="27b073ff-eeed-4219-ac21-785138faddf1" providerId="ADAL" clId="{BABC39CC-5E48-794C-8871-E1FD53E3822C}" dt="2019-04-25T10:59:59.270" v="942" actId="207"/>
          <ac:spMkLst>
            <pc:docMk/>
            <pc:sldMk cId="3413397413" sldId="265"/>
            <ac:spMk id="67" creationId="{F5218285-40B4-F84E-AB27-43EB247AF782}"/>
          </ac:spMkLst>
        </pc:spChg>
        <pc:spChg chg="add mod">
          <ac:chgData name="Artur Lewandowski" userId="27b073ff-eeed-4219-ac21-785138faddf1" providerId="ADAL" clId="{BABC39CC-5E48-794C-8871-E1FD53E3822C}" dt="2019-04-25T10:59:59.270" v="942" actId="207"/>
          <ac:spMkLst>
            <pc:docMk/>
            <pc:sldMk cId="3413397413" sldId="265"/>
            <ac:spMk id="68" creationId="{422C8D6F-B74F-974F-AF34-339BC56CE60B}"/>
          </ac:spMkLst>
        </pc:spChg>
        <pc:spChg chg="add mod">
          <ac:chgData name="Artur Lewandowski" userId="27b073ff-eeed-4219-ac21-785138faddf1" providerId="ADAL" clId="{BABC39CC-5E48-794C-8871-E1FD53E3822C}" dt="2019-04-25T10:59:59.270" v="942" actId="207"/>
          <ac:spMkLst>
            <pc:docMk/>
            <pc:sldMk cId="3413397413" sldId="265"/>
            <ac:spMk id="69" creationId="{8C03DCD9-94AB-FC4D-8790-E2DCD7ACE305}"/>
          </ac:spMkLst>
        </pc:spChg>
        <pc:spChg chg="add mod">
          <ac:chgData name="Artur Lewandowski" userId="27b073ff-eeed-4219-ac21-785138faddf1" providerId="ADAL" clId="{BABC39CC-5E48-794C-8871-E1FD53E3822C}" dt="2019-04-25T10:59:59.270" v="942" actId="207"/>
          <ac:spMkLst>
            <pc:docMk/>
            <pc:sldMk cId="3413397413" sldId="265"/>
            <ac:spMk id="70" creationId="{CF3D0A3E-8AE4-0249-A809-06BDC555E719}"/>
          </ac:spMkLst>
        </pc:spChg>
        <pc:spChg chg="add mod">
          <ac:chgData name="Artur Lewandowski" userId="27b073ff-eeed-4219-ac21-785138faddf1" providerId="ADAL" clId="{BABC39CC-5E48-794C-8871-E1FD53E3822C}" dt="2019-04-25T10:59:59.270" v="942" actId="207"/>
          <ac:spMkLst>
            <pc:docMk/>
            <pc:sldMk cId="3413397413" sldId="265"/>
            <ac:spMk id="71" creationId="{865888E4-DBBE-6345-B898-8F7558006221}"/>
          </ac:spMkLst>
        </pc:spChg>
        <pc:spChg chg="add mod">
          <ac:chgData name="Artur Lewandowski" userId="27b073ff-eeed-4219-ac21-785138faddf1" providerId="ADAL" clId="{BABC39CC-5E48-794C-8871-E1FD53E3822C}" dt="2019-04-25T10:59:59.270" v="942" actId="207"/>
          <ac:spMkLst>
            <pc:docMk/>
            <pc:sldMk cId="3413397413" sldId="265"/>
            <ac:spMk id="72" creationId="{9BBD5F25-0C93-BB49-A897-45D660836A94}"/>
          </ac:spMkLst>
        </pc:spChg>
        <pc:spChg chg="add mod">
          <ac:chgData name="Artur Lewandowski" userId="27b073ff-eeed-4219-ac21-785138faddf1" providerId="ADAL" clId="{BABC39CC-5E48-794C-8871-E1FD53E3822C}" dt="2019-04-25T10:59:59.270" v="942" actId="207"/>
          <ac:spMkLst>
            <pc:docMk/>
            <pc:sldMk cId="3413397413" sldId="265"/>
            <ac:spMk id="73" creationId="{06148C03-BB1D-C548-AC8B-467F8D8FD4F3}"/>
          </ac:spMkLst>
        </pc:spChg>
        <pc:spChg chg="add mod">
          <ac:chgData name="Artur Lewandowski" userId="27b073ff-eeed-4219-ac21-785138faddf1" providerId="ADAL" clId="{BABC39CC-5E48-794C-8871-E1FD53E3822C}" dt="2019-04-25T10:59:59.270" v="942" actId="207"/>
          <ac:spMkLst>
            <pc:docMk/>
            <pc:sldMk cId="3413397413" sldId="265"/>
            <ac:spMk id="74" creationId="{5B701111-1993-B44B-8E59-B7BB33265200}"/>
          </ac:spMkLst>
        </pc:spChg>
        <pc:spChg chg="add mod">
          <ac:chgData name="Artur Lewandowski" userId="27b073ff-eeed-4219-ac21-785138faddf1" providerId="ADAL" clId="{BABC39CC-5E48-794C-8871-E1FD53E3822C}" dt="2019-04-25T10:59:59.270" v="942" actId="207"/>
          <ac:spMkLst>
            <pc:docMk/>
            <pc:sldMk cId="3413397413" sldId="265"/>
            <ac:spMk id="75" creationId="{A6C2967A-5895-B34E-A8C5-D8E19BE83A9D}"/>
          </ac:spMkLst>
        </pc:spChg>
        <pc:spChg chg="add mod">
          <ac:chgData name="Artur Lewandowski" userId="27b073ff-eeed-4219-ac21-785138faddf1" providerId="ADAL" clId="{BABC39CC-5E48-794C-8871-E1FD53E3822C}" dt="2019-04-25T10:59:59.270" v="942" actId="207"/>
          <ac:spMkLst>
            <pc:docMk/>
            <pc:sldMk cId="3413397413" sldId="265"/>
            <ac:spMk id="76" creationId="{944DBD87-7D31-984D-9225-F6D944D9DE07}"/>
          </ac:spMkLst>
        </pc:spChg>
        <pc:spChg chg="add mod">
          <ac:chgData name="Artur Lewandowski" userId="27b073ff-eeed-4219-ac21-785138faddf1" providerId="ADAL" clId="{BABC39CC-5E48-794C-8871-E1FD53E3822C}" dt="2019-04-25T10:59:59.270" v="942" actId="207"/>
          <ac:spMkLst>
            <pc:docMk/>
            <pc:sldMk cId="3413397413" sldId="265"/>
            <ac:spMk id="77" creationId="{9CD8B843-D2EC-3C42-AEF7-50181CD250A2}"/>
          </ac:spMkLst>
        </pc:spChg>
        <pc:spChg chg="add mod">
          <ac:chgData name="Artur Lewandowski" userId="27b073ff-eeed-4219-ac21-785138faddf1" providerId="ADAL" clId="{BABC39CC-5E48-794C-8871-E1FD53E3822C}" dt="2019-04-25T10:59:59.270" v="942" actId="207"/>
          <ac:spMkLst>
            <pc:docMk/>
            <pc:sldMk cId="3413397413" sldId="265"/>
            <ac:spMk id="78" creationId="{9533B91E-7D02-1B41-B700-A1557105F3E6}"/>
          </ac:spMkLst>
        </pc:spChg>
        <pc:spChg chg="add mod">
          <ac:chgData name="Artur Lewandowski" userId="27b073ff-eeed-4219-ac21-785138faddf1" providerId="ADAL" clId="{BABC39CC-5E48-794C-8871-E1FD53E3822C}" dt="2019-04-25T10:59:59.270" v="942" actId="207"/>
          <ac:spMkLst>
            <pc:docMk/>
            <pc:sldMk cId="3413397413" sldId="265"/>
            <ac:spMk id="79" creationId="{FD10148D-72EA-FB45-9DF2-C8DF6C34FF56}"/>
          </ac:spMkLst>
        </pc:spChg>
        <pc:spChg chg="add mod">
          <ac:chgData name="Artur Lewandowski" userId="27b073ff-eeed-4219-ac21-785138faddf1" providerId="ADAL" clId="{BABC39CC-5E48-794C-8871-E1FD53E3822C}" dt="2019-04-25T10:59:59.270" v="942" actId="207"/>
          <ac:spMkLst>
            <pc:docMk/>
            <pc:sldMk cId="3413397413" sldId="265"/>
            <ac:spMk id="80" creationId="{E6E4202D-4E84-BB46-BDFD-E5DBD0085033}"/>
          </ac:spMkLst>
        </pc:spChg>
        <pc:spChg chg="add mod">
          <ac:chgData name="Artur Lewandowski" userId="27b073ff-eeed-4219-ac21-785138faddf1" providerId="ADAL" clId="{BABC39CC-5E48-794C-8871-E1FD53E3822C}" dt="2019-04-25T10:59:59.270" v="942" actId="207"/>
          <ac:spMkLst>
            <pc:docMk/>
            <pc:sldMk cId="3413397413" sldId="265"/>
            <ac:spMk id="81" creationId="{39B02B02-007D-A044-A4DF-BD31D842655D}"/>
          </ac:spMkLst>
        </pc:spChg>
        <pc:spChg chg="add mod">
          <ac:chgData name="Artur Lewandowski" userId="27b073ff-eeed-4219-ac21-785138faddf1" providerId="ADAL" clId="{BABC39CC-5E48-794C-8871-E1FD53E3822C}" dt="2019-04-25T10:59:59.270" v="942" actId="207"/>
          <ac:spMkLst>
            <pc:docMk/>
            <pc:sldMk cId="3413397413" sldId="265"/>
            <ac:spMk id="82" creationId="{AE0AED8C-4EEF-0B4F-9CEC-91C63F8D3200}"/>
          </ac:spMkLst>
        </pc:spChg>
        <pc:spChg chg="add mod">
          <ac:chgData name="Artur Lewandowski" userId="27b073ff-eeed-4219-ac21-785138faddf1" providerId="ADAL" clId="{BABC39CC-5E48-794C-8871-E1FD53E3822C}" dt="2019-04-25T10:59:59.270" v="942" actId="207"/>
          <ac:spMkLst>
            <pc:docMk/>
            <pc:sldMk cId="3413397413" sldId="265"/>
            <ac:spMk id="83" creationId="{DDD54FC8-0BC1-7443-9999-E03AE670412A}"/>
          </ac:spMkLst>
        </pc:spChg>
        <pc:spChg chg="add mod">
          <ac:chgData name="Artur Lewandowski" userId="27b073ff-eeed-4219-ac21-785138faddf1" providerId="ADAL" clId="{BABC39CC-5E48-794C-8871-E1FD53E3822C}" dt="2019-04-25T10:59:59.270" v="942" actId="207"/>
          <ac:spMkLst>
            <pc:docMk/>
            <pc:sldMk cId="3413397413" sldId="265"/>
            <ac:spMk id="84" creationId="{7E135086-6EA5-E24C-81AF-69ABE04AC953}"/>
          </ac:spMkLst>
        </pc:spChg>
        <pc:spChg chg="add mod">
          <ac:chgData name="Artur Lewandowski" userId="27b073ff-eeed-4219-ac21-785138faddf1" providerId="ADAL" clId="{BABC39CC-5E48-794C-8871-E1FD53E3822C}" dt="2019-04-25T10:59:59.270" v="942" actId="207"/>
          <ac:spMkLst>
            <pc:docMk/>
            <pc:sldMk cId="3413397413" sldId="265"/>
            <ac:spMk id="85" creationId="{5DB04F6F-5B14-984B-9A52-10E5F15E923B}"/>
          </ac:spMkLst>
        </pc:spChg>
        <pc:spChg chg="add mod">
          <ac:chgData name="Artur Lewandowski" userId="27b073ff-eeed-4219-ac21-785138faddf1" providerId="ADAL" clId="{BABC39CC-5E48-794C-8871-E1FD53E3822C}" dt="2019-04-25T10:59:59.270" v="942" actId="207"/>
          <ac:spMkLst>
            <pc:docMk/>
            <pc:sldMk cId="3413397413" sldId="265"/>
            <ac:spMk id="86" creationId="{110C4CBD-AEE0-B44D-AF96-077242C11AB4}"/>
          </ac:spMkLst>
        </pc:spChg>
        <pc:spChg chg="add mod">
          <ac:chgData name="Artur Lewandowski" userId="27b073ff-eeed-4219-ac21-785138faddf1" providerId="ADAL" clId="{BABC39CC-5E48-794C-8871-E1FD53E3822C}" dt="2019-04-25T10:59:59.270" v="942" actId="207"/>
          <ac:spMkLst>
            <pc:docMk/>
            <pc:sldMk cId="3413397413" sldId="265"/>
            <ac:spMk id="87" creationId="{A1DC58BB-BF41-9E43-8E53-395ED60B5C5C}"/>
          </ac:spMkLst>
        </pc:spChg>
        <pc:spChg chg="add mod">
          <ac:chgData name="Artur Lewandowski" userId="27b073ff-eeed-4219-ac21-785138faddf1" providerId="ADAL" clId="{BABC39CC-5E48-794C-8871-E1FD53E3822C}" dt="2019-04-25T10:59:59.270" v="942" actId="207"/>
          <ac:spMkLst>
            <pc:docMk/>
            <pc:sldMk cId="3413397413" sldId="265"/>
            <ac:spMk id="88" creationId="{81B5E927-0F47-F74D-A7E9-A893540C67B7}"/>
          </ac:spMkLst>
        </pc:spChg>
        <pc:spChg chg="add mod">
          <ac:chgData name="Artur Lewandowski" userId="27b073ff-eeed-4219-ac21-785138faddf1" providerId="ADAL" clId="{BABC39CC-5E48-794C-8871-E1FD53E3822C}" dt="2019-04-25T10:59:59.270" v="942" actId="207"/>
          <ac:spMkLst>
            <pc:docMk/>
            <pc:sldMk cId="3413397413" sldId="265"/>
            <ac:spMk id="89" creationId="{3A539C04-5228-9145-8335-316FDAF11248}"/>
          </ac:spMkLst>
        </pc:spChg>
        <pc:spChg chg="add mod">
          <ac:chgData name="Artur Lewandowski" userId="27b073ff-eeed-4219-ac21-785138faddf1" providerId="ADAL" clId="{BABC39CC-5E48-794C-8871-E1FD53E3822C}" dt="2019-04-25T10:59:59.270" v="942" actId="207"/>
          <ac:spMkLst>
            <pc:docMk/>
            <pc:sldMk cId="3413397413" sldId="265"/>
            <ac:spMk id="90" creationId="{CD23C1C2-3643-4446-BDD6-C2637893F9C7}"/>
          </ac:spMkLst>
        </pc:spChg>
        <pc:spChg chg="add mod">
          <ac:chgData name="Artur Lewandowski" userId="27b073ff-eeed-4219-ac21-785138faddf1" providerId="ADAL" clId="{BABC39CC-5E48-794C-8871-E1FD53E3822C}" dt="2019-04-25T10:59:59.270" v="942" actId="207"/>
          <ac:spMkLst>
            <pc:docMk/>
            <pc:sldMk cId="3413397413" sldId="265"/>
            <ac:spMk id="91" creationId="{23875A98-7A8F-C34E-A57B-FE7C7F17CA1F}"/>
          </ac:spMkLst>
        </pc:spChg>
        <pc:spChg chg="add mod">
          <ac:chgData name="Artur Lewandowski" userId="27b073ff-eeed-4219-ac21-785138faddf1" providerId="ADAL" clId="{BABC39CC-5E48-794C-8871-E1FD53E3822C}" dt="2019-04-25T10:59:59.270" v="942" actId="207"/>
          <ac:spMkLst>
            <pc:docMk/>
            <pc:sldMk cId="3413397413" sldId="265"/>
            <ac:spMk id="92" creationId="{5F7E09E4-B06B-6D40-8EDB-D98672E5B134}"/>
          </ac:spMkLst>
        </pc:spChg>
        <pc:spChg chg="add mod">
          <ac:chgData name="Artur Lewandowski" userId="27b073ff-eeed-4219-ac21-785138faddf1" providerId="ADAL" clId="{BABC39CC-5E48-794C-8871-E1FD53E3822C}" dt="2019-04-25T10:59:59.270" v="942" actId="207"/>
          <ac:spMkLst>
            <pc:docMk/>
            <pc:sldMk cId="3413397413" sldId="265"/>
            <ac:spMk id="93" creationId="{2379EFC2-4709-604A-9FFD-082330007D15}"/>
          </ac:spMkLst>
        </pc:spChg>
        <pc:spChg chg="add mod">
          <ac:chgData name="Artur Lewandowski" userId="27b073ff-eeed-4219-ac21-785138faddf1" providerId="ADAL" clId="{BABC39CC-5E48-794C-8871-E1FD53E3822C}" dt="2019-04-25T10:59:59.270" v="942" actId="207"/>
          <ac:spMkLst>
            <pc:docMk/>
            <pc:sldMk cId="3413397413" sldId="265"/>
            <ac:spMk id="94" creationId="{50DE2CF5-58FD-BC41-B71D-11AA9EA8B8BF}"/>
          </ac:spMkLst>
        </pc:spChg>
        <pc:spChg chg="add mod">
          <ac:chgData name="Artur Lewandowski" userId="27b073ff-eeed-4219-ac21-785138faddf1" providerId="ADAL" clId="{BABC39CC-5E48-794C-8871-E1FD53E3822C}" dt="2019-04-25T10:59:59.270" v="942" actId="207"/>
          <ac:spMkLst>
            <pc:docMk/>
            <pc:sldMk cId="3413397413" sldId="265"/>
            <ac:spMk id="95" creationId="{8E91411E-3017-9347-A1E3-BA7ABC89642A}"/>
          </ac:spMkLst>
        </pc:spChg>
        <pc:spChg chg="add mod">
          <ac:chgData name="Artur Lewandowski" userId="27b073ff-eeed-4219-ac21-785138faddf1" providerId="ADAL" clId="{BABC39CC-5E48-794C-8871-E1FD53E3822C}" dt="2019-04-25T10:59:59.270" v="942" actId="207"/>
          <ac:spMkLst>
            <pc:docMk/>
            <pc:sldMk cId="3413397413" sldId="265"/>
            <ac:spMk id="96" creationId="{A1C4A7D4-CC82-BA48-B17A-8697DA895627}"/>
          </ac:spMkLst>
        </pc:spChg>
        <pc:spChg chg="add mod">
          <ac:chgData name="Artur Lewandowski" userId="27b073ff-eeed-4219-ac21-785138faddf1" providerId="ADAL" clId="{BABC39CC-5E48-794C-8871-E1FD53E3822C}" dt="2019-04-25T10:59:59.270" v="942" actId="207"/>
          <ac:spMkLst>
            <pc:docMk/>
            <pc:sldMk cId="3413397413" sldId="265"/>
            <ac:spMk id="97" creationId="{79F6D751-7400-E744-8C99-3756244DC1DE}"/>
          </ac:spMkLst>
        </pc:spChg>
        <pc:spChg chg="add mod">
          <ac:chgData name="Artur Lewandowski" userId="27b073ff-eeed-4219-ac21-785138faddf1" providerId="ADAL" clId="{BABC39CC-5E48-794C-8871-E1FD53E3822C}" dt="2019-04-25T10:59:59.270" v="942" actId="207"/>
          <ac:spMkLst>
            <pc:docMk/>
            <pc:sldMk cId="3413397413" sldId="265"/>
            <ac:spMk id="98" creationId="{94098270-BC54-3545-9684-1BE174F320E7}"/>
          </ac:spMkLst>
        </pc:spChg>
        <pc:spChg chg="add mod">
          <ac:chgData name="Artur Lewandowski" userId="27b073ff-eeed-4219-ac21-785138faddf1" providerId="ADAL" clId="{BABC39CC-5E48-794C-8871-E1FD53E3822C}" dt="2019-04-25T10:59:59.270" v="942" actId="207"/>
          <ac:spMkLst>
            <pc:docMk/>
            <pc:sldMk cId="3413397413" sldId="265"/>
            <ac:spMk id="99" creationId="{25C6A7A6-FD29-B647-B23F-F8B012BDA77D}"/>
          </ac:spMkLst>
        </pc:spChg>
        <pc:spChg chg="add mod">
          <ac:chgData name="Artur Lewandowski" userId="27b073ff-eeed-4219-ac21-785138faddf1" providerId="ADAL" clId="{BABC39CC-5E48-794C-8871-E1FD53E3822C}" dt="2019-04-25T10:59:59.270" v="942" actId="207"/>
          <ac:spMkLst>
            <pc:docMk/>
            <pc:sldMk cId="3413397413" sldId="265"/>
            <ac:spMk id="100" creationId="{F971B250-D686-344F-AB56-C1FA64384425}"/>
          </ac:spMkLst>
        </pc:spChg>
        <pc:spChg chg="add mod">
          <ac:chgData name="Artur Lewandowski" userId="27b073ff-eeed-4219-ac21-785138faddf1" providerId="ADAL" clId="{BABC39CC-5E48-794C-8871-E1FD53E3822C}" dt="2019-04-25T10:59:59.270" v="942" actId="207"/>
          <ac:spMkLst>
            <pc:docMk/>
            <pc:sldMk cId="3413397413" sldId="265"/>
            <ac:spMk id="101" creationId="{67CA8BDF-2BF6-D849-BB52-735E857D2CC9}"/>
          </ac:spMkLst>
        </pc:spChg>
        <pc:spChg chg="add mod">
          <ac:chgData name="Artur Lewandowski" userId="27b073ff-eeed-4219-ac21-785138faddf1" providerId="ADAL" clId="{BABC39CC-5E48-794C-8871-E1FD53E3822C}" dt="2019-04-25T10:59:59.270" v="942" actId="207"/>
          <ac:spMkLst>
            <pc:docMk/>
            <pc:sldMk cId="3413397413" sldId="265"/>
            <ac:spMk id="102" creationId="{92462D44-5A23-9E47-A44A-11AAF5A66247}"/>
          </ac:spMkLst>
        </pc:spChg>
        <pc:spChg chg="add mod">
          <ac:chgData name="Artur Lewandowski" userId="27b073ff-eeed-4219-ac21-785138faddf1" providerId="ADAL" clId="{BABC39CC-5E48-794C-8871-E1FD53E3822C}" dt="2019-04-25T10:59:59.270" v="942" actId="207"/>
          <ac:spMkLst>
            <pc:docMk/>
            <pc:sldMk cId="3413397413" sldId="265"/>
            <ac:spMk id="103" creationId="{F201D97C-D53E-EC41-AB5C-B10AD4D50E74}"/>
          </ac:spMkLst>
        </pc:spChg>
        <pc:spChg chg="add mod">
          <ac:chgData name="Artur Lewandowski" userId="27b073ff-eeed-4219-ac21-785138faddf1" providerId="ADAL" clId="{BABC39CC-5E48-794C-8871-E1FD53E3822C}" dt="2019-04-25T10:59:59.270" v="942" actId="207"/>
          <ac:spMkLst>
            <pc:docMk/>
            <pc:sldMk cId="3413397413" sldId="265"/>
            <ac:spMk id="104" creationId="{F7FB1393-3C7D-D44E-991E-BBD49DEC50A0}"/>
          </ac:spMkLst>
        </pc:spChg>
        <pc:spChg chg="add mod">
          <ac:chgData name="Artur Lewandowski" userId="27b073ff-eeed-4219-ac21-785138faddf1" providerId="ADAL" clId="{BABC39CC-5E48-794C-8871-E1FD53E3822C}" dt="2019-04-25T10:59:59.270" v="942" actId="207"/>
          <ac:spMkLst>
            <pc:docMk/>
            <pc:sldMk cId="3413397413" sldId="265"/>
            <ac:spMk id="105" creationId="{AFA57889-9709-6843-AEF0-F413DE3A8933}"/>
          </ac:spMkLst>
        </pc:spChg>
        <pc:spChg chg="add mod">
          <ac:chgData name="Artur Lewandowski" userId="27b073ff-eeed-4219-ac21-785138faddf1" providerId="ADAL" clId="{BABC39CC-5E48-794C-8871-E1FD53E3822C}" dt="2019-04-25T10:59:59.270" v="942" actId="207"/>
          <ac:spMkLst>
            <pc:docMk/>
            <pc:sldMk cId="3413397413" sldId="265"/>
            <ac:spMk id="106" creationId="{0EBD0D00-1393-7E41-9D9F-B0D40456A345}"/>
          </ac:spMkLst>
        </pc:spChg>
        <pc:spChg chg="add mod">
          <ac:chgData name="Artur Lewandowski" userId="27b073ff-eeed-4219-ac21-785138faddf1" providerId="ADAL" clId="{BABC39CC-5E48-794C-8871-E1FD53E3822C}" dt="2019-04-25T10:59:59.270" v="942" actId="207"/>
          <ac:spMkLst>
            <pc:docMk/>
            <pc:sldMk cId="3413397413" sldId="265"/>
            <ac:spMk id="107" creationId="{6F27E9E0-CF9D-3648-9DB4-A127291046CF}"/>
          </ac:spMkLst>
        </pc:spChg>
        <pc:spChg chg="add mod">
          <ac:chgData name="Artur Lewandowski" userId="27b073ff-eeed-4219-ac21-785138faddf1" providerId="ADAL" clId="{BABC39CC-5E48-794C-8871-E1FD53E3822C}" dt="2019-04-25T10:59:59.270" v="942" actId="207"/>
          <ac:spMkLst>
            <pc:docMk/>
            <pc:sldMk cId="3413397413" sldId="265"/>
            <ac:spMk id="108" creationId="{CF64AE94-C080-7540-9D25-F596A6722EF1}"/>
          </ac:spMkLst>
        </pc:spChg>
        <pc:spChg chg="add mod">
          <ac:chgData name="Artur Lewandowski" userId="27b073ff-eeed-4219-ac21-785138faddf1" providerId="ADAL" clId="{BABC39CC-5E48-794C-8871-E1FD53E3822C}" dt="2019-04-25T10:59:59.270" v="942" actId="207"/>
          <ac:spMkLst>
            <pc:docMk/>
            <pc:sldMk cId="3413397413" sldId="265"/>
            <ac:spMk id="109" creationId="{51B600A9-396B-A64F-850A-427FF7CB53EB}"/>
          </ac:spMkLst>
        </pc:spChg>
        <pc:spChg chg="add mod">
          <ac:chgData name="Artur Lewandowski" userId="27b073ff-eeed-4219-ac21-785138faddf1" providerId="ADAL" clId="{BABC39CC-5E48-794C-8871-E1FD53E3822C}" dt="2019-04-25T10:59:59.270" v="942" actId="207"/>
          <ac:spMkLst>
            <pc:docMk/>
            <pc:sldMk cId="3413397413" sldId="265"/>
            <ac:spMk id="110" creationId="{A34CCA2D-8CE7-BC4B-BF3C-1B60CF159325}"/>
          </ac:spMkLst>
        </pc:spChg>
        <pc:spChg chg="add mod">
          <ac:chgData name="Artur Lewandowski" userId="27b073ff-eeed-4219-ac21-785138faddf1" providerId="ADAL" clId="{BABC39CC-5E48-794C-8871-E1FD53E3822C}" dt="2019-04-25T10:59:59.270" v="942" actId="207"/>
          <ac:spMkLst>
            <pc:docMk/>
            <pc:sldMk cId="3413397413" sldId="265"/>
            <ac:spMk id="111" creationId="{8F715612-994E-9D4E-8C67-83C2D7FFE506}"/>
          </ac:spMkLst>
        </pc:spChg>
        <pc:spChg chg="add mod">
          <ac:chgData name="Artur Lewandowski" userId="27b073ff-eeed-4219-ac21-785138faddf1" providerId="ADAL" clId="{BABC39CC-5E48-794C-8871-E1FD53E3822C}" dt="2019-04-25T10:59:59.270" v="942" actId="207"/>
          <ac:spMkLst>
            <pc:docMk/>
            <pc:sldMk cId="3413397413" sldId="265"/>
            <ac:spMk id="112" creationId="{BA619196-4BD9-394A-AAFE-F086CE67CE51}"/>
          </ac:spMkLst>
        </pc:spChg>
        <pc:spChg chg="add mod">
          <ac:chgData name="Artur Lewandowski" userId="27b073ff-eeed-4219-ac21-785138faddf1" providerId="ADAL" clId="{BABC39CC-5E48-794C-8871-E1FD53E3822C}" dt="2019-04-25T10:59:59.270" v="942" actId="207"/>
          <ac:spMkLst>
            <pc:docMk/>
            <pc:sldMk cId="3413397413" sldId="265"/>
            <ac:spMk id="113" creationId="{3C6C8086-E6D6-624C-9709-2D60F3306111}"/>
          </ac:spMkLst>
        </pc:spChg>
        <pc:spChg chg="add mod">
          <ac:chgData name="Artur Lewandowski" userId="27b073ff-eeed-4219-ac21-785138faddf1" providerId="ADAL" clId="{BABC39CC-5E48-794C-8871-E1FD53E3822C}" dt="2019-04-25T10:59:59.270" v="942" actId="207"/>
          <ac:spMkLst>
            <pc:docMk/>
            <pc:sldMk cId="3413397413" sldId="265"/>
            <ac:spMk id="114" creationId="{4BEE084D-31D7-6743-961A-02A4EAFF7DDF}"/>
          </ac:spMkLst>
        </pc:spChg>
        <pc:spChg chg="add mod">
          <ac:chgData name="Artur Lewandowski" userId="27b073ff-eeed-4219-ac21-785138faddf1" providerId="ADAL" clId="{BABC39CC-5E48-794C-8871-E1FD53E3822C}" dt="2019-04-25T10:59:59.270" v="942" actId="207"/>
          <ac:spMkLst>
            <pc:docMk/>
            <pc:sldMk cId="3413397413" sldId="265"/>
            <ac:spMk id="115" creationId="{23BDA2CB-4A54-F948-AAB0-E2F5A35918C7}"/>
          </ac:spMkLst>
        </pc:spChg>
        <pc:spChg chg="add mod">
          <ac:chgData name="Artur Lewandowski" userId="27b073ff-eeed-4219-ac21-785138faddf1" providerId="ADAL" clId="{BABC39CC-5E48-794C-8871-E1FD53E3822C}" dt="2019-04-25T10:59:59.270" v="942" actId="207"/>
          <ac:spMkLst>
            <pc:docMk/>
            <pc:sldMk cId="3413397413" sldId="265"/>
            <ac:spMk id="116" creationId="{4A4AF233-18F1-9046-9B34-388729326483}"/>
          </ac:spMkLst>
        </pc:spChg>
        <pc:spChg chg="add mod">
          <ac:chgData name="Artur Lewandowski" userId="27b073ff-eeed-4219-ac21-785138faddf1" providerId="ADAL" clId="{BABC39CC-5E48-794C-8871-E1FD53E3822C}" dt="2019-04-25T10:59:59.270" v="942" actId="207"/>
          <ac:spMkLst>
            <pc:docMk/>
            <pc:sldMk cId="3413397413" sldId="265"/>
            <ac:spMk id="117" creationId="{58119749-E0CC-CA48-8948-08624AB50F57}"/>
          </ac:spMkLst>
        </pc:spChg>
        <pc:spChg chg="add mod">
          <ac:chgData name="Artur Lewandowski" userId="27b073ff-eeed-4219-ac21-785138faddf1" providerId="ADAL" clId="{BABC39CC-5E48-794C-8871-E1FD53E3822C}" dt="2019-04-25T10:59:59.270" v="942" actId="207"/>
          <ac:spMkLst>
            <pc:docMk/>
            <pc:sldMk cId="3413397413" sldId="265"/>
            <ac:spMk id="118" creationId="{9142AB16-8D65-244D-B5DD-0650E8D0D5C5}"/>
          </ac:spMkLst>
        </pc:spChg>
        <pc:spChg chg="add mod">
          <ac:chgData name="Artur Lewandowski" userId="27b073ff-eeed-4219-ac21-785138faddf1" providerId="ADAL" clId="{BABC39CC-5E48-794C-8871-E1FD53E3822C}" dt="2019-04-25T10:59:59.270" v="942" actId="207"/>
          <ac:spMkLst>
            <pc:docMk/>
            <pc:sldMk cId="3413397413" sldId="265"/>
            <ac:spMk id="119" creationId="{B8DA4038-2126-2342-B966-EE0D300D2EEB}"/>
          </ac:spMkLst>
        </pc:spChg>
        <pc:spChg chg="add mod">
          <ac:chgData name="Artur Lewandowski" userId="27b073ff-eeed-4219-ac21-785138faddf1" providerId="ADAL" clId="{BABC39CC-5E48-794C-8871-E1FD53E3822C}" dt="2019-04-25T10:59:59.270" v="942" actId="207"/>
          <ac:spMkLst>
            <pc:docMk/>
            <pc:sldMk cId="3413397413" sldId="265"/>
            <ac:spMk id="120" creationId="{F9E2B73D-0AB2-234C-A773-DB6A53EB65F3}"/>
          </ac:spMkLst>
        </pc:spChg>
        <pc:spChg chg="add mod">
          <ac:chgData name="Artur Lewandowski" userId="27b073ff-eeed-4219-ac21-785138faddf1" providerId="ADAL" clId="{BABC39CC-5E48-794C-8871-E1FD53E3822C}" dt="2019-04-25T10:59:59.270" v="942" actId="207"/>
          <ac:spMkLst>
            <pc:docMk/>
            <pc:sldMk cId="3413397413" sldId="265"/>
            <ac:spMk id="121" creationId="{5D338F7D-183B-2543-9525-BFAB9BDED827}"/>
          </ac:spMkLst>
        </pc:spChg>
        <pc:spChg chg="add mod">
          <ac:chgData name="Artur Lewandowski" userId="27b073ff-eeed-4219-ac21-785138faddf1" providerId="ADAL" clId="{BABC39CC-5E48-794C-8871-E1FD53E3822C}" dt="2019-04-25T10:59:59.270" v="942" actId="207"/>
          <ac:spMkLst>
            <pc:docMk/>
            <pc:sldMk cId="3413397413" sldId="265"/>
            <ac:spMk id="122" creationId="{80F6F04D-77EA-BA46-9563-0C54288AC396}"/>
          </ac:spMkLst>
        </pc:spChg>
        <pc:spChg chg="add mod">
          <ac:chgData name="Artur Lewandowski" userId="27b073ff-eeed-4219-ac21-785138faddf1" providerId="ADAL" clId="{BABC39CC-5E48-794C-8871-E1FD53E3822C}" dt="2019-04-25T10:59:59.270" v="942" actId="207"/>
          <ac:spMkLst>
            <pc:docMk/>
            <pc:sldMk cId="3413397413" sldId="265"/>
            <ac:spMk id="123" creationId="{978711AE-EBE0-1F4C-B530-A642637A094C}"/>
          </ac:spMkLst>
        </pc:spChg>
        <pc:spChg chg="add mod">
          <ac:chgData name="Artur Lewandowski" userId="27b073ff-eeed-4219-ac21-785138faddf1" providerId="ADAL" clId="{BABC39CC-5E48-794C-8871-E1FD53E3822C}" dt="2019-04-25T10:59:59.270" v="942" actId="207"/>
          <ac:spMkLst>
            <pc:docMk/>
            <pc:sldMk cId="3413397413" sldId="265"/>
            <ac:spMk id="124" creationId="{B3889677-2953-7D4C-8C54-5FAF2EF70163}"/>
          </ac:spMkLst>
        </pc:spChg>
        <pc:spChg chg="add mod">
          <ac:chgData name="Artur Lewandowski" userId="27b073ff-eeed-4219-ac21-785138faddf1" providerId="ADAL" clId="{BABC39CC-5E48-794C-8871-E1FD53E3822C}" dt="2019-04-25T10:59:59.270" v="942" actId="207"/>
          <ac:spMkLst>
            <pc:docMk/>
            <pc:sldMk cId="3413397413" sldId="265"/>
            <ac:spMk id="125" creationId="{AEDBCBFB-7E70-E546-BA06-D2715F97139A}"/>
          </ac:spMkLst>
        </pc:spChg>
        <pc:spChg chg="add mod">
          <ac:chgData name="Artur Lewandowski" userId="27b073ff-eeed-4219-ac21-785138faddf1" providerId="ADAL" clId="{BABC39CC-5E48-794C-8871-E1FD53E3822C}" dt="2019-04-25T10:59:59.270" v="942" actId="207"/>
          <ac:spMkLst>
            <pc:docMk/>
            <pc:sldMk cId="3413397413" sldId="265"/>
            <ac:spMk id="126" creationId="{4A6F47D1-80D7-4642-8A46-EE826CE3406E}"/>
          </ac:spMkLst>
        </pc:spChg>
        <pc:spChg chg="add mod">
          <ac:chgData name="Artur Lewandowski" userId="27b073ff-eeed-4219-ac21-785138faddf1" providerId="ADAL" clId="{BABC39CC-5E48-794C-8871-E1FD53E3822C}" dt="2019-04-25T10:59:59.270" v="942" actId="207"/>
          <ac:spMkLst>
            <pc:docMk/>
            <pc:sldMk cId="3413397413" sldId="265"/>
            <ac:spMk id="127" creationId="{910B3E88-E26C-F84F-94B6-7533BFD2ECC7}"/>
          </ac:spMkLst>
        </pc:spChg>
        <pc:spChg chg="add mod">
          <ac:chgData name="Artur Lewandowski" userId="27b073ff-eeed-4219-ac21-785138faddf1" providerId="ADAL" clId="{BABC39CC-5E48-794C-8871-E1FD53E3822C}" dt="2019-04-25T10:59:59.270" v="942" actId="207"/>
          <ac:spMkLst>
            <pc:docMk/>
            <pc:sldMk cId="3413397413" sldId="265"/>
            <ac:spMk id="128" creationId="{FBA4321A-A281-FC43-AB9B-E64DCA18B701}"/>
          </ac:spMkLst>
        </pc:spChg>
        <pc:spChg chg="add mod">
          <ac:chgData name="Artur Lewandowski" userId="27b073ff-eeed-4219-ac21-785138faddf1" providerId="ADAL" clId="{BABC39CC-5E48-794C-8871-E1FD53E3822C}" dt="2019-04-25T10:59:59.270" v="942" actId="207"/>
          <ac:spMkLst>
            <pc:docMk/>
            <pc:sldMk cId="3413397413" sldId="265"/>
            <ac:spMk id="129" creationId="{D3276A65-2DB7-8E49-A645-4283CF1D9F31}"/>
          </ac:spMkLst>
        </pc:spChg>
        <pc:spChg chg="add mod">
          <ac:chgData name="Artur Lewandowski" userId="27b073ff-eeed-4219-ac21-785138faddf1" providerId="ADAL" clId="{BABC39CC-5E48-794C-8871-E1FD53E3822C}" dt="2019-04-25T10:59:59.270" v="942" actId="207"/>
          <ac:spMkLst>
            <pc:docMk/>
            <pc:sldMk cId="3413397413" sldId="265"/>
            <ac:spMk id="130" creationId="{285F9F5D-9BB2-BB46-9541-2C30A06F2611}"/>
          </ac:spMkLst>
        </pc:spChg>
        <pc:spChg chg="add mod">
          <ac:chgData name="Artur Lewandowski" userId="27b073ff-eeed-4219-ac21-785138faddf1" providerId="ADAL" clId="{BABC39CC-5E48-794C-8871-E1FD53E3822C}" dt="2019-04-25T10:59:59.270" v="942" actId="207"/>
          <ac:spMkLst>
            <pc:docMk/>
            <pc:sldMk cId="3413397413" sldId="265"/>
            <ac:spMk id="131" creationId="{9636B429-D202-EE4E-876C-9BCCDEB79FCD}"/>
          </ac:spMkLst>
        </pc:spChg>
        <pc:spChg chg="add mod">
          <ac:chgData name="Artur Lewandowski" userId="27b073ff-eeed-4219-ac21-785138faddf1" providerId="ADAL" clId="{BABC39CC-5E48-794C-8871-E1FD53E3822C}" dt="2019-04-25T10:59:59.270" v="942" actId="207"/>
          <ac:spMkLst>
            <pc:docMk/>
            <pc:sldMk cId="3413397413" sldId="265"/>
            <ac:spMk id="132" creationId="{C0C9974E-44D2-3E47-ADDA-771FFD23F8D2}"/>
          </ac:spMkLst>
        </pc:spChg>
        <pc:spChg chg="add mod">
          <ac:chgData name="Artur Lewandowski" userId="27b073ff-eeed-4219-ac21-785138faddf1" providerId="ADAL" clId="{BABC39CC-5E48-794C-8871-E1FD53E3822C}" dt="2019-04-25T10:59:59.270" v="942" actId="207"/>
          <ac:spMkLst>
            <pc:docMk/>
            <pc:sldMk cId="3413397413" sldId="265"/>
            <ac:spMk id="133" creationId="{202251A1-345E-8A44-A2B4-D32F68DF0872}"/>
          </ac:spMkLst>
        </pc:spChg>
        <pc:spChg chg="add mod">
          <ac:chgData name="Artur Lewandowski" userId="27b073ff-eeed-4219-ac21-785138faddf1" providerId="ADAL" clId="{BABC39CC-5E48-794C-8871-E1FD53E3822C}" dt="2019-04-25T10:59:59.270" v="942" actId="207"/>
          <ac:spMkLst>
            <pc:docMk/>
            <pc:sldMk cId="3413397413" sldId="265"/>
            <ac:spMk id="134" creationId="{80D1A1CE-523B-4E49-8D37-5DEF33F1A277}"/>
          </ac:spMkLst>
        </pc:spChg>
        <pc:spChg chg="add mod">
          <ac:chgData name="Artur Lewandowski" userId="27b073ff-eeed-4219-ac21-785138faddf1" providerId="ADAL" clId="{BABC39CC-5E48-794C-8871-E1FD53E3822C}" dt="2019-04-25T10:59:59.270" v="942" actId="207"/>
          <ac:spMkLst>
            <pc:docMk/>
            <pc:sldMk cId="3413397413" sldId="265"/>
            <ac:spMk id="135" creationId="{B955827B-336F-A547-9311-8EB6B2D616FA}"/>
          </ac:spMkLst>
        </pc:spChg>
        <pc:spChg chg="add mod">
          <ac:chgData name="Artur Lewandowski" userId="27b073ff-eeed-4219-ac21-785138faddf1" providerId="ADAL" clId="{BABC39CC-5E48-794C-8871-E1FD53E3822C}" dt="2019-04-25T10:59:59.270" v="942" actId="207"/>
          <ac:spMkLst>
            <pc:docMk/>
            <pc:sldMk cId="3413397413" sldId="265"/>
            <ac:spMk id="136" creationId="{E66F18C4-B238-AC47-89B8-97ABDA317077}"/>
          </ac:spMkLst>
        </pc:spChg>
        <pc:spChg chg="add mod">
          <ac:chgData name="Artur Lewandowski" userId="27b073ff-eeed-4219-ac21-785138faddf1" providerId="ADAL" clId="{BABC39CC-5E48-794C-8871-E1FD53E3822C}" dt="2019-04-25T10:59:59.270" v="942" actId="207"/>
          <ac:spMkLst>
            <pc:docMk/>
            <pc:sldMk cId="3413397413" sldId="265"/>
            <ac:spMk id="137" creationId="{E8DD23C9-1F1B-4E4D-9218-C45114AC06B4}"/>
          </ac:spMkLst>
        </pc:spChg>
        <pc:spChg chg="add mod">
          <ac:chgData name="Artur Lewandowski" userId="27b073ff-eeed-4219-ac21-785138faddf1" providerId="ADAL" clId="{BABC39CC-5E48-794C-8871-E1FD53E3822C}" dt="2019-04-25T10:59:59.270" v="942" actId="207"/>
          <ac:spMkLst>
            <pc:docMk/>
            <pc:sldMk cId="3413397413" sldId="265"/>
            <ac:spMk id="138" creationId="{C23E4331-CE76-2048-80A0-3C155DBBE6BF}"/>
          </ac:spMkLst>
        </pc:spChg>
        <pc:spChg chg="add mod">
          <ac:chgData name="Artur Lewandowski" userId="27b073ff-eeed-4219-ac21-785138faddf1" providerId="ADAL" clId="{BABC39CC-5E48-794C-8871-E1FD53E3822C}" dt="2019-04-25T10:59:59.270" v="942" actId="207"/>
          <ac:spMkLst>
            <pc:docMk/>
            <pc:sldMk cId="3413397413" sldId="265"/>
            <ac:spMk id="139" creationId="{8FC354B6-DC6F-DB4A-9E83-629F319BAB5A}"/>
          </ac:spMkLst>
        </pc:spChg>
        <pc:spChg chg="add mod">
          <ac:chgData name="Artur Lewandowski" userId="27b073ff-eeed-4219-ac21-785138faddf1" providerId="ADAL" clId="{BABC39CC-5E48-794C-8871-E1FD53E3822C}" dt="2019-04-25T10:59:59.270" v="942" actId="207"/>
          <ac:spMkLst>
            <pc:docMk/>
            <pc:sldMk cId="3413397413" sldId="265"/>
            <ac:spMk id="140" creationId="{925F8D6B-D5CC-004A-9B2D-2EA548E3EBF5}"/>
          </ac:spMkLst>
        </pc:spChg>
        <pc:spChg chg="add mod">
          <ac:chgData name="Artur Lewandowski" userId="27b073ff-eeed-4219-ac21-785138faddf1" providerId="ADAL" clId="{BABC39CC-5E48-794C-8871-E1FD53E3822C}" dt="2019-04-25T10:59:59.270" v="942" actId="207"/>
          <ac:spMkLst>
            <pc:docMk/>
            <pc:sldMk cId="3413397413" sldId="265"/>
            <ac:spMk id="141" creationId="{A1164A79-5034-0E46-B810-7B8CBF5079F2}"/>
          </ac:spMkLst>
        </pc:spChg>
        <pc:spChg chg="add mod">
          <ac:chgData name="Artur Lewandowski" userId="27b073ff-eeed-4219-ac21-785138faddf1" providerId="ADAL" clId="{BABC39CC-5E48-794C-8871-E1FD53E3822C}" dt="2019-04-25T10:59:59.270" v="942" actId="207"/>
          <ac:spMkLst>
            <pc:docMk/>
            <pc:sldMk cId="3413397413" sldId="265"/>
            <ac:spMk id="142" creationId="{05088BAD-BB49-4E4C-8AAC-6AD4C0CFE8B9}"/>
          </ac:spMkLst>
        </pc:spChg>
        <pc:spChg chg="add mod">
          <ac:chgData name="Artur Lewandowski" userId="27b073ff-eeed-4219-ac21-785138faddf1" providerId="ADAL" clId="{BABC39CC-5E48-794C-8871-E1FD53E3822C}" dt="2019-04-25T10:59:59.270" v="942" actId="207"/>
          <ac:spMkLst>
            <pc:docMk/>
            <pc:sldMk cId="3413397413" sldId="265"/>
            <ac:spMk id="143" creationId="{5B7DC65A-277D-A54D-A403-6616A38C8BCD}"/>
          </ac:spMkLst>
        </pc:spChg>
        <pc:spChg chg="add mod">
          <ac:chgData name="Artur Lewandowski" userId="27b073ff-eeed-4219-ac21-785138faddf1" providerId="ADAL" clId="{BABC39CC-5E48-794C-8871-E1FD53E3822C}" dt="2019-04-25T10:59:59.270" v="942" actId="207"/>
          <ac:spMkLst>
            <pc:docMk/>
            <pc:sldMk cId="3413397413" sldId="265"/>
            <ac:spMk id="144" creationId="{E02468C6-FD94-C948-8DFC-74956697EB33}"/>
          </ac:spMkLst>
        </pc:spChg>
        <pc:spChg chg="add mod">
          <ac:chgData name="Artur Lewandowski" userId="27b073ff-eeed-4219-ac21-785138faddf1" providerId="ADAL" clId="{BABC39CC-5E48-794C-8871-E1FD53E3822C}" dt="2019-04-25T10:59:59.270" v="942" actId="207"/>
          <ac:spMkLst>
            <pc:docMk/>
            <pc:sldMk cId="3413397413" sldId="265"/>
            <ac:spMk id="145" creationId="{D6036D9C-83E4-0A40-B1B6-8730B75E8EB7}"/>
          </ac:spMkLst>
        </pc:spChg>
        <pc:spChg chg="add mod">
          <ac:chgData name="Artur Lewandowski" userId="27b073ff-eeed-4219-ac21-785138faddf1" providerId="ADAL" clId="{BABC39CC-5E48-794C-8871-E1FD53E3822C}" dt="2019-04-25T10:59:59.270" v="942" actId="207"/>
          <ac:spMkLst>
            <pc:docMk/>
            <pc:sldMk cId="3413397413" sldId="265"/>
            <ac:spMk id="146" creationId="{7E5899F8-5BF9-FA43-835B-2B6A788F4BAF}"/>
          </ac:spMkLst>
        </pc:spChg>
        <pc:spChg chg="add mod">
          <ac:chgData name="Artur Lewandowski" userId="27b073ff-eeed-4219-ac21-785138faddf1" providerId="ADAL" clId="{BABC39CC-5E48-794C-8871-E1FD53E3822C}" dt="2019-04-25T10:59:59.270" v="942" actId="207"/>
          <ac:spMkLst>
            <pc:docMk/>
            <pc:sldMk cId="3413397413" sldId="265"/>
            <ac:spMk id="147" creationId="{DDFFBF59-1B39-5144-9277-08266308AC63}"/>
          </ac:spMkLst>
        </pc:spChg>
        <pc:spChg chg="add mod">
          <ac:chgData name="Artur Lewandowski" userId="27b073ff-eeed-4219-ac21-785138faddf1" providerId="ADAL" clId="{BABC39CC-5E48-794C-8871-E1FD53E3822C}" dt="2019-04-25T10:59:59.270" v="942" actId="207"/>
          <ac:spMkLst>
            <pc:docMk/>
            <pc:sldMk cId="3413397413" sldId="265"/>
            <ac:spMk id="148" creationId="{A7EB9B66-BE0E-644F-8995-030657C16E34}"/>
          </ac:spMkLst>
        </pc:spChg>
        <pc:spChg chg="add mod">
          <ac:chgData name="Artur Lewandowski" userId="27b073ff-eeed-4219-ac21-785138faddf1" providerId="ADAL" clId="{BABC39CC-5E48-794C-8871-E1FD53E3822C}" dt="2019-04-25T10:59:59.270" v="942" actId="207"/>
          <ac:spMkLst>
            <pc:docMk/>
            <pc:sldMk cId="3413397413" sldId="265"/>
            <ac:spMk id="149" creationId="{94D721BA-49B5-F24A-80B8-1EAD1933DF31}"/>
          </ac:spMkLst>
        </pc:spChg>
        <pc:spChg chg="add mod">
          <ac:chgData name="Artur Lewandowski" userId="27b073ff-eeed-4219-ac21-785138faddf1" providerId="ADAL" clId="{BABC39CC-5E48-794C-8871-E1FD53E3822C}" dt="2019-04-25T10:59:59.270" v="942" actId="207"/>
          <ac:spMkLst>
            <pc:docMk/>
            <pc:sldMk cId="3413397413" sldId="265"/>
            <ac:spMk id="150" creationId="{5C900C64-5BC2-D143-8450-2E051E3ABCFF}"/>
          </ac:spMkLst>
        </pc:spChg>
        <pc:spChg chg="add mod">
          <ac:chgData name="Artur Lewandowski" userId="27b073ff-eeed-4219-ac21-785138faddf1" providerId="ADAL" clId="{BABC39CC-5E48-794C-8871-E1FD53E3822C}" dt="2019-04-25T10:59:59.270" v="942" actId="207"/>
          <ac:spMkLst>
            <pc:docMk/>
            <pc:sldMk cId="3413397413" sldId="265"/>
            <ac:spMk id="151" creationId="{975E16A6-BC2A-C147-84AB-9C712E640105}"/>
          </ac:spMkLst>
        </pc:spChg>
        <pc:spChg chg="add mod">
          <ac:chgData name="Artur Lewandowski" userId="27b073ff-eeed-4219-ac21-785138faddf1" providerId="ADAL" clId="{BABC39CC-5E48-794C-8871-E1FD53E3822C}" dt="2019-04-25T10:59:59.270" v="942" actId="207"/>
          <ac:spMkLst>
            <pc:docMk/>
            <pc:sldMk cId="3413397413" sldId="265"/>
            <ac:spMk id="152" creationId="{B4734384-C986-2842-8C04-46103C55EFEA}"/>
          </ac:spMkLst>
        </pc:spChg>
        <pc:spChg chg="add mod">
          <ac:chgData name="Artur Lewandowski" userId="27b073ff-eeed-4219-ac21-785138faddf1" providerId="ADAL" clId="{BABC39CC-5E48-794C-8871-E1FD53E3822C}" dt="2019-04-25T10:59:59.270" v="942" actId="207"/>
          <ac:spMkLst>
            <pc:docMk/>
            <pc:sldMk cId="3413397413" sldId="265"/>
            <ac:spMk id="153" creationId="{248749D4-187D-274F-9E82-4E28B746E30A}"/>
          </ac:spMkLst>
        </pc:spChg>
        <pc:spChg chg="add mod">
          <ac:chgData name="Artur Lewandowski" userId="27b073ff-eeed-4219-ac21-785138faddf1" providerId="ADAL" clId="{BABC39CC-5E48-794C-8871-E1FD53E3822C}" dt="2019-04-25T10:59:59.270" v="942" actId="207"/>
          <ac:spMkLst>
            <pc:docMk/>
            <pc:sldMk cId="3413397413" sldId="265"/>
            <ac:spMk id="154" creationId="{A0640B7E-5BEF-004E-B582-64F89BA0F770}"/>
          </ac:spMkLst>
        </pc:spChg>
        <pc:spChg chg="add mod">
          <ac:chgData name="Artur Lewandowski" userId="27b073ff-eeed-4219-ac21-785138faddf1" providerId="ADAL" clId="{BABC39CC-5E48-794C-8871-E1FD53E3822C}" dt="2019-04-25T10:59:59.270" v="942" actId="207"/>
          <ac:spMkLst>
            <pc:docMk/>
            <pc:sldMk cId="3413397413" sldId="265"/>
            <ac:spMk id="155" creationId="{E2F9A8FE-0902-2C49-8CB2-2DCF97666BC5}"/>
          </ac:spMkLst>
        </pc:spChg>
        <pc:spChg chg="add mod">
          <ac:chgData name="Artur Lewandowski" userId="27b073ff-eeed-4219-ac21-785138faddf1" providerId="ADAL" clId="{BABC39CC-5E48-794C-8871-E1FD53E3822C}" dt="2019-04-25T10:59:59.270" v="942" actId="207"/>
          <ac:spMkLst>
            <pc:docMk/>
            <pc:sldMk cId="3413397413" sldId="265"/>
            <ac:spMk id="156" creationId="{8694737D-C572-2A4D-8086-FA4DB296F5C6}"/>
          </ac:spMkLst>
        </pc:spChg>
        <pc:spChg chg="add mod">
          <ac:chgData name="Artur Lewandowski" userId="27b073ff-eeed-4219-ac21-785138faddf1" providerId="ADAL" clId="{BABC39CC-5E48-794C-8871-E1FD53E3822C}" dt="2019-04-25T10:59:59.270" v="942" actId="207"/>
          <ac:spMkLst>
            <pc:docMk/>
            <pc:sldMk cId="3413397413" sldId="265"/>
            <ac:spMk id="157" creationId="{DDD9BB80-9870-A146-A092-66C03ABB29EC}"/>
          </ac:spMkLst>
        </pc:spChg>
        <pc:spChg chg="add mod">
          <ac:chgData name="Artur Lewandowski" userId="27b073ff-eeed-4219-ac21-785138faddf1" providerId="ADAL" clId="{BABC39CC-5E48-794C-8871-E1FD53E3822C}" dt="2019-04-25T10:59:59.270" v="942" actId="207"/>
          <ac:spMkLst>
            <pc:docMk/>
            <pc:sldMk cId="3413397413" sldId="265"/>
            <ac:spMk id="158" creationId="{298DC62A-4CE9-A147-86F5-52A369287FB0}"/>
          </ac:spMkLst>
        </pc:spChg>
        <pc:spChg chg="add mod">
          <ac:chgData name="Artur Lewandowski" userId="27b073ff-eeed-4219-ac21-785138faddf1" providerId="ADAL" clId="{BABC39CC-5E48-794C-8871-E1FD53E3822C}" dt="2019-04-25T10:59:59.270" v="942" actId="207"/>
          <ac:spMkLst>
            <pc:docMk/>
            <pc:sldMk cId="3413397413" sldId="265"/>
            <ac:spMk id="159" creationId="{EB345C9B-CD51-2D4C-8163-ACECC2ABFC64}"/>
          </ac:spMkLst>
        </pc:spChg>
        <pc:spChg chg="add mod">
          <ac:chgData name="Artur Lewandowski" userId="27b073ff-eeed-4219-ac21-785138faddf1" providerId="ADAL" clId="{BABC39CC-5E48-794C-8871-E1FD53E3822C}" dt="2019-04-25T10:59:59.270" v="942" actId="207"/>
          <ac:spMkLst>
            <pc:docMk/>
            <pc:sldMk cId="3413397413" sldId="265"/>
            <ac:spMk id="160" creationId="{D9643C66-3EB7-6342-AC8C-5EB2F53DDC4C}"/>
          </ac:spMkLst>
        </pc:spChg>
        <pc:spChg chg="add mod">
          <ac:chgData name="Artur Lewandowski" userId="27b073ff-eeed-4219-ac21-785138faddf1" providerId="ADAL" clId="{BABC39CC-5E48-794C-8871-E1FD53E3822C}" dt="2019-04-25T10:59:59.270" v="942" actId="207"/>
          <ac:spMkLst>
            <pc:docMk/>
            <pc:sldMk cId="3413397413" sldId="265"/>
            <ac:spMk id="161" creationId="{05D8F4A5-A0DF-EE4F-AAC8-F32A7B0D4421}"/>
          </ac:spMkLst>
        </pc:spChg>
        <pc:spChg chg="add mod">
          <ac:chgData name="Artur Lewandowski" userId="27b073ff-eeed-4219-ac21-785138faddf1" providerId="ADAL" clId="{BABC39CC-5E48-794C-8871-E1FD53E3822C}" dt="2019-04-25T10:59:59.270" v="942" actId="207"/>
          <ac:spMkLst>
            <pc:docMk/>
            <pc:sldMk cId="3413397413" sldId="265"/>
            <ac:spMk id="162" creationId="{19D99C98-33C3-B94C-80A5-A0FF162ACD4A}"/>
          </ac:spMkLst>
        </pc:spChg>
        <pc:spChg chg="add mod">
          <ac:chgData name="Artur Lewandowski" userId="27b073ff-eeed-4219-ac21-785138faddf1" providerId="ADAL" clId="{BABC39CC-5E48-794C-8871-E1FD53E3822C}" dt="2019-04-25T10:59:59.270" v="942" actId="207"/>
          <ac:spMkLst>
            <pc:docMk/>
            <pc:sldMk cId="3413397413" sldId="265"/>
            <ac:spMk id="163" creationId="{33EEA4A4-CC13-E74D-A6D1-88715C8CFF89}"/>
          </ac:spMkLst>
        </pc:spChg>
        <pc:spChg chg="add mod">
          <ac:chgData name="Artur Lewandowski" userId="27b073ff-eeed-4219-ac21-785138faddf1" providerId="ADAL" clId="{BABC39CC-5E48-794C-8871-E1FD53E3822C}" dt="2019-04-25T10:59:59.270" v="942" actId="207"/>
          <ac:spMkLst>
            <pc:docMk/>
            <pc:sldMk cId="3413397413" sldId="265"/>
            <ac:spMk id="164" creationId="{C178500A-EC73-BC49-81E1-A217C214CE06}"/>
          </ac:spMkLst>
        </pc:spChg>
        <pc:spChg chg="add mod">
          <ac:chgData name="Artur Lewandowski" userId="27b073ff-eeed-4219-ac21-785138faddf1" providerId="ADAL" clId="{BABC39CC-5E48-794C-8871-E1FD53E3822C}" dt="2019-04-25T10:59:59.270" v="942" actId="207"/>
          <ac:spMkLst>
            <pc:docMk/>
            <pc:sldMk cId="3413397413" sldId="265"/>
            <ac:spMk id="165" creationId="{1F7D4DF2-2F4D-FE48-8A07-80849D854C6D}"/>
          </ac:spMkLst>
        </pc:spChg>
        <pc:spChg chg="add mod">
          <ac:chgData name="Artur Lewandowski" userId="27b073ff-eeed-4219-ac21-785138faddf1" providerId="ADAL" clId="{BABC39CC-5E48-794C-8871-E1FD53E3822C}" dt="2019-04-25T10:59:59.270" v="942" actId="207"/>
          <ac:spMkLst>
            <pc:docMk/>
            <pc:sldMk cId="3413397413" sldId="265"/>
            <ac:spMk id="166" creationId="{1D67234E-155F-C64C-AE1E-5D1430EB2217}"/>
          </ac:spMkLst>
        </pc:spChg>
        <pc:spChg chg="add mod">
          <ac:chgData name="Artur Lewandowski" userId="27b073ff-eeed-4219-ac21-785138faddf1" providerId="ADAL" clId="{BABC39CC-5E48-794C-8871-E1FD53E3822C}" dt="2019-04-25T10:59:59.270" v="942" actId="207"/>
          <ac:spMkLst>
            <pc:docMk/>
            <pc:sldMk cId="3413397413" sldId="265"/>
            <ac:spMk id="167" creationId="{334D2322-48E2-9047-805C-69D29D957D8A}"/>
          </ac:spMkLst>
        </pc:spChg>
        <pc:spChg chg="add mod">
          <ac:chgData name="Artur Lewandowski" userId="27b073ff-eeed-4219-ac21-785138faddf1" providerId="ADAL" clId="{BABC39CC-5E48-794C-8871-E1FD53E3822C}" dt="2019-04-25T10:59:59.270" v="942" actId="207"/>
          <ac:spMkLst>
            <pc:docMk/>
            <pc:sldMk cId="3413397413" sldId="265"/>
            <ac:spMk id="168" creationId="{3ABB50AB-81A7-884C-A94D-2069B34F7A39}"/>
          </ac:spMkLst>
        </pc:spChg>
        <pc:spChg chg="add mod">
          <ac:chgData name="Artur Lewandowski" userId="27b073ff-eeed-4219-ac21-785138faddf1" providerId="ADAL" clId="{BABC39CC-5E48-794C-8871-E1FD53E3822C}" dt="2019-04-25T10:59:59.270" v="942" actId="207"/>
          <ac:spMkLst>
            <pc:docMk/>
            <pc:sldMk cId="3413397413" sldId="265"/>
            <ac:spMk id="169" creationId="{4241D53B-B8A6-8F4D-88C7-C299D647C857}"/>
          </ac:spMkLst>
        </pc:spChg>
        <pc:spChg chg="add mod">
          <ac:chgData name="Artur Lewandowski" userId="27b073ff-eeed-4219-ac21-785138faddf1" providerId="ADAL" clId="{BABC39CC-5E48-794C-8871-E1FD53E3822C}" dt="2019-04-25T10:59:59.270" v="942" actId="207"/>
          <ac:spMkLst>
            <pc:docMk/>
            <pc:sldMk cId="3413397413" sldId="265"/>
            <ac:spMk id="170" creationId="{4C6F0EB4-6ED4-C24E-B404-C9C788C46259}"/>
          </ac:spMkLst>
        </pc:spChg>
        <pc:spChg chg="add mod">
          <ac:chgData name="Artur Lewandowski" userId="27b073ff-eeed-4219-ac21-785138faddf1" providerId="ADAL" clId="{BABC39CC-5E48-794C-8871-E1FD53E3822C}" dt="2019-04-25T10:59:59.270" v="942" actId="207"/>
          <ac:spMkLst>
            <pc:docMk/>
            <pc:sldMk cId="3413397413" sldId="265"/>
            <ac:spMk id="171" creationId="{5E3E910C-CFC4-FA40-9004-45F70A64B6FF}"/>
          </ac:spMkLst>
        </pc:spChg>
        <pc:spChg chg="add mod">
          <ac:chgData name="Artur Lewandowski" userId="27b073ff-eeed-4219-ac21-785138faddf1" providerId="ADAL" clId="{BABC39CC-5E48-794C-8871-E1FD53E3822C}" dt="2019-04-25T10:59:59.270" v="942" actId="207"/>
          <ac:spMkLst>
            <pc:docMk/>
            <pc:sldMk cId="3413397413" sldId="265"/>
            <ac:spMk id="172" creationId="{DE44707E-5E06-E04F-A694-4166496A0E77}"/>
          </ac:spMkLst>
        </pc:spChg>
        <pc:spChg chg="add mod">
          <ac:chgData name="Artur Lewandowski" userId="27b073ff-eeed-4219-ac21-785138faddf1" providerId="ADAL" clId="{BABC39CC-5E48-794C-8871-E1FD53E3822C}" dt="2019-04-25T10:59:59.270" v="942" actId="207"/>
          <ac:spMkLst>
            <pc:docMk/>
            <pc:sldMk cId="3413397413" sldId="265"/>
            <ac:spMk id="173" creationId="{F34736D3-9579-774E-B279-F56762FC0AC2}"/>
          </ac:spMkLst>
        </pc:spChg>
        <pc:spChg chg="add mod">
          <ac:chgData name="Artur Lewandowski" userId="27b073ff-eeed-4219-ac21-785138faddf1" providerId="ADAL" clId="{BABC39CC-5E48-794C-8871-E1FD53E3822C}" dt="2019-04-25T10:59:59.270" v="942" actId="207"/>
          <ac:spMkLst>
            <pc:docMk/>
            <pc:sldMk cId="3413397413" sldId="265"/>
            <ac:spMk id="174" creationId="{8EF03077-1231-854B-AA34-2DD5D5649D97}"/>
          </ac:spMkLst>
        </pc:spChg>
        <pc:spChg chg="add mod">
          <ac:chgData name="Artur Lewandowski" userId="27b073ff-eeed-4219-ac21-785138faddf1" providerId="ADAL" clId="{BABC39CC-5E48-794C-8871-E1FD53E3822C}" dt="2019-04-25T10:59:59.270" v="942" actId="207"/>
          <ac:spMkLst>
            <pc:docMk/>
            <pc:sldMk cId="3413397413" sldId="265"/>
            <ac:spMk id="175" creationId="{BCBC1DDE-1B44-894B-8EFD-05EC86F13A3F}"/>
          </ac:spMkLst>
        </pc:spChg>
        <pc:spChg chg="add mod">
          <ac:chgData name="Artur Lewandowski" userId="27b073ff-eeed-4219-ac21-785138faddf1" providerId="ADAL" clId="{BABC39CC-5E48-794C-8871-E1FD53E3822C}" dt="2019-04-25T10:59:59.270" v="942" actId="207"/>
          <ac:spMkLst>
            <pc:docMk/>
            <pc:sldMk cId="3413397413" sldId="265"/>
            <ac:spMk id="176" creationId="{848D388D-A680-7148-BE47-8A0FC3FA7C1C}"/>
          </ac:spMkLst>
        </pc:spChg>
        <pc:spChg chg="add mod">
          <ac:chgData name="Artur Lewandowski" userId="27b073ff-eeed-4219-ac21-785138faddf1" providerId="ADAL" clId="{BABC39CC-5E48-794C-8871-E1FD53E3822C}" dt="2019-04-25T10:59:59.270" v="942" actId="207"/>
          <ac:spMkLst>
            <pc:docMk/>
            <pc:sldMk cId="3413397413" sldId="265"/>
            <ac:spMk id="177" creationId="{C44E25AA-0025-1443-B6CF-8E0C01E142EB}"/>
          </ac:spMkLst>
        </pc:spChg>
        <pc:spChg chg="add mod">
          <ac:chgData name="Artur Lewandowski" userId="27b073ff-eeed-4219-ac21-785138faddf1" providerId="ADAL" clId="{BABC39CC-5E48-794C-8871-E1FD53E3822C}" dt="2019-04-25T10:59:59.270" v="942" actId="207"/>
          <ac:spMkLst>
            <pc:docMk/>
            <pc:sldMk cId="3413397413" sldId="265"/>
            <ac:spMk id="178" creationId="{46547EB5-A88E-5642-B70F-BA5A1EBCCA5E}"/>
          </ac:spMkLst>
        </pc:spChg>
        <pc:spChg chg="add mod">
          <ac:chgData name="Artur Lewandowski" userId="27b073ff-eeed-4219-ac21-785138faddf1" providerId="ADAL" clId="{BABC39CC-5E48-794C-8871-E1FD53E3822C}" dt="2019-04-25T10:59:59.270" v="942" actId="207"/>
          <ac:spMkLst>
            <pc:docMk/>
            <pc:sldMk cId="3413397413" sldId="265"/>
            <ac:spMk id="179" creationId="{EFB91B2F-5226-6F48-91A8-4D88A1459616}"/>
          </ac:spMkLst>
        </pc:spChg>
        <pc:spChg chg="add mod">
          <ac:chgData name="Artur Lewandowski" userId="27b073ff-eeed-4219-ac21-785138faddf1" providerId="ADAL" clId="{BABC39CC-5E48-794C-8871-E1FD53E3822C}" dt="2019-04-25T10:59:59.270" v="942" actId="207"/>
          <ac:spMkLst>
            <pc:docMk/>
            <pc:sldMk cId="3413397413" sldId="265"/>
            <ac:spMk id="180" creationId="{9A8827F7-4A18-924A-B981-BB942D64A7E2}"/>
          </ac:spMkLst>
        </pc:spChg>
        <pc:spChg chg="add mod">
          <ac:chgData name="Artur Lewandowski" userId="27b073ff-eeed-4219-ac21-785138faddf1" providerId="ADAL" clId="{BABC39CC-5E48-794C-8871-E1FD53E3822C}" dt="2019-04-25T10:59:59.270" v="942" actId="207"/>
          <ac:spMkLst>
            <pc:docMk/>
            <pc:sldMk cId="3413397413" sldId="265"/>
            <ac:spMk id="181" creationId="{AA93173B-0D33-BA4C-B76E-1EAC822BD079}"/>
          </ac:spMkLst>
        </pc:spChg>
        <pc:spChg chg="add mod">
          <ac:chgData name="Artur Lewandowski" userId="27b073ff-eeed-4219-ac21-785138faddf1" providerId="ADAL" clId="{BABC39CC-5E48-794C-8871-E1FD53E3822C}" dt="2019-04-25T10:59:59.270" v="942" actId="207"/>
          <ac:spMkLst>
            <pc:docMk/>
            <pc:sldMk cId="3413397413" sldId="265"/>
            <ac:spMk id="182" creationId="{85940726-F5EB-1E4B-97EB-2D179A393CE6}"/>
          </ac:spMkLst>
        </pc:spChg>
        <pc:spChg chg="add mod">
          <ac:chgData name="Artur Lewandowski" userId="27b073ff-eeed-4219-ac21-785138faddf1" providerId="ADAL" clId="{BABC39CC-5E48-794C-8871-E1FD53E3822C}" dt="2019-04-25T10:59:59.270" v="942" actId="207"/>
          <ac:spMkLst>
            <pc:docMk/>
            <pc:sldMk cId="3413397413" sldId="265"/>
            <ac:spMk id="183" creationId="{A332C953-4421-6E43-8020-26F87A8B14A4}"/>
          </ac:spMkLst>
        </pc:spChg>
        <pc:spChg chg="add mod">
          <ac:chgData name="Artur Lewandowski" userId="27b073ff-eeed-4219-ac21-785138faddf1" providerId="ADAL" clId="{BABC39CC-5E48-794C-8871-E1FD53E3822C}" dt="2019-04-25T10:59:59.270" v="942" actId="207"/>
          <ac:spMkLst>
            <pc:docMk/>
            <pc:sldMk cId="3413397413" sldId="265"/>
            <ac:spMk id="184" creationId="{D79CC6CD-5214-FF4A-80C6-EF3B6707CF80}"/>
          </ac:spMkLst>
        </pc:spChg>
        <pc:spChg chg="add mod">
          <ac:chgData name="Artur Lewandowski" userId="27b073ff-eeed-4219-ac21-785138faddf1" providerId="ADAL" clId="{BABC39CC-5E48-794C-8871-E1FD53E3822C}" dt="2019-04-25T10:59:59.270" v="942" actId="207"/>
          <ac:spMkLst>
            <pc:docMk/>
            <pc:sldMk cId="3413397413" sldId="265"/>
            <ac:spMk id="185" creationId="{158FBDD8-2585-B442-8480-B1130A4BF5C3}"/>
          </ac:spMkLst>
        </pc:spChg>
        <pc:spChg chg="add mod">
          <ac:chgData name="Artur Lewandowski" userId="27b073ff-eeed-4219-ac21-785138faddf1" providerId="ADAL" clId="{BABC39CC-5E48-794C-8871-E1FD53E3822C}" dt="2019-04-25T10:59:59.270" v="942" actId="207"/>
          <ac:spMkLst>
            <pc:docMk/>
            <pc:sldMk cId="3413397413" sldId="265"/>
            <ac:spMk id="186" creationId="{AB905CAD-67ED-F747-926B-E6DF9DECD5A4}"/>
          </ac:spMkLst>
        </pc:spChg>
        <pc:spChg chg="add mod">
          <ac:chgData name="Artur Lewandowski" userId="27b073ff-eeed-4219-ac21-785138faddf1" providerId="ADAL" clId="{BABC39CC-5E48-794C-8871-E1FD53E3822C}" dt="2019-04-25T10:59:59.270" v="942" actId="207"/>
          <ac:spMkLst>
            <pc:docMk/>
            <pc:sldMk cId="3413397413" sldId="265"/>
            <ac:spMk id="187" creationId="{17524296-238A-864B-8717-8D931AB12AC5}"/>
          </ac:spMkLst>
        </pc:spChg>
        <pc:spChg chg="add mod">
          <ac:chgData name="Artur Lewandowski" userId="27b073ff-eeed-4219-ac21-785138faddf1" providerId="ADAL" clId="{BABC39CC-5E48-794C-8871-E1FD53E3822C}" dt="2019-04-25T10:59:59.270" v="942" actId="207"/>
          <ac:spMkLst>
            <pc:docMk/>
            <pc:sldMk cId="3413397413" sldId="265"/>
            <ac:spMk id="188" creationId="{22C3CBC7-6DA8-1B46-8937-AD7C01CAAD49}"/>
          </ac:spMkLst>
        </pc:spChg>
        <pc:spChg chg="add mod">
          <ac:chgData name="Artur Lewandowski" userId="27b073ff-eeed-4219-ac21-785138faddf1" providerId="ADAL" clId="{BABC39CC-5E48-794C-8871-E1FD53E3822C}" dt="2019-04-25T10:59:59.270" v="942" actId="207"/>
          <ac:spMkLst>
            <pc:docMk/>
            <pc:sldMk cId="3413397413" sldId="265"/>
            <ac:spMk id="189" creationId="{FE050347-2C47-914E-9B07-5A0CC64C9566}"/>
          </ac:spMkLst>
        </pc:spChg>
        <pc:spChg chg="add mod">
          <ac:chgData name="Artur Lewandowski" userId="27b073ff-eeed-4219-ac21-785138faddf1" providerId="ADAL" clId="{BABC39CC-5E48-794C-8871-E1FD53E3822C}" dt="2019-04-25T10:59:59.270" v="942" actId="207"/>
          <ac:spMkLst>
            <pc:docMk/>
            <pc:sldMk cId="3413397413" sldId="265"/>
            <ac:spMk id="190" creationId="{E23C691A-4DA3-1F45-8282-8234D0DE3717}"/>
          </ac:spMkLst>
        </pc:spChg>
        <pc:spChg chg="add mod">
          <ac:chgData name="Artur Lewandowski" userId="27b073ff-eeed-4219-ac21-785138faddf1" providerId="ADAL" clId="{BABC39CC-5E48-794C-8871-E1FD53E3822C}" dt="2019-04-25T10:59:59.270" v="942" actId="207"/>
          <ac:spMkLst>
            <pc:docMk/>
            <pc:sldMk cId="3413397413" sldId="265"/>
            <ac:spMk id="191" creationId="{1CE236F7-88DC-9B4F-9B15-DE05EF0C3710}"/>
          </ac:spMkLst>
        </pc:spChg>
        <pc:spChg chg="add mod">
          <ac:chgData name="Artur Lewandowski" userId="27b073ff-eeed-4219-ac21-785138faddf1" providerId="ADAL" clId="{BABC39CC-5E48-794C-8871-E1FD53E3822C}" dt="2019-04-25T10:59:59.270" v="942" actId="207"/>
          <ac:spMkLst>
            <pc:docMk/>
            <pc:sldMk cId="3413397413" sldId="265"/>
            <ac:spMk id="192" creationId="{1ACED814-0D4C-1043-9588-8F9B49CA0FB0}"/>
          </ac:spMkLst>
        </pc:spChg>
        <pc:spChg chg="add mod">
          <ac:chgData name="Artur Lewandowski" userId="27b073ff-eeed-4219-ac21-785138faddf1" providerId="ADAL" clId="{BABC39CC-5E48-794C-8871-E1FD53E3822C}" dt="2019-04-25T10:59:59.270" v="942" actId="207"/>
          <ac:spMkLst>
            <pc:docMk/>
            <pc:sldMk cId="3413397413" sldId="265"/>
            <ac:spMk id="193" creationId="{CE2200E1-6330-314B-8405-575A192CF145}"/>
          </ac:spMkLst>
        </pc:spChg>
        <pc:spChg chg="add mod">
          <ac:chgData name="Artur Lewandowski" userId="27b073ff-eeed-4219-ac21-785138faddf1" providerId="ADAL" clId="{BABC39CC-5E48-794C-8871-E1FD53E3822C}" dt="2019-04-25T10:59:59.270" v="942" actId="207"/>
          <ac:spMkLst>
            <pc:docMk/>
            <pc:sldMk cId="3413397413" sldId="265"/>
            <ac:spMk id="194" creationId="{5DFD6D5C-C57A-154B-B22A-3B94417D5599}"/>
          </ac:spMkLst>
        </pc:spChg>
        <pc:spChg chg="add mod">
          <ac:chgData name="Artur Lewandowski" userId="27b073ff-eeed-4219-ac21-785138faddf1" providerId="ADAL" clId="{BABC39CC-5E48-794C-8871-E1FD53E3822C}" dt="2019-04-25T10:59:59.270" v="942" actId="207"/>
          <ac:spMkLst>
            <pc:docMk/>
            <pc:sldMk cId="3413397413" sldId="265"/>
            <ac:spMk id="195" creationId="{70884BF9-6376-EA4E-8E5F-64F3FA8B080D}"/>
          </ac:spMkLst>
        </pc:spChg>
        <pc:spChg chg="add mod">
          <ac:chgData name="Artur Lewandowski" userId="27b073ff-eeed-4219-ac21-785138faddf1" providerId="ADAL" clId="{BABC39CC-5E48-794C-8871-E1FD53E3822C}" dt="2019-04-25T10:59:59.270" v="942" actId="207"/>
          <ac:spMkLst>
            <pc:docMk/>
            <pc:sldMk cId="3413397413" sldId="265"/>
            <ac:spMk id="196" creationId="{7FC5DDFF-5266-2E45-BFB6-FE2B53451535}"/>
          </ac:spMkLst>
        </pc:spChg>
        <pc:spChg chg="add mod">
          <ac:chgData name="Artur Lewandowski" userId="27b073ff-eeed-4219-ac21-785138faddf1" providerId="ADAL" clId="{BABC39CC-5E48-794C-8871-E1FD53E3822C}" dt="2019-04-25T10:59:59.270" v="942" actId="207"/>
          <ac:spMkLst>
            <pc:docMk/>
            <pc:sldMk cId="3413397413" sldId="265"/>
            <ac:spMk id="197" creationId="{9ED2EC24-B73A-3549-90D7-E08958909176}"/>
          </ac:spMkLst>
        </pc:spChg>
        <pc:spChg chg="add mod">
          <ac:chgData name="Artur Lewandowski" userId="27b073ff-eeed-4219-ac21-785138faddf1" providerId="ADAL" clId="{BABC39CC-5E48-794C-8871-E1FD53E3822C}" dt="2019-04-25T10:59:59.270" v="942" actId="207"/>
          <ac:spMkLst>
            <pc:docMk/>
            <pc:sldMk cId="3413397413" sldId="265"/>
            <ac:spMk id="198" creationId="{B2A63895-5069-BB4E-B149-ABA4DE698886}"/>
          </ac:spMkLst>
        </pc:spChg>
        <pc:spChg chg="add mod">
          <ac:chgData name="Artur Lewandowski" userId="27b073ff-eeed-4219-ac21-785138faddf1" providerId="ADAL" clId="{BABC39CC-5E48-794C-8871-E1FD53E3822C}" dt="2019-04-25T10:59:59.270" v="942" actId="207"/>
          <ac:spMkLst>
            <pc:docMk/>
            <pc:sldMk cId="3413397413" sldId="265"/>
            <ac:spMk id="199" creationId="{40D6AED2-336D-0F44-8729-D17EFA8E6780}"/>
          </ac:spMkLst>
        </pc:spChg>
        <pc:spChg chg="add mod">
          <ac:chgData name="Artur Lewandowski" userId="27b073ff-eeed-4219-ac21-785138faddf1" providerId="ADAL" clId="{BABC39CC-5E48-794C-8871-E1FD53E3822C}" dt="2019-04-25T10:59:59.270" v="942" actId="207"/>
          <ac:spMkLst>
            <pc:docMk/>
            <pc:sldMk cId="3413397413" sldId="265"/>
            <ac:spMk id="200" creationId="{EC44DA98-BEA5-AD46-9E9F-AA0DB2C8E866}"/>
          </ac:spMkLst>
        </pc:spChg>
        <pc:spChg chg="add mod">
          <ac:chgData name="Artur Lewandowski" userId="27b073ff-eeed-4219-ac21-785138faddf1" providerId="ADAL" clId="{BABC39CC-5E48-794C-8871-E1FD53E3822C}" dt="2019-04-25T10:59:59.270" v="942" actId="207"/>
          <ac:spMkLst>
            <pc:docMk/>
            <pc:sldMk cId="3413397413" sldId="265"/>
            <ac:spMk id="201" creationId="{715A4E54-58F1-EF4A-8DFA-A4F7B1D10DD2}"/>
          </ac:spMkLst>
        </pc:spChg>
        <pc:spChg chg="add mod">
          <ac:chgData name="Artur Lewandowski" userId="27b073ff-eeed-4219-ac21-785138faddf1" providerId="ADAL" clId="{BABC39CC-5E48-794C-8871-E1FD53E3822C}" dt="2019-04-25T10:59:59.270" v="942" actId="207"/>
          <ac:spMkLst>
            <pc:docMk/>
            <pc:sldMk cId="3413397413" sldId="265"/>
            <ac:spMk id="202" creationId="{50137FF2-A6F0-444E-BA5B-4756801AD76D}"/>
          </ac:spMkLst>
        </pc:spChg>
        <pc:spChg chg="add mod">
          <ac:chgData name="Artur Lewandowski" userId="27b073ff-eeed-4219-ac21-785138faddf1" providerId="ADAL" clId="{BABC39CC-5E48-794C-8871-E1FD53E3822C}" dt="2019-04-25T10:59:59.270" v="942" actId="207"/>
          <ac:spMkLst>
            <pc:docMk/>
            <pc:sldMk cId="3413397413" sldId="265"/>
            <ac:spMk id="203" creationId="{E589F455-3E73-314F-A4E5-8B2ADD0D0F76}"/>
          </ac:spMkLst>
        </pc:spChg>
        <pc:spChg chg="add mod">
          <ac:chgData name="Artur Lewandowski" userId="27b073ff-eeed-4219-ac21-785138faddf1" providerId="ADAL" clId="{BABC39CC-5E48-794C-8871-E1FD53E3822C}" dt="2019-04-25T10:59:59.270" v="942" actId="207"/>
          <ac:spMkLst>
            <pc:docMk/>
            <pc:sldMk cId="3413397413" sldId="265"/>
            <ac:spMk id="204" creationId="{ECC2859D-4662-384C-9787-1E578C00EB62}"/>
          </ac:spMkLst>
        </pc:spChg>
        <pc:spChg chg="add mod">
          <ac:chgData name="Artur Lewandowski" userId="27b073ff-eeed-4219-ac21-785138faddf1" providerId="ADAL" clId="{BABC39CC-5E48-794C-8871-E1FD53E3822C}" dt="2019-04-25T10:59:59.270" v="942" actId="207"/>
          <ac:spMkLst>
            <pc:docMk/>
            <pc:sldMk cId="3413397413" sldId="265"/>
            <ac:spMk id="205" creationId="{C8F86D23-737B-BD4F-B800-422F97FC8920}"/>
          </ac:spMkLst>
        </pc:spChg>
        <pc:spChg chg="add mod">
          <ac:chgData name="Artur Lewandowski" userId="27b073ff-eeed-4219-ac21-785138faddf1" providerId="ADAL" clId="{BABC39CC-5E48-794C-8871-E1FD53E3822C}" dt="2019-04-25T10:59:59.270" v="942" actId="207"/>
          <ac:spMkLst>
            <pc:docMk/>
            <pc:sldMk cId="3413397413" sldId="265"/>
            <ac:spMk id="206" creationId="{EFC65EB4-DA45-F543-8F87-277EAB7C83D7}"/>
          </ac:spMkLst>
        </pc:spChg>
        <pc:spChg chg="add mod">
          <ac:chgData name="Artur Lewandowski" userId="27b073ff-eeed-4219-ac21-785138faddf1" providerId="ADAL" clId="{BABC39CC-5E48-794C-8871-E1FD53E3822C}" dt="2019-04-25T10:59:59.270" v="942" actId="207"/>
          <ac:spMkLst>
            <pc:docMk/>
            <pc:sldMk cId="3413397413" sldId="265"/>
            <ac:spMk id="207" creationId="{5C1AEF57-9E1F-3141-A85F-38E15997EED2}"/>
          </ac:spMkLst>
        </pc:spChg>
        <pc:spChg chg="add mod">
          <ac:chgData name="Artur Lewandowski" userId="27b073ff-eeed-4219-ac21-785138faddf1" providerId="ADAL" clId="{BABC39CC-5E48-794C-8871-E1FD53E3822C}" dt="2019-04-25T10:59:59.270" v="942" actId="207"/>
          <ac:spMkLst>
            <pc:docMk/>
            <pc:sldMk cId="3413397413" sldId="265"/>
            <ac:spMk id="208" creationId="{BA8A3A69-C9CB-774E-BC4F-328D118F7116}"/>
          </ac:spMkLst>
        </pc:spChg>
        <pc:spChg chg="add mod">
          <ac:chgData name="Artur Lewandowski" userId="27b073ff-eeed-4219-ac21-785138faddf1" providerId="ADAL" clId="{BABC39CC-5E48-794C-8871-E1FD53E3822C}" dt="2019-04-25T10:59:59.270" v="942" actId="207"/>
          <ac:spMkLst>
            <pc:docMk/>
            <pc:sldMk cId="3413397413" sldId="265"/>
            <ac:spMk id="209" creationId="{65DE58D5-07F2-9E47-A77F-3C53EB8786FD}"/>
          </ac:spMkLst>
        </pc:spChg>
        <pc:spChg chg="add mod">
          <ac:chgData name="Artur Lewandowski" userId="27b073ff-eeed-4219-ac21-785138faddf1" providerId="ADAL" clId="{BABC39CC-5E48-794C-8871-E1FD53E3822C}" dt="2019-04-25T10:59:59.270" v="942" actId="207"/>
          <ac:spMkLst>
            <pc:docMk/>
            <pc:sldMk cId="3413397413" sldId="265"/>
            <ac:spMk id="210" creationId="{B7C6FD7B-6279-8E46-82F6-0109668C1A50}"/>
          </ac:spMkLst>
        </pc:spChg>
        <pc:spChg chg="add mod">
          <ac:chgData name="Artur Lewandowski" userId="27b073ff-eeed-4219-ac21-785138faddf1" providerId="ADAL" clId="{BABC39CC-5E48-794C-8871-E1FD53E3822C}" dt="2019-04-25T10:59:59.270" v="942" actId="207"/>
          <ac:spMkLst>
            <pc:docMk/>
            <pc:sldMk cId="3413397413" sldId="265"/>
            <ac:spMk id="211" creationId="{EA6BB009-6EA6-1744-A494-CEE65BA2CB87}"/>
          </ac:spMkLst>
        </pc:spChg>
        <pc:spChg chg="add mod">
          <ac:chgData name="Artur Lewandowski" userId="27b073ff-eeed-4219-ac21-785138faddf1" providerId="ADAL" clId="{BABC39CC-5E48-794C-8871-E1FD53E3822C}" dt="2019-04-25T10:59:59.270" v="942" actId="207"/>
          <ac:spMkLst>
            <pc:docMk/>
            <pc:sldMk cId="3413397413" sldId="265"/>
            <ac:spMk id="212" creationId="{0BBB8587-8522-4C46-A72A-B1EB391F2D7B}"/>
          </ac:spMkLst>
        </pc:spChg>
        <pc:spChg chg="add mod">
          <ac:chgData name="Artur Lewandowski" userId="27b073ff-eeed-4219-ac21-785138faddf1" providerId="ADAL" clId="{BABC39CC-5E48-794C-8871-E1FD53E3822C}" dt="2019-04-25T10:59:59.270" v="942" actId="207"/>
          <ac:spMkLst>
            <pc:docMk/>
            <pc:sldMk cId="3413397413" sldId="265"/>
            <ac:spMk id="213" creationId="{AB71605B-4684-D342-8149-AD5A4E5320B3}"/>
          </ac:spMkLst>
        </pc:spChg>
        <pc:spChg chg="add mod">
          <ac:chgData name="Artur Lewandowski" userId="27b073ff-eeed-4219-ac21-785138faddf1" providerId="ADAL" clId="{BABC39CC-5E48-794C-8871-E1FD53E3822C}" dt="2019-04-25T10:59:59.270" v="942" actId="207"/>
          <ac:spMkLst>
            <pc:docMk/>
            <pc:sldMk cId="3413397413" sldId="265"/>
            <ac:spMk id="214" creationId="{835D41C5-4772-A64D-A73D-CB92C4243C47}"/>
          </ac:spMkLst>
        </pc:spChg>
        <pc:spChg chg="add mod">
          <ac:chgData name="Artur Lewandowski" userId="27b073ff-eeed-4219-ac21-785138faddf1" providerId="ADAL" clId="{BABC39CC-5E48-794C-8871-E1FD53E3822C}" dt="2019-04-25T10:59:59.270" v="942" actId="207"/>
          <ac:spMkLst>
            <pc:docMk/>
            <pc:sldMk cId="3413397413" sldId="265"/>
            <ac:spMk id="215" creationId="{61FD5D63-3B1F-3140-8773-5B3C63B5C6CC}"/>
          </ac:spMkLst>
        </pc:spChg>
        <pc:spChg chg="add mod">
          <ac:chgData name="Artur Lewandowski" userId="27b073ff-eeed-4219-ac21-785138faddf1" providerId="ADAL" clId="{BABC39CC-5E48-794C-8871-E1FD53E3822C}" dt="2019-04-25T10:59:59.270" v="942" actId="207"/>
          <ac:spMkLst>
            <pc:docMk/>
            <pc:sldMk cId="3413397413" sldId="265"/>
            <ac:spMk id="216" creationId="{9AA59B2D-A6A4-0A45-9E92-6800DFF71B50}"/>
          </ac:spMkLst>
        </pc:spChg>
        <pc:spChg chg="add mod">
          <ac:chgData name="Artur Lewandowski" userId="27b073ff-eeed-4219-ac21-785138faddf1" providerId="ADAL" clId="{BABC39CC-5E48-794C-8871-E1FD53E3822C}" dt="2019-04-25T10:59:59.270" v="942" actId="207"/>
          <ac:spMkLst>
            <pc:docMk/>
            <pc:sldMk cId="3413397413" sldId="265"/>
            <ac:spMk id="217" creationId="{B0D0CD0E-7A08-0E49-A72D-AA7EAD1C177E}"/>
          </ac:spMkLst>
        </pc:spChg>
        <pc:spChg chg="add mod">
          <ac:chgData name="Artur Lewandowski" userId="27b073ff-eeed-4219-ac21-785138faddf1" providerId="ADAL" clId="{BABC39CC-5E48-794C-8871-E1FD53E3822C}" dt="2019-04-25T10:59:59.270" v="942" actId="207"/>
          <ac:spMkLst>
            <pc:docMk/>
            <pc:sldMk cId="3413397413" sldId="265"/>
            <ac:spMk id="218" creationId="{3181FEFF-2363-234E-A256-216EE0A188BA}"/>
          </ac:spMkLst>
        </pc:spChg>
        <pc:spChg chg="add mod">
          <ac:chgData name="Artur Lewandowski" userId="27b073ff-eeed-4219-ac21-785138faddf1" providerId="ADAL" clId="{BABC39CC-5E48-794C-8871-E1FD53E3822C}" dt="2019-04-25T10:59:59.270" v="942" actId="207"/>
          <ac:spMkLst>
            <pc:docMk/>
            <pc:sldMk cId="3413397413" sldId="265"/>
            <ac:spMk id="219" creationId="{65B55002-FCB8-9C46-BCE6-D8584DC84C61}"/>
          </ac:spMkLst>
        </pc:spChg>
        <pc:spChg chg="add mod">
          <ac:chgData name="Artur Lewandowski" userId="27b073ff-eeed-4219-ac21-785138faddf1" providerId="ADAL" clId="{BABC39CC-5E48-794C-8871-E1FD53E3822C}" dt="2019-04-25T10:59:59.270" v="942" actId="207"/>
          <ac:spMkLst>
            <pc:docMk/>
            <pc:sldMk cId="3413397413" sldId="265"/>
            <ac:spMk id="220" creationId="{33533F25-B554-5E4C-B32E-82CCD8E2F86E}"/>
          </ac:spMkLst>
        </pc:spChg>
        <pc:spChg chg="add mod">
          <ac:chgData name="Artur Lewandowski" userId="27b073ff-eeed-4219-ac21-785138faddf1" providerId="ADAL" clId="{BABC39CC-5E48-794C-8871-E1FD53E3822C}" dt="2019-04-25T10:59:59.270" v="942" actId="207"/>
          <ac:spMkLst>
            <pc:docMk/>
            <pc:sldMk cId="3413397413" sldId="265"/>
            <ac:spMk id="221" creationId="{0C0C6877-BADF-1245-9C4B-D1D207C97B1A}"/>
          </ac:spMkLst>
        </pc:spChg>
      </pc:sldChg>
      <pc:sldChg chg="add ord">
        <pc:chgData name="Artur Lewandowski" userId="27b073ff-eeed-4219-ac21-785138faddf1" providerId="ADAL" clId="{BABC39CC-5E48-794C-8871-E1FD53E3822C}" dt="2019-04-27T07:14:41.386" v="1004"/>
        <pc:sldMkLst>
          <pc:docMk/>
          <pc:sldMk cId="2613903325" sldId="272"/>
        </pc:sldMkLst>
      </pc:sldChg>
      <pc:sldChg chg="add">
        <pc:chgData name="Artur Lewandowski" userId="27b073ff-eeed-4219-ac21-785138faddf1" providerId="ADAL" clId="{BABC39CC-5E48-794C-8871-E1FD53E3822C}" dt="2019-05-10T13:49:41.426" v="1831"/>
        <pc:sldMkLst>
          <pc:docMk/>
          <pc:sldMk cId="345765817" sldId="273"/>
        </pc:sldMkLst>
      </pc:sldChg>
      <pc:sldChg chg="add">
        <pc:chgData name="Artur Lewandowski" userId="27b073ff-eeed-4219-ac21-785138faddf1" providerId="ADAL" clId="{BABC39CC-5E48-794C-8871-E1FD53E3822C}" dt="2019-06-28T11:30:09.998" v="2255"/>
        <pc:sldMkLst>
          <pc:docMk/>
          <pc:sldMk cId="1300815504" sldId="274"/>
        </pc:sldMkLst>
      </pc:sldChg>
      <pc:sldChg chg="add">
        <pc:chgData name="Artur Lewandowski" userId="27b073ff-eeed-4219-ac21-785138faddf1" providerId="ADAL" clId="{BABC39CC-5E48-794C-8871-E1FD53E3822C}" dt="2019-06-28T11:54:18.722" v="2256"/>
        <pc:sldMkLst>
          <pc:docMk/>
          <pc:sldMk cId="4107724510" sldId="275"/>
        </pc:sldMkLst>
      </pc:sldChg>
      <pc:sldChg chg="add">
        <pc:chgData name="Artur Lewandowski" userId="27b073ff-eeed-4219-ac21-785138faddf1" providerId="ADAL" clId="{BABC39CC-5E48-794C-8871-E1FD53E3822C}" dt="2019-06-28T12:08:41.383" v="2257"/>
        <pc:sldMkLst>
          <pc:docMk/>
          <pc:sldMk cId="970580397" sldId="276"/>
        </pc:sldMkLst>
      </pc:sldChg>
      <pc:sldMasterChg chg="addSldLayout delSldLayout modSldLayout">
        <pc:chgData name="Artur Lewandowski" userId="27b073ff-eeed-4219-ac21-785138faddf1" providerId="ADAL" clId="{BABC39CC-5E48-794C-8871-E1FD53E3822C}" dt="2019-05-20T08:41:15.135" v="2252" actId="14100"/>
        <pc:sldMasterMkLst>
          <pc:docMk/>
          <pc:sldMasterMk cId="732186995" sldId="2147483648"/>
        </pc:sldMasterMkLst>
        <pc:sldLayoutChg chg="modAnim">
          <pc:chgData name="Artur Lewandowski" userId="27b073ff-eeed-4219-ac21-785138faddf1" providerId="ADAL" clId="{BABC39CC-5E48-794C-8871-E1FD53E3822C}" dt="2019-04-27T07:15:55.055" v="1008"/>
          <pc:sldLayoutMkLst>
            <pc:docMk/>
            <pc:sldMasterMk cId="732186995" sldId="2147483648"/>
            <pc:sldLayoutMk cId="3041372136" sldId="2147483655"/>
          </pc:sldLayoutMkLst>
        </pc:sldLayoutChg>
        <pc:sldLayoutChg chg="addSp delSp modSp">
          <pc:chgData name="Artur Lewandowski" userId="27b073ff-eeed-4219-ac21-785138faddf1" providerId="ADAL" clId="{BABC39CC-5E48-794C-8871-E1FD53E3822C}" dt="2019-05-20T08:24:32.837" v="1851" actId="14100"/>
          <pc:sldLayoutMkLst>
            <pc:docMk/>
            <pc:sldMasterMk cId="732186995" sldId="2147483648"/>
            <pc:sldLayoutMk cId="803115477" sldId="2147483661"/>
          </pc:sldLayoutMkLst>
          <pc:spChg chg="mod">
            <ac:chgData name="Artur Lewandowski" userId="27b073ff-eeed-4219-ac21-785138faddf1" providerId="ADAL" clId="{BABC39CC-5E48-794C-8871-E1FD53E3822C}" dt="2019-05-20T08:24:32.837" v="1851" actId="14100"/>
            <ac:spMkLst>
              <pc:docMk/>
              <pc:sldMasterMk cId="732186995" sldId="2147483648"/>
              <pc:sldLayoutMk cId="803115477" sldId="2147483661"/>
              <ac:spMk id="2" creationId="{6C17C296-C730-094D-AE63-91517460970C}"/>
            </ac:spMkLst>
          </pc:spChg>
          <pc:spChg chg="add del">
            <ac:chgData name="Artur Lewandowski" userId="27b073ff-eeed-4219-ac21-785138faddf1" providerId="ADAL" clId="{BABC39CC-5E48-794C-8871-E1FD53E3822C}" dt="2019-05-20T08:24:23.466" v="1849" actId="478"/>
            <ac:spMkLst>
              <pc:docMk/>
              <pc:sldMasterMk cId="732186995" sldId="2147483648"/>
              <pc:sldLayoutMk cId="803115477" sldId="2147483661"/>
              <ac:spMk id="10" creationId="{356BCAED-1027-484F-A001-B98F0DC5E612}"/>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3" creationId="{71A3F788-C98C-E741-ACC4-FAA045FFE6FC}"/>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4" creationId="{4A4F0CF6-578D-414A-945D-FE9E04557FBD}"/>
            </ac:spMkLst>
          </pc:spChg>
        </pc:sldLayoutChg>
        <pc:sldLayoutChg chg="modSp">
          <pc:chgData name="Artur Lewandowski" userId="27b073ff-eeed-4219-ac21-785138faddf1" providerId="ADAL" clId="{BABC39CC-5E48-794C-8871-E1FD53E3822C}" dt="2019-04-25T07:06:24.311" v="341" actId="20577"/>
          <pc:sldLayoutMkLst>
            <pc:docMk/>
            <pc:sldMasterMk cId="732186995" sldId="2147483648"/>
            <pc:sldLayoutMk cId="2704572741" sldId="2147483669"/>
          </pc:sldLayoutMkLst>
          <pc:spChg chg="mod">
            <ac:chgData name="Artur Lewandowski" userId="27b073ff-eeed-4219-ac21-785138faddf1" providerId="ADAL" clId="{BABC39CC-5E48-794C-8871-E1FD53E3822C}" dt="2019-04-25T07:06:24.311" v="341" actId="20577"/>
            <ac:spMkLst>
              <pc:docMk/>
              <pc:sldMasterMk cId="732186995" sldId="2147483648"/>
              <pc:sldLayoutMk cId="2704572741" sldId="2147483669"/>
              <ac:spMk id="8" creationId="{616A6A9D-A50A-3E43-AFA1-384C9519CB84}"/>
            </ac:spMkLst>
          </pc:spChg>
        </pc:sldLayoutChg>
        <pc:sldLayoutChg chg="delSp">
          <pc:chgData name="Artur Lewandowski" userId="27b073ff-eeed-4219-ac21-785138faddf1" providerId="ADAL" clId="{BABC39CC-5E48-794C-8871-E1FD53E3822C}" dt="2019-04-25T07:12:37.874" v="395" actId="478"/>
          <pc:sldLayoutMkLst>
            <pc:docMk/>
            <pc:sldMasterMk cId="732186995" sldId="2147483648"/>
            <pc:sldLayoutMk cId="3547223083" sldId="2147483671"/>
          </pc:sldLayoutMkLst>
          <pc:picChg chg="del">
            <ac:chgData name="Artur Lewandowski" userId="27b073ff-eeed-4219-ac21-785138faddf1" providerId="ADAL" clId="{BABC39CC-5E48-794C-8871-E1FD53E3822C}" dt="2019-04-25T07:12:37.874" v="395" actId="478"/>
            <ac:picMkLst>
              <pc:docMk/>
              <pc:sldMasterMk cId="732186995" sldId="2147483648"/>
              <pc:sldLayoutMk cId="3547223083" sldId="2147483671"/>
              <ac:picMk id="18" creationId="{9F6BB526-9A61-0846-A698-02FD3F33CA51}"/>
            </ac:picMkLst>
          </pc:picChg>
        </pc:sldLayoutChg>
        <pc:sldLayoutChg chg="delSp modSp">
          <pc:chgData name="Artur Lewandowski" userId="27b073ff-eeed-4219-ac21-785138faddf1" providerId="ADAL" clId="{BABC39CC-5E48-794C-8871-E1FD53E3822C}" dt="2019-04-25T07:13:01.999" v="396" actId="478"/>
          <pc:sldLayoutMkLst>
            <pc:docMk/>
            <pc:sldMasterMk cId="732186995" sldId="2147483648"/>
            <pc:sldLayoutMk cId="2395565589" sldId="2147483674"/>
          </pc:sldLayoutMkLst>
          <pc:spChg chg="mod">
            <ac:chgData name="Artur Lewandowski" userId="27b073ff-eeed-4219-ac21-785138faddf1" providerId="ADAL" clId="{BABC39CC-5E48-794C-8871-E1FD53E3822C}" dt="2019-04-25T06:46:00.770" v="268" actId="20577"/>
            <ac:spMkLst>
              <pc:docMk/>
              <pc:sldMasterMk cId="732186995" sldId="2147483648"/>
              <pc:sldLayoutMk cId="2395565589" sldId="2147483674"/>
              <ac:spMk id="19" creationId="{F539241F-E0FD-2A4E-80B9-70BCCF98312C}"/>
            </ac:spMkLst>
          </pc:spChg>
          <pc:picChg chg="del">
            <ac:chgData name="Artur Lewandowski" userId="27b073ff-eeed-4219-ac21-785138faddf1" providerId="ADAL" clId="{BABC39CC-5E48-794C-8871-E1FD53E3822C}" dt="2019-04-25T07:13:01.999" v="396" actId="478"/>
            <ac:picMkLst>
              <pc:docMk/>
              <pc:sldMasterMk cId="732186995" sldId="2147483648"/>
              <pc:sldLayoutMk cId="2395565589" sldId="2147483674"/>
              <ac:picMk id="18" creationId="{9F6BB526-9A61-0846-A698-02FD3F33CA51}"/>
            </ac:picMkLst>
          </pc:picChg>
        </pc:sldLayoutChg>
        <pc:sldLayoutChg chg="addSp delSp modSp">
          <pc:chgData name="Artur Lewandowski" userId="27b073ff-eeed-4219-ac21-785138faddf1" providerId="ADAL" clId="{BABC39CC-5E48-794C-8871-E1FD53E3822C}" dt="2019-05-10T13:50:40.979" v="1847" actId="478"/>
          <pc:sldLayoutMkLst>
            <pc:docMk/>
            <pc:sldMasterMk cId="732186995" sldId="2147483648"/>
            <pc:sldLayoutMk cId="4030654973" sldId="2147483677"/>
          </pc:sldLayoutMkLst>
          <pc:spChg chg="mod">
            <ac:chgData name="Artur Lewandowski" userId="27b073ff-eeed-4219-ac21-785138faddf1" providerId="ADAL" clId="{BABC39CC-5E48-794C-8871-E1FD53E3822C}" dt="2019-04-19T09:11:57.830" v="11" actId="12789"/>
            <ac:spMkLst>
              <pc:docMk/>
              <pc:sldMasterMk cId="732186995" sldId="2147483648"/>
              <pc:sldLayoutMk cId="4030654973" sldId="2147483677"/>
              <ac:spMk id="3" creationId="{7E44C886-7011-144C-9DC0-D41774663F48}"/>
            </ac:spMkLst>
          </pc:spChg>
          <pc:grpChg chg="mod">
            <ac:chgData name="Artur Lewandowski" userId="27b073ff-eeed-4219-ac21-785138faddf1" providerId="ADAL" clId="{BABC39CC-5E48-794C-8871-E1FD53E3822C}" dt="2019-05-10T13:50:36.497" v="1844" actId="1076"/>
            <ac:grpSpMkLst>
              <pc:docMk/>
              <pc:sldMasterMk cId="732186995" sldId="2147483648"/>
              <pc:sldLayoutMk cId="4030654973" sldId="2147483677"/>
              <ac:grpSpMk id="17" creationId="{EF83B8D7-0B38-094D-8965-BD00180DFC5B}"/>
            </ac:grpSpMkLst>
          </pc:grpChg>
          <pc:picChg chg="add del mod">
            <ac:chgData name="Artur Lewandowski" userId="27b073ff-eeed-4219-ac21-785138faddf1" providerId="ADAL" clId="{BABC39CC-5E48-794C-8871-E1FD53E3822C}" dt="2019-05-10T13:50:40.979" v="1847" actId="478"/>
            <ac:picMkLst>
              <pc:docMk/>
              <pc:sldMasterMk cId="732186995" sldId="2147483648"/>
              <pc:sldLayoutMk cId="4030654973" sldId="2147483677"/>
              <ac:picMk id="10" creationId="{950EC7AA-BC60-9440-A475-15FA8B920D02}"/>
            </ac:picMkLst>
          </pc:picChg>
        </pc:sldLayoutChg>
        <pc:sldLayoutChg chg="addSp delSp modSp">
          <pc:chgData name="Artur Lewandowski" userId="27b073ff-eeed-4219-ac21-785138faddf1" providerId="ADAL" clId="{BABC39CC-5E48-794C-8871-E1FD53E3822C}" dt="2019-04-25T07:21:28.840" v="413"/>
          <pc:sldLayoutMkLst>
            <pc:docMk/>
            <pc:sldMasterMk cId="732186995" sldId="2147483648"/>
            <pc:sldLayoutMk cId="1978583349" sldId="2147483679"/>
          </pc:sldLayoutMkLst>
          <pc:spChg chg="mod">
            <ac:chgData name="Artur Lewandowski" userId="27b073ff-eeed-4219-ac21-785138faddf1" providerId="ADAL" clId="{BABC39CC-5E48-794C-8871-E1FD53E3822C}" dt="2019-04-25T07:06:47.594" v="344" actId="20577"/>
            <ac:spMkLst>
              <pc:docMk/>
              <pc:sldMasterMk cId="732186995" sldId="2147483648"/>
              <pc:sldLayoutMk cId="1978583349" sldId="2147483679"/>
              <ac:spMk id="2" creationId="{D6D2DBB8-5D1F-BE4C-8FB1-EF4DF8358A86}"/>
            </ac:spMkLst>
          </pc:spChg>
          <pc:spChg chg="add del mod">
            <ac:chgData name="Artur Lewandowski" userId="27b073ff-eeed-4219-ac21-785138faddf1" providerId="ADAL" clId="{BABC39CC-5E48-794C-8871-E1FD53E3822C}" dt="2019-04-25T06:57:26.270" v="304" actId="478"/>
            <ac:spMkLst>
              <pc:docMk/>
              <pc:sldMasterMk cId="732186995" sldId="2147483648"/>
              <pc:sldLayoutMk cId="1978583349" sldId="2147483679"/>
              <ac:spMk id="4" creationId="{0CA693A1-8C7F-FC45-A96C-41E1AA38ABAA}"/>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2" creationId="{F97E8526-844C-8043-8FCD-F29893B15D14}"/>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3" creationId="{648976E3-853F-D343-82FA-D219FC0FDB6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9" creationId="{BC867274-4B74-1743-ABAD-8541BB17F8F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0" creationId="{3D0DAEDF-9825-A34E-B40A-468E28DBCA98}"/>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1" creationId="{F19BB428-5120-654C-89DC-801D5051A69D}"/>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2" creationId="{473EE1B1-4265-044C-A318-FE4BDD7FD83F}"/>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3" creationId="{1981AB78-1374-614E-95F4-71FCE9DB5BB2}"/>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4" creationId="{41487F5B-F52A-6E47-A215-ADAE6F42E1EC}"/>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5" creationId="{F3FCD2CC-C181-E34D-9AEB-924770EE052B}"/>
            </ac:spMkLst>
          </pc:spChg>
          <pc:spChg chg="mod">
            <ac:chgData name="Artur Lewandowski" userId="27b073ff-eeed-4219-ac21-785138faddf1" providerId="ADAL" clId="{BABC39CC-5E48-794C-8871-E1FD53E3822C}" dt="2019-04-25T07:14:53.681" v="404" actId="1076"/>
            <ac:spMkLst>
              <pc:docMk/>
              <pc:sldMasterMk cId="732186995" sldId="2147483648"/>
              <pc:sldLayoutMk cId="1978583349" sldId="2147483679"/>
              <ac:spMk id="26" creationId="{287C6570-9D75-864F-A258-0F647D1DD4B0}"/>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8" creationId="{335DB83A-1256-A34B-B3B1-9B3D19A502C9}"/>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9" creationId="{082FADEF-BDC5-974B-80B9-5B487009179E}"/>
            </ac:spMkLst>
          </pc:spChg>
          <pc:spChg chg="mod">
            <ac:chgData name="Artur Lewandowski" userId="27b073ff-eeed-4219-ac21-785138faddf1" providerId="ADAL" clId="{BABC39CC-5E48-794C-8871-E1FD53E3822C}" dt="2019-04-25T07:07:21.089" v="353" actId="14100"/>
            <ac:spMkLst>
              <pc:docMk/>
              <pc:sldMasterMk cId="732186995" sldId="2147483648"/>
              <pc:sldLayoutMk cId="1978583349" sldId="2147483679"/>
              <ac:spMk id="36" creationId="{6C8E8CB3-1784-9D46-AFEA-957F70BADC2B}"/>
            </ac:spMkLst>
          </pc:sp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3" creationId="{FCED8D35-22F0-6041-9088-C37126110696}"/>
            </ac:picMkLst>
          </pc:picChg>
          <pc:picChg chg="add del mod">
            <ac:chgData name="Artur Lewandowski" userId="27b073ff-eeed-4219-ac21-785138faddf1" providerId="ADAL" clId="{BABC39CC-5E48-794C-8871-E1FD53E3822C}" dt="2019-04-25T07:21:25.900" v="411"/>
            <ac:picMkLst>
              <pc:docMk/>
              <pc:sldMasterMk cId="732186995" sldId="2147483648"/>
              <pc:sldLayoutMk cId="1978583349" sldId="2147483679"/>
              <ac:picMk id="4" creationId="{93C48D21-EDBE-A84F-9DD9-0D431F14C9DC}"/>
            </ac:picMkLst>
          </pc:picChg>
          <pc:picChg chg="add del mod">
            <ac:chgData name="Artur Lewandowski" userId="27b073ff-eeed-4219-ac21-785138faddf1" providerId="ADAL" clId="{BABC39CC-5E48-794C-8871-E1FD53E3822C}" dt="2019-04-25T06:58:47.784" v="308" actId="478"/>
            <ac:picMkLst>
              <pc:docMk/>
              <pc:sldMasterMk cId="732186995" sldId="2147483648"/>
              <pc:sldLayoutMk cId="1978583349" sldId="2147483679"/>
              <ac:picMk id="5" creationId="{0643E079-46C3-EF41-8C9F-074CC596EFFE}"/>
            </ac:picMkLst>
          </pc:pic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6" creationId="{7FB115D7-3987-0F4E-BA3E-03E2972B2F51}"/>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7" creationId="{4B5C11CA-DC3F-754B-9D61-6C310EF2D54C}"/>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8" creationId="{91256A34-CAB7-5C47-BA72-22F9F409B557}"/>
            </ac:picMkLst>
          </pc:picChg>
          <pc:picChg chg="add del mod">
            <ac:chgData name="Artur Lewandowski" userId="27b073ff-eeed-4219-ac21-785138faddf1" providerId="ADAL" clId="{BABC39CC-5E48-794C-8871-E1FD53E3822C}" dt="2019-04-25T07:21:27.785" v="412" actId="478"/>
            <ac:picMkLst>
              <pc:docMk/>
              <pc:sldMasterMk cId="732186995" sldId="2147483648"/>
              <pc:sldLayoutMk cId="1978583349" sldId="2147483679"/>
              <ac:picMk id="27" creationId="{98B3E4F8-FEE6-A143-AB81-AB9A28AE2F12}"/>
            </ac:picMkLst>
          </pc:picChg>
          <pc:picChg chg="add">
            <ac:chgData name="Artur Lewandowski" userId="27b073ff-eeed-4219-ac21-785138faddf1" providerId="ADAL" clId="{BABC39CC-5E48-794C-8871-E1FD53E3822C}" dt="2019-04-25T07:21:28.840" v="413"/>
            <ac:picMkLst>
              <pc:docMk/>
              <pc:sldMasterMk cId="732186995" sldId="2147483648"/>
              <pc:sldLayoutMk cId="1978583349" sldId="2147483679"/>
              <ac:picMk id="30" creationId="{72C3C2F5-6158-FC46-8583-1A48A91FC6DC}"/>
            </ac:picMkLst>
          </pc:picChg>
          <pc:picChg chg="del mod">
            <ac:chgData name="Artur Lewandowski" userId="27b073ff-eeed-4219-ac21-785138faddf1" providerId="ADAL" clId="{BABC39CC-5E48-794C-8871-E1FD53E3822C}" dt="2019-04-25T07:14:02.191" v="402" actId="478"/>
            <ac:picMkLst>
              <pc:docMk/>
              <pc:sldMasterMk cId="732186995" sldId="2147483648"/>
              <pc:sldLayoutMk cId="1978583349" sldId="2147483679"/>
              <ac:picMk id="37" creationId="{951BEC29-0F1A-BC44-9393-63930CD5E291}"/>
            </ac:picMkLst>
          </pc:picChg>
        </pc:sldLayoutChg>
        <pc:sldLayoutChg chg="addSp delSp modSp">
          <pc:chgData name="Artur Lewandowski" userId="27b073ff-eeed-4219-ac21-785138faddf1" providerId="ADAL" clId="{BABC39CC-5E48-794C-8871-E1FD53E3822C}" dt="2019-04-27T07:06:37.481" v="957" actId="113"/>
          <pc:sldLayoutMkLst>
            <pc:docMk/>
            <pc:sldMasterMk cId="732186995" sldId="2147483648"/>
            <pc:sldLayoutMk cId="1798329205" sldId="2147483680"/>
          </pc:sldLayoutMkLst>
          <pc:spChg chg="del mod">
            <ac:chgData name="Artur Lewandowski" userId="27b073ff-eeed-4219-ac21-785138faddf1" providerId="ADAL" clId="{BABC39CC-5E48-794C-8871-E1FD53E3822C}" dt="2019-04-25T07:47:34.996" v="512" actId="478"/>
            <ac:spMkLst>
              <pc:docMk/>
              <pc:sldMasterMk cId="732186995" sldId="2147483648"/>
              <pc:sldLayoutMk cId="1798329205" sldId="2147483680"/>
              <ac:spMk id="2" creationId="{F44185A5-1016-6948-A6C7-6D04B34E89E2}"/>
            </ac:spMkLst>
          </pc:spChg>
          <pc:spChg chg="del mod">
            <ac:chgData name="Artur Lewandowski" userId="27b073ff-eeed-4219-ac21-785138faddf1" providerId="ADAL" clId="{BABC39CC-5E48-794C-8871-E1FD53E3822C}" dt="2019-04-25T07:28:52.928" v="461" actId="478"/>
            <ac:spMkLst>
              <pc:docMk/>
              <pc:sldMasterMk cId="732186995" sldId="2147483648"/>
              <pc:sldLayoutMk cId="1798329205" sldId="2147483680"/>
              <ac:spMk id="3" creationId="{5AF473B9-E0C8-CF41-AB2E-27C08B130A81}"/>
            </ac:spMkLst>
          </pc:spChg>
          <pc:spChg chg="add mod">
            <ac:chgData name="Artur Lewandowski" userId="27b073ff-eeed-4219-ac21-785138faddf1" providerId="ADAL" clId="{BABC39CC-5E48-794C-8871-E1FD53E3822C}" dt="2019-04-27T07:06:37.481" v="957" actId="113"/>
            <ac:spMkLst>
              <pc:docMk/>
              <pc:sldMasterMk cId="732186995" sldId="2147483648"/>
              <pc:sldLayoutMk cId="1798329205" sldId="2147483680"/>
              <ac:spMk id="4" creationId="{2EC9166D-132F-704F-8335-5500C77C39B1}"/>
            </ac:spMkLst>
          </pc:spChg>
          <pc:spChg chg="add del mod">
            <ac:chgData name="Artur Lewandowski" userId="27b073ff-eeed-4219-ac21-785138faddf1" providerId="ADAL" clId="{BABC39CC-5E48-794C-8871-E1FD53E3822C}" dt="2019-04-25T07:33:13.388" v="483" actId="478"/>
            <ac:spMkLst>
              <pc:docMk/>
              <pc:sldMasterMk cId="732186995" sldId="2147483648"/>
              <pc:sldLayoutMk cId="1798329205" sldId="2147483680"/>
              <ac:spMk id="10" creationId="{C17403E6-0344-3340-AA70-0C477758544F}"/>
            </ac:spMkLst>
          </pc:spChg>
          <pc:spChg chg="add del mod">
            <ac:chgData name="Artur Lewandowski" userId="27b073ff-eeed-4219-ac21-785138faddf1" providerId="ADAL" clId="{BABC39CC-5E48-794C-8871-E1FD53E3822C}" dt="2019-04-25T07:47:31.875" v="511"/>
            <ac:spMkLst>
              <pc:docMk/>
              <pc:sldMasterMk cId="732186995" sldId="2147483648"/>
              <pc:sldLayoutMk cId="1798329205" sldId="2147483680"/>
              <ac:spMk id="12" creationId="{60FD9116-9820-9444-94C0-7FBBAD5592EF}"/>
            </ac:spMkLst>
          </pc:spChg>
          <pc:spChg chg="add mod">
            <ac:chgData name="Artur Lewandowski" userId="27b073ff-eeed-4219-ac21-785138faddf1" providerId="ADAL" clId="{BABC39CC-5E48-794C-8871-E1FD53E3822C}" dt="2019-04-25T07:47:58.242" v="561" actId="14100"/>
            <ac:spMkLst>
              <pc:docMk/>
              <pc:sldMasterMk cId="732186995" sldId="2147483648"/>
              <pc:sldLayoutMk cId="1798329205" sldId="2147483680"/>
              <ac:spMk id="14" creationId="{3A1B813E-E1BD-A14C-B234-ECFEDAE06EDC}"/>
            </ac:spMkLst>
          </pc:spChg>
          <pc:picChg chg="add del mod">
            <ac:chgData name="Artur Lewandowski" userId="27b073ff-eeed-4219-ac21-785138faddf1" providerId="ADAL" clId="{BABC39CC-5E48-794C-8871-E1FD53E3822C}" dt="2019-04-25T08:13:44.104" v="814" actId="478"/>
            <ac:picMkLst>
              <pc:docMk/>
              <pc:sldMasterMk cId="732186995" sldId="2147483648"/>
              <pc:sldLayoutMk cId="1798329205" sldId="2147483680"/>
              <ac:picMk id="11" creationId="{A8D47A68-F766-E543-9EBC-86FC3327AD0F}"/>
            </ac:picMkLst>
          </pc:picChg>
          <pc:picChg chg="add del mod">
            <ac:chgData name="Artur Lewandowski" userId="27b073ff-eeed-4219-ac21-785138faddf1" providerId="ADAL" clId="{BABC39CC-5E48-794C-8871-E1FD53E3822C}" dt="2019-04-25T08:13:42.254" v="812" actId="478"/>
            <ac:picMkLst>
              <pc:docMk/>
              <pc:sldMasterMk cId="732186995" sldId="2147483648"/>
              <pc:sldLayoutMk cId="1798329205" sldId="2147483680"/>
              <ac:picMk id="13" creationId="{B4486973-E5D5-3245-9693-CDF95C9A2850}"/>
            </ac:picMkLst>
          </pc:picChg>
          <pc:picChg chg="add del mod">
            <ac:chgData name="Artur Lewandowski" userId="27b073ff-eeed-4219-ac21-785138faddf1" providerId="ADAL" clId="{BABC39CC-5E48-794C-8871-E1FD53E3822C}" dt="2019-04-25T08:13:43.144" v="813" actId="478"/>
            <ac:picMkLst>
              <pc:docMk/>
              <pc:sldMasterMk cId="732186995" sldId="2147483648"/>
              <pc:sldLayoutMk cId="1798329205" sldId="2147483680"/>
              <ac:picMk id="15" creationId="{D35FEB2E-201C-A44A-B57A-363DA9C33236}"/>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6" creationId="{019CD119-7829-5E45-96D3-23C0A197B6AB}"/>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7" creationId="{DDE42AF1-32F2-8343-94D8-E00DD48E9993}"/>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8" creationId="{711E689B-A0B7-1748-9200-23842F1B2413}"/>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19" creationId="{A561715E-CC33-284E-BBD9-0FEA64DAB5D1}"/>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0" creationId="{A1875C2C-08AD-A448-9C77-92C436A7ADC4}"/>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1" creationId="{8C93ACE5-3A92-624A-A6E1-3A85967219F5}"/>
            </ac:picMkLst>
          </pc:picChg>
        </pc:sldLayoutChg>
        <pc:sldLayoutChg chg="addSp delSp modSp">
          <pc:chgData name="Artur Lewandowski" userId="27b073ff-eeed-4219-ac21-785138faddf1" providerId="ADAL" clId="{BABC39CC-5E48-794C-8871-E1FD53E3822C}" dt="2019-04-25T08:16:49.069" v="830" actId="478"/>
          <pc:sldLayoutMkLst>
            <pc:docMk/>
            <pc:sldMasterMk cId="732186995" sldId="2147483648"/>
            <pc:sldLayoutMk cId="3415034481" sldId="2147483681"/>
          </pc:sldLayoutMkLst>
          <pc:spChg chg="del">
            <ac:chgData name="Artur Lewandowski" userId="27b073ff-eeed-4219-ac21-785138faddf1" providerId="ADAL" clId="{BABC39CC-5E48-794C-8871-E1FD53E3822C}" dt="2019-04-25T07:50:54.830" v="563" actId="478"/>
            <ac:spMkLst>
              <pc:docMk/>
              <pc:sldMasterMk cId="732186995" sldId="2147483648"/>
              <pc:sldLayoutMk cId="3415034481" sldId="2147483681"/>
              <ac:spMk id="4" creationId="{2EC9166D-132F-704F-8335-5500C77C39B1}"/>
            </ac:spMkLst>
          </pc:spChg>
          <pc:spChg chg="add del mod">
            <ac:chgData name="Artur Lewandowski" userId="27b073ff-eeed-4219-ac21-785138faddf1" providerId="ADAL" clId="{BABC39CC-5E48-794C-8871-E1FD53E3822C}" dt="2019-04-25T07:54:36.168" v="599" actId="478"/>
            <ac:spMkLst>
              <pc:docMk/>
              <pc:sldMasterMk cId="732186995" sldId="2147483648"/>
              <pc:sldLayoutMk cId="3415034481" sldId="2147483681"/>
              <ac:spMk id="23" creationId="{B5F8196C-A224-4141-A594-668E9D4AFD28}"/>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24" creationId="{9D7089EB-0094-7141-A7D7-F59D395EC635}"/>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5" creationId="{534914F2-94EE-9D45-90B1-96E0BAF49BAA}"/>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6" creationId="{AD254FC0-BD27-3545-9F8F-C10061226E71}"/>
            </ac:spMkLst>
          </pc:spChg>
          <pc:spChg chg="add mod">
            <ac:chgData name="Artur Lewandowski" userId="27b073ff-eeed-4219-ac21-785138faddf1" providerId="ADAL" clId="{BABC39CC-5E48-794C-8871-E1FD53E3822C}" dt="2019-04-25T08:11:41.236" v="797" actId="1076"/>
            <ac:spMkLst>
              <pc:docMk/>
              <pc:sldMasterMk cId="732186995" sldId="2147483648"/>
              <pc:sldLayoutMk cId="3415034481" sldId="2147483681"/>
              <ac:spMk id="27" creationId="{EE72ECE3-6AFB-1444-87E3-24745CB773EA}"/>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8" creationId="{82168486-8C0C-5C45-BAD2-4668FD220166}"/>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9" creationId="{4E8C9C92-E557-F54A-A73D-9D7B09435870}"/>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0" creationId="{6B279C38-984C-BD40-AC30-9A07C21329C3}"/>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1" creationId="{4EE75F65-C258-C644-80E3-762FADA85036}"/>
            </ac:spMkLst>
          </pc:spChg>
          <pc:spChg chg="add mod">
            <ac:chgData name="Artur Lewandowski" userId="27b073ff-eeed-4219-ac21-785138faddf1" providerId="ADAL" clId="{BABC39CC-5E48-794C-8871-E1FD53E3822C}" dt="2019-04-25T08:12:58.800" v="809" actId="1076"/>
            <ac:spMkLst>
              <pc:docMk/>
              <pc:sldMasterMk cId="732186995" sldId="2147483648"/>
              <pc:sldLayoutMk cId="3415034481" sldId="2147483681"/>
              <ac:spMk id="32" creationId="{B100377C-1F94-374F-BA67-CA0E722C4DE4}"/>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33" creationId="{614A9B4B-3DA2-6A49-8AEC-C15D7C366FE4}"/>
            </ac:spMkLst>
          </pc:spChg>
          <pc:spChg chg="add mod">
            <ac:chgData name="Artur Lewandowski" userId="27b073ff-eeed-4219-ac21-785138faddf1" providerId="ADAL" clId="{BABC39CC-5E48-794C-8871-E1FD53E3822C}" dt="2019-04-25T08:13:07.217" v="810" actId="313"/>
            <ac:spMkLst>
              <pc:docMk/>
              <pc:sldMasterMk cId="732186995" sldId="2147483648"/>
              <pc:sldLayoutMk cId="3415034481" sldId="2147483681"/>
              <ac:spMk id="34" creationId="{94C7E070-47DE-1344-A3DB-E70BE5D82DBB}"/>
            </ac:spMkLst>
          </pc:spChg>
          <pc:spChg chg="add del mod">
            <ac:chgData name="Artur Lewandowski" userId="27b073ff-eeed-4219-ac21-785138faddf1" providerId="ADAL" clId="{BABC39CC-5E48-794C-8871-E1FD53E3822C}" dt="2019-04-25T08:16:49.069" v="830" actId="478"/>
            <ac:spMkLst>
              <pc:docMk/>
              <pc:sldMasterMk cId="732186995" sldId="2147483648"/>
              <pc:sldLayoutMk cId="3415034481" sldId="2147483681"/>
              <ac:spMk id="35" creationId="{DFFF944B-910E-F149-A379-260FDA1E04AD}"/>
            </ac:spMkLst>
          </pc:sp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 creationId="{A03E236C-57E7-AA43-A26E-26AC9DD59EB7}"/>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3" creationId="{7C960254-F4E6-2A40-A7BA-BA7D9BCFC2C5}"/>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7" creationId="{D02E38A3-FEDA-054A-A9B0-DCC772BAD941}"/>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0" creationId="{D5E74AAD-9993-EB41-826E-616BE70CD399}"/>
            </ac:picMkLst>
          </pc:picChg>
          <pc:picChg chg="del mod">
            <ac:chgData name="Artur Lewandowski" userId="27b073ff-eeed-4219-ac21-785138faddf1" providerId="ADAL" clId="{BABC39CC-5E48-794C-8871-E1FD53E3822C}" dt="2019-04-25T08:13:59.904" v="820" actId="478"/>
            <ac:picMkLst>
              <pc:docMk/>
              <pc:sldMasterMk cId="732186995" sldId="2147483648"/>
              <pc:sldLayoutMk cId="3415034481" sldId="2147483681"/>
              <ac:picMk id="11" creationId="{A8D47A68-F766-E543-9EBC-86FC3327AD0F}"/>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2" creationId="{5E3BF609-66FE-E342-A664-BA12192844A2}"/>
            </ac:picMkLst>
          </pc:picChg>
          <pc:picChg chg="del mod">
            <ac:chgData name="Artur Lewandowski" userId="27b073ff-eeed-4219-ac21-785138faddf1" providerId="ADAL" clId="{BABC39CC-5E48-794C-8871-E1FD53E3822C}" dt="2019-04-25T08:13:59.025" v="819" actId="478"/>
            <ac:picMkLst>
              <pc:docMk/>
              <pc:sldMasterMk cId="732186995" sldId="2147483648"/>
              <pc:sldLayoutMk cId="3415034481" sldId="2147483681"/>
              <ac:picMk id="13" creationId="{B4486973-E5D5-3245-9693-CDF95C9A2850}"/>
            </ac:picMkLst>
          </pc:picChg>
          <pc:picChg chg="del mod">
            <ac:chgData name="Artur Lewandowski" userId="27b073ff-eeed-4219-ac21-785138faddf1" providerId="ADAL" clId="{BABC39CC-5E48-794C-8871-E1FD53E3822C}" dt="2019-04-25T08:13:58.180" v="818" actId="478"/>
            <ac:picMkLst>
              <pc:docMk/>
              <pc:sldMasterMk cId="732186995" sldId="2147483648"/>
              <pc:sldLayoutMk cId="3415034481" sldId="2147483681"/>
              <ac:picMk id="15" creationId="{D35FEB2E-201C-A44A-B57A-363DA9C33236}"/>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6" creationId="{FF7BF621-3F4F-7242-9571-EC300A911596}"/>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7" creationId="{413EB96C-32BB-BC44-88C6-609A05FEFC90}"/>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8" creationId="{E7AF0111-19AD-C54F-9B4C-C9E290CACD11}"/>
            </ac:picMkLst>
          </pc:picChg>
          <pc:picChg chg="add del mod">
            <ac:chgData name="Artur Lewandowski" userId="27b073ff-eeed-4219-ac21-785138faddf1" providerId="ADAL" clId="{BABC39CC-5E48-794C-8871-E1FD53E3822C}" dt="2019-04-25T07:52:53.941" v="581" actId="478"/>
            <ac:picMkLst>
              <pc:docMk/>
              <pc:sldMasterMk cId="732186995" sldId="2147483648"/>
              <pc:sldLayoutMk cId="3415034481" sldId="2147483681"/>
              <ac:picMk id="19" creationId="{70C25DE5-1DAE-7246-95AA-FD2D22B49718}"/>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0" creationId="{E4F41E1E-A0AD-A04D-8F74-8A84C275EFB8}"/>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21" creationId="{6B01D672-6468-1741-A1E1-4BEE942C3AB3}"/>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22" creationId="{ADF57147-A148-0B4C-BC0B-B0763849C912}"/>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6" creationId="{40C9737E-5E5C-5B42-9D4A-35BFB0F51576}"/>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7" creationId="{F115EBC5-DDE4-3C45-AE74-746B397D169B}"/>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8" creationId="{D91362A4-B4FA-574F-9C94-01D898DDF37F}"/>
            </ac:picMkLst>
          </pc:picChg>
        </pc:sldLayoutChg>
        <pc:sldLayoutChg chg="modSp">
          <pc:chgData name="Artur Lewandowski" userId="27b073ff-eeed-4219-ac21-785138faddf1" providerId="ADAL" clId="{BABC39CC-5E48-794C-8871-E1FD53E3822C}" dt="2019-04-27T07:13:05.428" v="988" actId="255"/>
          <pc:sldLayoutMkLst>
            <pc:docMk/>
            <pc:sldMasterMk cId="732186995" sldId="2147483648"/>
            <pc:sldLayoutMk cId="193552976" sldId="2147483683"/>
          </pc:sldLayoutMkLst>
          <pc:spChg chg="mod">
            <ac:chgData name="Artur Lewandowski" userId="27b073ff-eeed-4219-ac21-785138faddf1" providerId="ADAL" clId="{BABC39CC-5E48-794C-8871-E1FD53E3822C}" dt="2019-04-27T07:13:05.428" v="988" actId="255"/>
            <ac:spMkLst>
              <pc:docMk/>
              <pc:sldMasterMk cId="732186995" sldId="2147483648"/>
              <pc:sldLayoutMk cId="193552976" sldId="2147483683"/>
              <ac:spMk id="2" creationId="{D6D2DBB8-5D1F-BE4C-8FB1-EF4DF8358A86}"/>
            </ac:spMkLst>
          </pc:spChg>
          <pc:spChg chg="mod">
            <ac:chgData name="Artur Lewandowski" userId="27b073ff-eeed-4219-ac21-785138faddf1" providerId="ADAL" clId="{BABC39CC-5E48-794C-8871-E1FD53E3822C}" dt="2019-04-27T07:12:36.007" v="987" actId="20577"/>
            <ac:spMkLst>
              <pc:docMk/>
              <pc:sldMasterMk cId="732186995" sldId="2147483648"/>
              <pc:sldLayoutMk cId="193552976" sldId="2147483683"/>
              <ac:spMk id="29" creationId="{082FADEF-BDC5-974B-80B9-5B487009179E}"/>
            </ac:spMkLst>
          </pc:spChg>
        </pc:sldLayoutChg>
        <pc:sldLayoutChg chg="modSp">
          <pc:chgData name="Artur Lewandowski" userId="27b073ff-eeed-4219-ac21-785138faddf1" providerId="ADAL" clId="{BABC39CC-5E48-794C-8871-E1FD53E3822C}" dt="2019-04-27T07:05:56.564" v="951" actId="2711"/>
          <pc:sldLayoutMkLst>
            <pc:docMk/>
            <pc:sldMasterMk cId="732186995" sldId="2147483648"/>
            <pc:sldLayoutMk cId="1219124268" sldId="2147483684"/>
          </pc:sldLayoutMkLst>
          <pc:spChg chg="mod">
            <ac:chgData name="Artur Lewandowski" userId="27b073ff-eeed-4219-ac21-785138faddf1" providerId="ADAL" clId="{BABC39CC-5E48-794C-8871-E1FD53E3822C}" dt="2019-04-27T07:05:56.564" v="951" actId="2711"/>
            <ac:spMkLst>
              <pc:docMk/>
              <pc:sldMasterMk cId="732186995" sldId="2147483648"/>
              <pc:sldLayoutMk cId="1219124268" sldId="2147483684"/>
              <ac:spMk id="4" creationId="{2EC9166D-132F-704F-8335-5500C77C39B1}"/>
            </ac:spMkLst>
          </pc:spChg>
        </pc:sldLayoutChg>
        <pc:sldLayoutChg chg="modSp">
          <pc:chgData name="Artur Lewandowski" userId="27b073ff-eeed-4219-ac21-785138faddf1" providerId="ADAL" clId="{BABC39CC-5E48-794C-8871-E1FD53E3822C}" dt="2019-04-27T07:10:56.887" v="984" actId="20577"/>
          <pc:sldLayoutMkLst>
            <pc:docMk/>
            <pc:sldMasterMk cId="732186995" sldId="2147483648"/>
            <pc:sldLayoutMk cId="3746780343" sldId="2147483685"/>
          </pc:sldLayoutMkLst>
          <pc:spChg chg="mod">
            <ac:chgData name="Artur Lewandowski" userId="27b073ff-eeed-4219-ac21-785138faddf1" providerId="ADAL" clId="{BABC39CC-5E48-794C-8871-E1FD53E3822C}" dt="2019-04-27T07:07:58.729" v="961" actId="20577"/>
            <ac:spMkLst>
              <pc:docMk/>
              <pc:sldMasterMk cId="732186995" sldId="2147483648"/>
              <pc:sldLayoutMk cId="3746780343" sldId="2147483685"/>
              <ac:spMk id="24" creationId="{9D7089EB-0094-7141-A7D7-F59D395EC635}"/>
            </ac:spMkLst>
          </pc:spChg>
          <pc:spChg chg="mod">
            <ac:chgData name="Artur Lewandowski" userId="27b073ff-eeed-4219-ac21-785138faddf1" providerId="ADAL" clId="{BABC39CC-5E48-794C-8871-E1FD53E3822C}" dt="2019-04-27T07:08:17.674" v="966" actId="20577"/>
            <ac:spMkLst>
              <pc:docMk/>
              <pc:sldMasterMk cId="732186995" sldId="2147483648"/>
              <pc:sldLayoutMk cId="3746780343" sldId="2147483685"/>
              <ac:spMk id="25" creationId="{534914F2-94EE-9D45-90B1-96E0BAF49BAA}"/>
            </ac:spMkLst>
          </pc:spChg>
          <pc:spChg chg="mod">
            <ac:chgData name="Artur Lewandowski" userId="27b073ff-eeed-4219-ac21-785138faddf1" providerId="ADAL" clId="{BABC39CC-5E48-794C-8871-E1FD53E3822C}" dt="2019-04-27T07:09:03.345" v="969" actId="14100"/>
            <ac:spMkLst>
              <pc:docMk/>
              <pc:sldMasterMk cId="732186995" sldId="2147483648"/>
              <pc:sldLayoutMk cId="3746780343" sldId="2147483685"/>
              <ac:spMk id="26" creationId="{AD254FC0-BD27-3545-9F8F-C10061226E71}"/>
            </ac:spMkLst>
          </pc:spChg>
          <pc:spChg chg="mod">
            <ac:chgData name="Artur Lewandowski" userId="27b073ff-eeed-4219-ac21-785138faddf1" providerId="ADAL" clId="{BABC39CC-5E48-794C-8871-E1FD53E3822C}" dt="2019-04-27T07:09:39.060" v="974" actId="1076"/>
            <ac:spMkLst>
              <pc:docMk/>
              <pc:sldMasterMk cId="732186995" sldId="2147483648"/>
              <pc:sldLayoutMk cId="3746780343" sldId="2147483685"/>
              <ac:spMk id="27" creationId="{EE72ECE3-6AFB-1444-87E3-24745CB773EA}"/>
            </ac:spMkLst>
          </pc:spChg>
          <pc:spChg chg="mod">
            <ac:chgData name="Artur Lewandowski" userId="27b073ff-eeed-4219-ac21-785138faddf1" providerId="ADAL" clId="{BABC39CC-5E48-794C-8871-E1FD53E3822C}" dt="2019-04-27T07:09:24.563" v="971"/>
            <ac:spMkLst>
              <pc:docMk/>
              <pc:sldMasterMk cId="732186995" sldId="2147483648"/>
              <pc:sldLayoutMk cId="3746780343" sldId="2147483685"/>
              <ac:spMk id="28" creationId="{82168486-8C0C-5C45-BAD2-4668FD220166}"/>
            </ac:spMkLst>
          </pc:spChg>
          <pc:spChg chg="mod">
            <ac:chgData name="Artur Lewandowski" userId="27b073ff-eeed-4219-ac21-785138faddf1" providerId="ADAL" clId="{BABC39CC-5E48-794C-8871-E1FD53E3822C}" dt="2019-04-27T07:09:15.060" v="970"/>
            <ac:spMkLst>
              <pc:docMk/>
              <pc:sldMasterMk cId="732186995" sldId="2147483648"/>
              <pc:sldLayoutMk cId="3746780343" sldId="2147483685"/>
              <ac:spMk id="29" creationId="{4E8C9C92-E557-F54A-A73D-9D7B09435870}"/>
            </ac:spMkLst>
          </pc:spChg>
          <pc:spChg chg="mod">
            <ac:chgData name="Artur Lewandowski" userId="27b073ff-eeed-4219-ac21-785138faddf1" providerId="ADAL" clId="{BABC39CC-5E48-794C-8871-E1FD53E3822C}" dt="2019-04-27T07:10:17.771" v="978"/>
            <ac:spMkLst>
              <pc:docMk/>
              <pc:sldMasterMk cId="732186995" sldId="2147483648"/>
              <pc:sldLayoutMk cId="3746780343" sldId="2147483685"/>
              <ac:spMk id="30" creationId="{6B279C38-984C-BD40-AC30-9A07C21329C3}"/>
            </ac:spMkLst>
          </pc:spChg>
          <pc:spChg chg="mod">
            <ac:chgData name="Artur Lewandowski" userId="27b073ff-eeed-4219-ac21-785138faddf1" providerId="ADAL" clId="{BABC39CC-5E48-794C-8871-E1FD53E3822C}" dt="2019-04-27T07:09:50.175" v="975"/>
            <ac:spMkLst>
              <pc:docMk/>
              <pc:sldMasterMk cId="732186995" sldId="2147483648"/>
              <pc:sldLayoutMk cId="3746780343" sldId="2147483685"/>
              <ac:spMk id="31" creationId="{4EE75F65-C258-C644-80E3-762FADA85036}"/>
            </ac:spMkLst>
          </pc:spChg>
          <pc:spChg chg="mod">
            <ac:chgData name="Artur Lewandowski" userId="27b073ff-eeed-4219-ac21-785138faddf1" providerId="ADAL" clId="{BABC39CC-5E48-794C-8871-E1FD53E3822C}" dt="2019-04-27T07:10:56.887" v="984" actId="20577"/>
            <ac:spMkLst>
              <pc:docMk/>
              <pc:sldMasterMk cId="732186995" sldId="2147483648"/>
              <pc:sldLayoutMk cId="3746780343" sldId="2147483685"/>
              <ac:spMk id="32" creationId="{B100377C-1F94-374F-BA67-CA0E722C4DE4}"/>
            </ac:spMkLst>
          </pc:spChg>
          <pc:spChg chg="mod">
            <ac:chgData name="Artur Lewandowski" userId="27b073ff-eeed-4219-ac21-785138faddf1" providerId="ADAL" clId="{BABC39CC-5E48-794C-8871-E1FD53E3822C}" dt="2019-04-27T07:09:58.367" v="976"/>
            <ac:spMkLst>
              <pc:docMk/>
              <pc:sldMasterMk cId="732186995" sldId="2147483648"/>
              <pc:sldLayoutMk cId="3746780343" sldId="2147483685"/>
              <ac:spMk id="33" creationId="{614A9B4B-3DA2-6A49-8AEC-C15D7C366FE4}"/>
            </ac:spMkLst>
          </pc:spChg>
          <pc:spChg chg="mod">
            <ac:chgData name="Artur Lewandowski" userId="27b073ff-eeed-4219-ac21-785138faddf1" providerId="ADAL" clId="{BABC39CC-5E48-794C-8871-E1FD53E3822C}" dt="2019-04-27T07:10:06.635" v="977"/>
            <ac:spMkLst>
              <pc:docMk/>
              <pc:sldMasterMk cId="732186995" sldId="2147483648"/>
              <pc:sldLayoutMk cId="3746780343" sldId="2147483685"/>
              <ac:spMk id="34" creationId="{94C7E070-47DE-1344-A3DB-E70BE5D82DBB}"/>
            </ac:spMkLst>
          </pc:spChg>
          <pc:picChg chg="mod">
            <ac:chgData name="Artur Lewandowski" userId="27b073ff-eeed-4219-ac21-785138faddf1" providerId="ADAL" clId="{BABC39CC-5E48-794C-8871-E1FD53E3822C}" dt="2019-04-27T07:08:56.215" v="967" actId="167"/>
            <ac:picMkLst>
              <pc:docMk/>
              <pc:sldMasterMk cId="732186995" sldId="2147483648"/>
              <pc:sldLayoutMk cId="3746780343" sldId="2147483685"/>
              <ac:picMk id="36" creationId="{40C9737E-5E5C-5B42-9D4A-35BFB0F51576}"/>
            </ac:picMkLst>
          </pc:picChg>
        </pc:sldLayoutChg>
        <pc:sldLayoutChg chg="addSp delSp modTransition">
          <pc:chgData name="Artur Lewandowski" userId="27b073ff-eeed-4219-ac21-785138faddf1" providerId="ADAL" clId="{BABC39CC-5E48-794C-8871-E1FD53E3822C}" dt="2019-05-10T11:25:14.897" v="1579"/>
          <pc:sldLayoutMkLst>
            <pc:docMk/>
            <pc:sldMasterMk cId="732186995" sldId="2147483648"/>
            <pc:sldLayoutMk cId="706802703" sldId="2147483686"/>
          </pc:sldLayoutMkLst>
          <pc:spChg chg="del">
            <ac:chgData name="Artur Lewandowski" userId="27b073ff-eeed-4219-ac21-785138faddf1" providerId="ADAL" clId="{BABC39CC-5E48-794C-8871-E1FD53E3822C}" dt="2019-05-10T11:19:30.747" v="1544" actId="478"/>
            <ac:spMkLst>
              <pc:docMk/>
              <pc:sldMasterMk cId="732186995" sldId="2147483648"/>
              <pc:sldLayoutMk cId="706802703" sldId="2147483686"/>
              <ac:spMk id="2" creationId="{AD508B6D-32FC-984C-AB2A-46A717B31852}"/>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5" creationId="{F9BB6836-6471-AD44-852D-8ECF268EB0F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7" creationId="{18835F54-736B-D84B-B4E6-DED24698F6F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8" creationId="{2FE95D0E-061D-2E4D-901B-38229CA0AA0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9" creationId="{C95F4442-3A77-7D48-B6E0-494E0F2E647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0" creationId="{F1AFCFC3-1074-154A-ADED-3A37CA12B3A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1" creationId="{3D18A915-A15E-BA4B-87CF-385BB8F9756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2" creationId="{7C6B59DB-0262-4E41-AB6D-F1AD17F1AC4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3" creationId="{E3D7E500-237E-5246-8696-DCEF1D191E4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4" creationId="{7B0A5C65-0C4B-484F-B3D2-7CE17C8C8277}"/>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5" creationId="{511CC523-8FEE-ED4D-97A8-160E9713079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7" creationId="{8F2D30E9-CA9D-A447-BA4D-21B45D2DCCC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8" creationId="{A75BEAC8-665A-544A-8E30-953FB998F93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9" creationId="{D9EC2FCB-377E-8B4D-8102-419D952B031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0" creationId="{2C9B6E7E-F016-7F4E-8208-2A32EF4A5AC8}"/>
            </ac:spMkLst>
          </pc:spChg>
          <pc:spChg chg="add del">
            <ac:chgData name="Artur Lewandowski" userId="27b073ff-eeed-4219-ac21-785138faddf1" providerId="ADAL" clId="{BABC39CC-5E48-794C-8871-E1FD53E3822C}" dt="2019-05-10T11:25:13.778" v="1578" actId="478"/>
            <ac:spMkLst>
              <pc:docMk/>
              <pc:sldMasterMk cId="732186995" sldId="2147483648"/>
              <pc:sldLayoutMk cId="706802703" sldId="2147483686"/>
              <ac:spMk id="22" creationId="{7715DCD8-F5C2-D84F-9DB6-222BB61A61D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4" creationId="{29860ED4-6BA2-6F46-ABB7-96C12B2A139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6" creationId="{F63F2D6B-DF22-684C-81E8-7DF9F699212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8" creationId="{049748A9-E487-A747-8372-4FC3552A175D}"/>
            </ac:spMkLst>
          </pc:spChg>
          <pc:spChg chg="add">
            <ac:chgData name="Artur Lewandowski" userId="27b073ff-eeed-4219-ac21-785138faddf1" providerId="ADAL" clId="{BABC39CC-5E48-794C-8871-E1FD53E3822C}" dt="2019-05-10T11:25:14.897" v="1579"/>
            <ac:spMkLst>
              <pc:docMk/>
              <pc:sldMasterMk cId="732186995" sldId="2147483648"/>
              <pc:sldLayoutMk cId="706802703" sldId="2147483686"/>
              <ac:spMk id="33" creationId="{2CA1D0C7-E8F5-0A42-B543-505C526E409B}"/>
            </ac:spMkLst>
          </pc:spChg>
          <pc:grpChg chg="add">
            <ac:chgData name="Artur Lewandowski" userId="27b073ff-eeed-4219-ac21-785138faddf1" providerId="ADAL" clId="{BABC39CC-5E48-794C-8871-E1FD53E3822C}" dt="2019-05-10T11:19:59.760" v="1546"/>
            <ac:grpSpMkLst>
              <pc:docMk/>
              <pc:sldMasterMk cId="732186995" sldId="2147483648"/>
              <pc:sldLayoutMk cId="706802703" sldId="2147483686"/>
              <ac:grpSpMk id="29" creationId="{42AE65EF-1782-2848-A6E5-5140471E5966}"/>
            </ac:grpSpMkLst>
          </pc:grp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3" creationId="{EDEAA8E8-8CEB-FC4A-B3A7-EDD2C2F8B798}"/>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4" creationId="{81B6B224-BCA7-EE4E-80E9-0227D6C63D6D}"/>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21" creationId="{9A0C5C05-1FB7-8544-9EDC-5C0F4C912ADD}"/>
            </ac:picMkLst>
          </pc:pic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6" creationId="{4ABBC3F9-71B1-3843-A1CD-EE987916B3D9}"/>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16" creationId="{E733CE9D-7852-9445-9BD4-D1C081F834F5}"/>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3" creationId="{4B1F88C4-B01C-C94A-A4C4-E69A341F1BF6}"/>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5" creationId="{3B4D0F52-93B7-A34D-A731-852BAEBF9460}"/>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7" creationId="{28F3345F-A0D3-3042-A4DA-149CC2FE0083}"/>
            </ac:cxnSpMkLst>
          </pc:cxnChg>
        </pc:sldLayoutChg>
        <pc:sldLayoutChg chg="addSp delSp modSp">
          <pc:chgData name="Artur Lewandowski" userId="27b073ff-eeed-4219-ac21-785138faddf1" providerId="ADAL" clId="{BABC39CC-5E48-794C-8871-E1FD53E3822C}" dt="2019-05-10T12:12:55.669" v="1813" actId="1076"/>
          <pc:sldLayoutMkLst>
            <pc:docMk/>
            <pc:sldMasterMk cId="732186995" sldId="2147483648"/>
            <pc:sldLayoutMk cId="1987665196" sldId="2147483687"/>
          </pc:sldLayoutMkLst>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5" creationId="{F9BB6836-6471-AD44-852D-8ECF268EB0F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7" creationId="{18835F54-736B-D84B-B4E6-DED24698F6F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8" creationId="{2FE95D0E-061D-2E4D-901B-38229CA0AA0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9" creationId="{C95F4442-3A77-7D48-B6E0-494E0F2E647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0" creationId="{F1AFCFC3-1074-154A-ADED-3A37CA12B3A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1" creationId="{3D18A915-A15E-BA4B-87CF-385BB8F9756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2" creationId="{7C6B59DB-0262-4E41-AB6D-F1AD17F1AC4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3" creationId="{E3D7E500-237E-5246-8696-DCEF1D191E4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4" creationId="{7B0A5C65-0C4B-484F-B3D2-7CE17C8C8277}"/>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5" creationId="{511CC523-8FEE-ED4D-97A8-160E9713079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7" creationId="{8F2D30E9-CA9D-A447-BA4D-21B45D2DCCC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8" creationId="{A75BEAC8-665A-544A-8E30-953FB998F93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9" creationId="{D9EC2FCB-377E-8B4D-8102-419D952B031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0" creationId="{2C9B6E7E-F016-7F4E-8208-2A32EF4A5AC8}"/>
            </ac:spMkLst>
          </pc:spChg>
          <pc:spChg chg="del">
            <ac:chgData name="Artur Lewandowski" userId="27b073ff-eeed-4219-ac21-785138faddf1" providerId="ADAL" clId="{BABC39CC-5E48-794C-8871-E1FD53E3822C}" dt="2019-05-10T11:25:09.296" v="1575" actId="478"/>
            <ac:spMkLst>
              <pc:docMk/>
              <pc:sldMasterMk cId="732186995" sldId="2147483648"/>
              <pc:sldLayoutMk cId="1987665196" sldId="2147483687"/>
              <ac:spMk id="22" creationId="{7715DCD8-F5C2-D84F-9DB6-222BB61A61D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4" creationId="{29860ED4-6BA2-6F46-ABB7-96C12B2A139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6" creationId="{F63F2D6B-DF22-684C-81E8-7DF9F699212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8" creationId="{049748A9-E487-A747-8372-4FC3552A175D}"/>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4" creationId="{F8F6783A-2163-9B46-B654-A129506066B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5" creationId="{60726576-BE65-E042-9904-766E59AB7018}"/>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6" creationId="{66DB642B-3833-ED4C-8DA4-CB764BBE2C97}"/>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7" creationId="{A2699682-0A90-3445-B0A4-75142CA73E62}"/>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8" creationId="{721BA53E-6F13-A542-9099-B7FE2B344E00}"/>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9" creationId="{C9258BC5-2EDE-6443-B51C-D8EE2701823E}"/>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0" creationId="{9E193EB5-D336-B848-86D6-EBDDED4FCFD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1" creationId="{6360B439-ED52-4B47-B805-C0CD62339C71}"/>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2" creationId="{5525DE38-D245-584F-80A3-F0F4A90DE2E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4" creationId="{A778C572-35BB-6045-95E1-960DF9BDDB96}"/>
            </ac:spMkLst>
          </pc:spChg>
          <pc:spChg chg="add mod">
            <ac:chgData name="Artur Lewandowski" userId="27b073ff-eeed-4219-ac21-785138faddf1" providerId="ADAL" clId="{BABC39CC-5E48-794C-8871-E1FD53E3822C}" dt="2019-05-10T12:12:55.669" v="1813" actId="1076"/>
            <ac:spMkLst>
              <pc:docMk/>
              <pc:sldMasterMk cId="732186995" sldId="2147483648"/>
              <pc:sldLayoutMk cId="1987665196" sldId="2147483687"/>
              <ac:spMk id="48" creationId="{826E7505-CA24-3B4D-A782-29B29A519C25}"/>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0" creationId="{76109D66-4E34-C542-9680-EEFEA80239F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2" creationId="{57AE16BA-0C7F-3D4F-A427-62803BC733E4}"/>
            </ac:spMkLst>
          </pc:spChg>
          <pc:spChg chg="add mod">
            <ac:chgData name="Artur Lewandowski" userId="27b073ff-eeed-4219-ac21-785138faddf1" providerId="ADAL" clId="{BABC39CC-5E48-794C-8871-E1FD53E3822C}" dt="2019-05-10T11:41:08.526" v="1588" actId="20577"/>
            <ac:spMkLst>
              <pc:docMk/>
              <pc:sldMasterMk cId="732186995" sldId="2147483648"/>
              <pc:sldLayoutMk cId="1987665196" sldId="2147483687"/>
              <ac:spMk id="53" creationId="{54644807-6B26-674F-97BF-6DB63F769FCD}"/>
            </ac:spMkLst>
          </pc:sp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3" creationId="{EDEAA8E8-8CEB-FC4A-B3A7-EDD2C2F8B798}"/>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4" creationId="{81B6B224-BCA7-EE4E-80E9-0227D6C63D6D}"/>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21" creationId="{9A0C5C05-1FB7-8544-9EDC-5C0F4C912ADD}"/>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5" creationId="{BCDAC04F-A6CC-734A-9ED8-69B7FEFFD4C5}"/>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6" creationId="{E834347A-9599-3B4E-B5BB-C77716901FB4}"/>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7" creationId="{E9BAA0BB-BBE2-A745-A13F-6F09D3BA0719}"/>
            </ac:picMkLst>
          </pc:picChg>
          <pc:cxnChg chg="del">
            <ac:chgData name="Artur Lewandowski" userId="27b073ff-eeed-4219-ac21-785138faddf1" providerId="ADAL" clId="{BABC39CC-5E48-794C-8871-E1FD53E3822C}" dt="2019-05-10T11:21:15.278" v="1550" actId="478"/>
            <ac:cxnSpMkLst>
              <pc:docMk/>
              <pc:sldMasterMk cId="732186995" sldId="2147483648"/>
              <pc:sldLayoutMk cId="1987665196" sldId="2147483687"/>
              <ac:cxnSpMk id="6" creationId="{4ABBC3F9-71B1-3843-A1CD-EE987916B3D9}"/>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16" creationId="{E733CE9D-7852-9445-9BD4-D1C081F834F5}"/>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3" creationId="{4B1F88C4-B01C-C94A-A4C4-E69A341F1BF6}"/>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5" creationId="{3B4D0F52-93B7-A34D-A731-852BAEBF9460}"/>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7" creationId="{28F3345F-A0D3-3042-A4DA-149CC2FE0083}"/>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33" creationId="{F9760DE0-8A05-3844-99B8-F6743BDFC10D}"/>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3" creationId="{95EEA1D9-3607-354F-B37E-756CD5B7D589}"/>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9" creationId="{33B959F4-95D7-D94C-B9A9-035D0B08FC58}"/>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51" creationId="{C5FF6C17-A826-734E-BFF8-5C48503C88DB}"/>
            </ac:cxnSpMkLst>
          </pc:cxnChg>
        </pc:sldLayoutChg>
        <pc:sldLayoutChg chg="addSp delSp modSp add del">
          <pc:chgData name="Artur Lewandowski" userId="27b073ff-eeed-4219-ac21-785138faddf1" providerId="ADAL" clId="{BABC39CC-5E48-794C-8871-E1FD53E3822C}" dt="2019-05-10T12:11:06.126" v="1809" actId="2696"/>
          <pc:sldLayoutMkLst>
            <pc:docMk/>
            <pc:sldMasterMk cId="732186995" sldId="2147483648"/>
            <pc:sldLayoutMk cId="3945299120" sldId="2147483688"/>
          </pc:sldLayoutMkLst>
          <pc:spChg chg="add del">
            <ac:chgData name="Artur Lewandowski" userId="27b073ff-eeed-4219-ac21-785138faddf1" providerId="ADAL" clId="{BABC39CC-5E48-794C-8871-E1FD53E3822C}" dt="2019-05-10T11:24:02.600" v="1561"/>
            <ac:spMkLst>
              <pc:docMk/>
              <pc:sldMasterMk cId="732186995" sldId="2147483648"/>
              <pc:sldLayoutMk cId="3945299120" sldId="2147483688"/>
              <ac:spMk id="2" creationId="{667CA3CE-41E8-904A-9BFE-943E7385B197}"/>
            </ac:spMkLst>
          </pc:spChg>
          <pc:spChg chg="add del mod">
            <ac:chgData name="Artur Lewandowski" userId="27b073ff-eeed-4219-ac21-785138faddf1" providerId="ADAL" clId="{BABC39CC-5E48-794C-8871-E1FD53E3822C}" dt="2019-05-10T11:25:02.423" v="1572"/>
            <ac:spMkLst>
              <pc:docMk/>
              <pc:sldMasterMk cId="732186995" sldId="2147483648"/>
              <pc:sldLayoutMk cId="3945299120" sldId="2147483688"/>
              <ac:spMk id="3" creationId="{86124C91-73D0-DD49-801C-0B070EEBEEB8}"/>
            </ac:spMkLst>
          </pc:spChg>
          <pc:spChg chg="add del mod">
            <ac:chgData name="Artur Lewandowski" userId="27b073ff-eeed-4219-ac21-785138faddf1" providerId="ADAL" clId="{BABC39CC-5E48-794C-8871-E1FD53E3822C}" dt="2019-05-10T11:25:04.750" v="1573" actId="478"/>
            <ac:spMkLst>
              <pc:docMk/>
              <pc:sldMasterMk cId="732186995" sldId="2147483648"/>
              <pc:sldLayoutMk cId="3945299120" sldId="2147483688"/>
              <ac:spMk id="22" creationId="{7715DCD8-F5C2-D84F-9DB6-222BB61A61D1}"/>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28" creationId="{947BE219-17F2-AD40-BD8B-1713D851174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4" creationId="{F8F6783A-2163-9B46-B654-A129506066B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5" creationId="{60726576-BE65-E042-9904-766E59AB701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6" creationId="{66DB642B-3833-ED4C-8DA4-CB764BBE2C97}"/>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7" creationId="{A2699682-0A90-3445-B0A4-75142CA73E62}"/>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8" creationId="{721BA53E-6F13-A542-9099-B7FE2B344E00}"/>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9" creationId="{C9258BC5-2EDE-6443-B51C-D8EE2701823E}"/>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0" creationId="{9E193EB5-D336-B848-86D6-EBDDED4FCFD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1" creationId="{6360B439-ED52-4B47-B805-C0CD62339C71}"/>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2" creationId="{5525DE38-D245-584F-80A3-F0F4A90DE2E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4" creationId="{A778C572-35BB-6045-95E1-960DF9BDDB96}"/>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8" creationId="{826E7505-CA24-3B4D-A782-29B29A519C25}"/>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0" creationId="{76109D66-4E34-C542-9680-EEFEA80239F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2" creationId="{57AE16BA-0C7F-3D4F-A427-62803BC733E4}"/>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3" creationId="{34A04699-C4C4-6546-B4A2-E53DF6DB3F4B}"/>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4" creationId="{8EB6ED40-3F44-F74F-BB26-D0B4255098D4}"/>
            </ac:spMkLst>
          </pc:spChg>
          <pc:spChg chg="add mod">
            <ac:chgData name="Artur Lewandowski" userId="27b073ff-eeed-4219-ac21-785138faddf1" providerId="ADAL" clId="{BABC39CC-5E48-794C-8871-E1FD53E3822C}" dt="2019-05-10T11:24:49.738" v="1568" actId="1076"/>
            <ac:spMkLst>
              <pc:docMk/>
              <pc:sldMasterMk cId="732186995" sldId="2147483648"/>
              <pc:sldLayoutMk cId="3945299120" sldId="2147483688"/>
              <ac:spMk id="56" creationId="{29A3DC57-3772-1F4B-B89D-61B36ADE8A83}"/>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7" creationId="{889F5DAF-678E-9742-980C-D2B921C01ED0}"/>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8" creationId="{46EE35A9-9FA5-3348-8DCB-2FC615EBACA4}"/>
            </ac:spMkLst>
          </pc:spChg>
          <pc:spChg chg="add">
            <ac:chgData name="Artur Lewandowski" userId="27b073ff-eeed-4219-ac21-785138faddf1" providerId="ADAL" clId="{BABC39CC-5E48-794C-8871-E1FD53E3822C}" dt="2019-05-10T11:25:06.077" v="1574"/>
            <ac:spMkLst>
              <pc:docMk/>
              <pc:sldMasterMk cId="732186995" sldId="2147483648"/>
              <pc:sldLayoutMk cId="3945299120" sldId="2147483688"/>
              <ac:spMk id="59" creationId="{761DE74A-8BA1-0240-A308-95CC9153F741}"/>
            </ac:spMkLst>
          </pc:spChg>
          <pc:grpChg chg="add del">
            <ac:chgData name="Artur Lewandowski" userId="27b073ff-eeed-4219-ac21-785138faddf1" providerId="ADAL" clId="{BABC39CC-5E48-794C-8871-E1FD53E3822C}" dt="2019-05-10T11:22:50.907" v="1553" actId="478"/>
            <ac:grpSpMkLst>
              <pc:docMk/>
              <pc:sldMasterMk cId="732186995" sldId="2147483648"/>
              <pc:sldLayoutMk cId="3945299120" sldId="2147483688"/>
              <ac:grpSpMk id="29" creationId="{42AE65EF-1782-2848-A6E5-5140471E5966}"/>
            </ac:grpSpMkLst>
          </pc:grp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5" creationId="{BCDAC04F-A6CC-734A-9ED8-69B7FEFFD4C5}"/>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6" creationId="{E834347A-9599-3B4E-B5BB-C77716901FB4}"/>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7" creationId="{E9BAA0BB-BBE2-A745-A13F-6F09D3BA0719}"/>
            </ac:picMkLst>
          </pc:picChg>
          <pc:picChg chg="add mod">
            <ac:chgData name="Artur Lewandowski" userId="27b073ff-eeed-4219-ac21-785138faddf1" providerId="ADAL" clId="{BABC39CC-5E48-794C-8871-E1FD53E3822C}" dt="2019-05-10T11:24:53.216" v="1570" actId="1076"/>
            <ac:picMkLst>
              <pc:docMk/>
              <pc:sldMasterMk cId="732186995" sldId="2147483648"/>
              <pc:sldLayoutMk cId="3945299120" sldId="2147483688"/>
              <ac:picMk id="55" creationId="{5924A64C-5367-2A44-8C73-2A43CA245378}"/>
            </ac:picMkLst>
          </pc:picChg>
          <pc:cxnChg chg="add">
            <ac:chgData name="Artur Lewandowski" userId="27b073ff-eeed-4219-ac21-785138faddf1" providerId="ADAL" clId="{BABC39CC-5E48-794C-8871-E1FD53E3822C}" dt="2019-05-10T11:22:55.694" v="1555"/>
            <ac:cxnSpMkLst>
              <pc:docMk/>
              <pc:sldMasterMk cId="732186995" sldId="2147483648"/>
              <pc:sldLayoutMk cId="3945299120" sldId="2147483688"/>
              <ac:cxnSpMk id="27" creationId="{E3CDB366-550D-EC40-BF38-08D0ED70E31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33" creationId="{F9760DE0-8A05-3844-99B8-F6743BDFC10D}"/>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3" creationId="{95EEA1D9-3607-354F-B37E-756CD5B7D589}"/>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9" creationId="{33B959F4-95D7-D94C-B9A9-035D0B08FC5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51" creationId="{C5FF6C17-A826-734E-BFF8-5C48503C88DB}"/>
            </ac:cxnSpMkLst>
          </pc:cxnChg>
        </pc:sldLayoutChg>
        <pc:sldLayoutChg chg="modSp">
          <pc:chgData name="Artur Lewandowski" userId="27b073ff-eeed-4219-ac21-785138faddf1" providerId="ADAL" clId="{BABC39CC-5E48-794C-8871-E1FD53E3822C}" dt="2019-05-10T12:07:25.531" v="1783" actId="20577"/>
          <pc:sldLayoutMkLst>
            <pc:docMk/>
            <pc:sldMasterMk cId="732186995" sldId="2147483648"/>
            <pc:sldLayoutMk cId="757941821" sldId="2147483689"/>
          </pc:sldLayoutMkLst>
          <pc:spChg chg="mod">
            <ac:chgData name="Artur Lewandowski" userId="27b073ff-eeed-4219-ac21-785138faddf1" providerId="ADAL" clId="{BABC39CC-5E48-794C-8871-E1FD53E3822C}" dt="2019-05-10T11:57:10.750" v="1621" actId="20577"/>
            <ac:spMkLst>
              <pc:docMk/>
              <pc:sldMasterMk cId="732186995" sldId="2147483648"/>
              <pc:sldLayoutMk cId="757941821" sldId="2147483689"/>
              <ac:spMk id="9" creationId="{C95F4442-3A77-7D48-B6E0-494E0F2E6475}"/>
            </ac:spMkLst>
          </pc:spChg>
          <pc:spChg chg="mod">
            <ac:chgData name="Artur Lewandowski" userId="27b073ff-eeed-4219-ac21-785138faddf1" providerId="ADAL" clId="{BABC39CC-5E48-794C-8871-E1FD53E3822C}" dt="2019-05-10T12:00:30.335" v="1647" actId="20577"/>
            <ac:spMkLst>
              <pc:docMk/>
              <pc:sldMasterMk cId="732186995" sldId="2147483648"/>
              <pc:sldLayoutMk cId="757941821" sldId="2147483689"/>
              <ac:spMk id="12" creationId="{7C6B59DB-0262-4E41-AB6D-F1AD17F1AC45}"/>
            </ac:spMkLst>
          </pc:spChg>
          <pc:spChg chg="mod">
            <ac:chgData name="Artur Lewandowski" userId="27b073ff-eeed-4219-ac21-785138faddf1" providerId="ADAL" clId="{BABC39CC-5E48-794C-8871-E1FD53E3822C}" dt="2019-05-10T12:00:49.565" v="1652" actId="20577"/>
            <ac:spMkLst>
              <pc:docMk/>
              <pc:sldMasterMk cId="732186995" sldId="2147483648"/>
              <pc:sldLayoutMk cId="757941821" sldId="2147483689"/>
              <ac:spMk id="15" creationId="{511CC523-8FEE-ED4D-97A8-160E97130790}"/>
            </ac:spMkLst>
          </pc:spChg>
          <pc:spChg chg="mod">
            <ac:chgData name="Artur Lewandowski" userId="27b073ff-eeed-4219-ac21-785138faddf1" providerId="ADAL" clId="{BABC39CC-5E48-794C-8871-E1FD53E3822C}" dt="2019-05-10T12:01:17.496" v="1670" actId="20577"/>
            <ac:spMkLst>
              <pc:docMk/>
              <pc:sldMasterMk cId="732186995" sldId="2147483648"/>
              <pc:sldLayoutMk cId="757941821" sldId="2147483689"/>
              <ac:spMk id="20" creationId="{2C9B6E7E-F016-7F4E-8208-2A32EF4A5AC8}"/>
            </ac:spMkLst>
          </pc:spChg>
          <pc:spChg chg="mod">
            <ac:chgData name="Artur Lewandowski" userId="27b073ff-eeed-4219-ac21-785138faddf1" providerId="ADAL" clId="{BABC39CC-5E48-794C-8871-E1FD53E3822C}" dt="2019-05-10T12:07:25.531" v="1783" actId="20577"/>
            <ac:spMkLst>
              <pc:docMk/>
              <pc:sldMasterMk cId="732186995" sldId="2147483648"/>
              <pc:sldLayoutMk cId="757941821" sldId="2147483689"/>
              <ac:spMk id="33" creationId="{2CA1D0C7-E8F5-0A42-B543-505C526E409B}"/>
            </ac:spMkLst>
          </pc:spChg>
        </pc:sldLayoutChg>
        <pc:sldLayoutChg chg="modSp">
          <pc:chgData name="Artur Lewandowski" userId="27b073ff-eeed-4219-ac21-785138faddf1" providerId="ADAL" clId="{BABC39CC-5E48-794C-8871-E1FD53E3822C}" dt="2019-05-10T12:12:42.736" v="1812" actId="1076"/>
          <pc:sldLayoutMkLst>
            <pc:docMk/>
            <pc:sldMasterMk cId="732186995" sldId="2147483648"/>
            <pc:sldLayoutMk cId="622811003" sldId="2147483690"/>
          </pc:sldLayoutMkLst>
          <pc:spChg chg="mod">
            <ac:chgData name="Artur Lewandowski" userId="27b073ff-eeed-4219-ac21-785138faddf1" providerId="ADAL" clId="{BABC39CC-5E48-794C-8871-E1FD53E3822C}" dt="2019-05-10T12:02:19.778" v="1690" actId="20577"/>
            <ac:spMkLst>
              <pc:docMk/>
              <pc:sldMasterMk cId="732186995" sldId="2147483648"/>
              <pc:sldLayoutMk cId="622811003" sldId="2147483690"/>
              <ac:spMk id="36" creationId="{66DB642B-3833-ED4C-8DA4-CB764BBE2C97}"/>
            </ac:spMkLst>
          </pc:spChg>
          <pc:spChg chg="mod">
            <ac:chgData name="Artur Lewandowski" userId="27b073ff-eeed-4219-ac21-785138faddf1" providerId="ADAL" clId="{BABC39CC-5E48-794C-8871-E1FD53E3822C}" dt="2019-05-10T12:03:30.709" v="1733" actId="20577"/>
            <ac:spMkLst>
              <pc:docMk/>
              <pc:sldMasterMk cId="732186995" sldId="2147483648"/>
              <pc:sldLayoutMk cId="622811003" sldId="2147483690"/>
              <ac:spMk id="39" creationId="{C9258BC5-2EDE-6443-B51C-D8EE2701823E}"/>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0" creationId="{9E193EB5-D336-B848-86D6-EBDDED4FCFDC}"/>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1" creationId="{6360B439-ED52-4B47-B805-C0CD62339C71}"/>
            </ac:spMkLst>
          </pc:spChg>
          <pc:spChg chg="mod">
            <ac:chgData name="Artur Lewandowski" userId="27b073ff-eeed-4219-ac21-785138faddf1" providerId="ADAL" clId="{BABC39CC-5E48-794C-8871-E1FD53E3822C}" dt="2019-05-10T12:05:28.805" v="1775" actId="20577"/>
            <ac:spMkLst>
              <pc:docMk/>
              <pc:sldMasterMk cId="732186995" sldId="2147483648"/>
              <pc:sldLayoutMk cId="622811003" sldId="2147483690"/>
              <ac:spMk id="42" creationId="{5525DE38-D245-584F-80A3-F0F4A90DE2EF}"/>
            </ac:spMkLst>
          </pc:spChg>
          <pc:spChg chg="mod">
            <ac:chgData name="Artur Lewandowski" userId="27b073ff-eeed-4219-ac21-785138faddf1" providerId="ADAL" clId="{BABC39CC-5E48-794C-8871-E1FD53E3822C}" dt="2019-05-10T12:12:42.736" v="1812" actId="1076"/>
            <ac:spMkLst>
              <pc:docMk/>
              <pc:sldMasterMk cId="732186995" sldId="2147483648"/>
              <pc:sldLayoutMk cId="622811003" sldId="2147483690"/>
              <ac:spMk id="48" creationId="{826E7505-CA24-3B4D-A782-29B29A519C25}"/>
            </ac:spMkLst>
          </pc:spChg>
          <pc:spChg chg="mod">
            <ac:chgData name="Artur Lewandowski" userId="27b073ff-eeed-4219-ac21-785138faddf1" providerId="ADAL" clId="{BABC39CC-5E48-794C-8871-E1FD53E3822C}" dt="2019-05-10T12:07:32.384" v="1790" actId="20577"/>
            <ac:spMkLst>
              <pc:docMk/>
              <pc:sldMasterMk cId="732186995" sldId="2147483648"/>
              <pc:sldLayoutMk cId="622811003" sldId="2147483690"/>
              <ac:spMk id="53" creationId="{54644807-6B26-674F-97BF-6DB63F769FCD}"/>
            </ac:spMkLst>
          </pc:spChg>
          <pc:picChg chg="mod">
            <ac:chgData name="Artur Lewandowski" userId="27b073ff-eeed-4219-ac21-785138faddf1" providerId="ADAL" clId="{BABC39CC-5E48-794C-8871-E1FD53E3822C}" dt="2019-05-10T12:04:13.776" v="1756" actId="1076"/>
            <ac:picMkLst>
              <pc:docMk/>
              <pc:sldMasterMk cId="732186995" sldId="2147483648"/>
              <pc:sldLayoutMk cId="622811003" sldId="2147483690"/>
              <ac:picMk id="45" creationId="{BCDAC04F-A6CC-734A-9ED8-69B7FEFFD4C5}"/>
            </ac:picMkLst>
          </pc:picChg>
        </pc:sldLayoutChg>
        <pc:sldLayoutChg chg="modSp">
          <pc:chgData name="Artur Lewandowski" userId="27b073ff-eeed-4219-ac21-785138faddf1" providerId="ADAL" clId="{BABC39CC-5E48-794C-8871-E1FD53E3822C}" dt="2019-05-10T12:07:39.292" v="1797" actId="20577"/>
          <pc:sldLayoutMkLst>
            <pc:docMk/>
            <pc:sldMasterMk cId="732186995" sldId="2147483648"/>
            <pc:sldLayoutMk cId="2713592618" sldId="2147483691"/>
          </pc:sldLayoutMkLst>
          <pc:spChg chg="mod">
            <ac:chgData name="Artur Lewandowski" userId="27b073ff-eeed-4219-ac21-785138faddf1" providerId="ADAL" clId="{BABC39CC-5E48-794C-8871-E1FD53E3822C}" dt="2019-05-10T12:07:39.292" v="1797" actId="20577"/>
            <ac:spMkLst>
              <pc:docMk/>
              <pc:sldMasterMk cId="732186995" sldId="2147483648"/>
              <pc:sldLayoutMk cId="2713592618" sldId="2147483691"/>
              <ac:spMk id="59" creationId="{761DE74A-8BA1-0240-A308-95CC9153F741}"/>
            </ac:spMkLst>
          </pc:spChg>
        </pc:sldLayoutChg>
        <pc:sldLayoutChg chg="addSp delSp modSp">
          <pc:chgData name="Artur Lewandowski" userId="27b073ff-eeed-4219-ac21-785138faddf1" providerId="ADAL" clId="{BABC39CC-5E48-794C-8871-E1FD53E3822C}" dt="2019-05-10T12:48:06.162" v="1828" actId="478"/>
          <pc:sldLayoutMkLst>
            <pc:docMk/>
            <pc:sldMasterMk cId="732186995" sldId="2147483648"/>
            <pc:sldLayoutMk cId="398680053" sldId="2147483692"/>
          </pc:sldLayoutMkLst>
          <pc:spChg chg="add del mod">
            <ac:chgData name="Artur Lewandowski" userId="27b073ff-eeed-4219-ac21-785138faddf1" providerId="ADAL" clId="{BABC39CC-5E48-794C-8871-E1FD53E3822C}" dt="2019-05-10T12:48:06.162" v="1828" actId="478"/>
            <ac:spMkLst>
              <pc:docMk/>
              <pc:sldMasterMk cId="732186995" sldId="2147483648"/>
              <pc:sldLayoutMk cId="398680053" sldId="2147483692"/>
              <ac:spMk id="2" creationId="{88596179-5E9C-044D-8D7C-814D2BF0C279}"/>
            </ac:spMkLst>
          </pc:spChg>
          <pc:spChg chg="mod">
            <ac:chgData name="Artur Lewandowski" userId="27b073ff-eeed-4219-ac21-785138faddf1" providerId="ADAL" clId="{BABC39CC-5E48-794C-8871-E1FD53E3822C}" dt="2019-05-10T12:48:00.881" v="1826" actId="1076"/>
            <ac:spMkLst>
              <pc:docMk/>
              <pc:sldMasterMk cId="732186995" sldId="2147483648"/>
              <pc:sldLayoutMk cId="398680053" sldId="2147483692"/>
              <ac:spMk id="3" creationId="{9CD05351-C0C1-463A-BEE9-57D9F973F58B}"/>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9" creationId="{76AA3F43-0A0A-DC4B-8871-71223C8503BE}"/>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2" creationId="{0B2DB4C9-072B-584E-A6F4-51AF69E63D5F}"/>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6" creationId="{76BEA4E0-E97D-F14C-B8AA-2B642EBB5055}"/>
            </ac:spMkLst>
          </pc:spChg>
        </pc:sldLayoutChg>
        <pc:sldLayoutChg chg="addSp modSp">
          <pc:chgData name="Artur Lewandowski" userId="27b073ff-eeed-4219-ac21-785138faddf1" providerId="ADAL" clId="{BABC39CC-5E48-794C-8871-E1FD53E3822C}" dt="2019-05-20T08:41:15.135" v="2252" actId="14100"/>
          <pc:sldLayoutMkLst>
            <pc:docMk/>
            <pc:sldMasterMk cId="732186995" sldId="2147483648"/>
            <pc:sldLayoutMk cId="3299070302" sldId="2147483694"/>
          </pc:sldLayoutMkLst>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9" creationId="{DCFF965D-CC65-CD48-9020-43FF8661090E}"/>
            </ac:spMkLst>
          </pc:spChg>
          <pc:spChg chg="add mod">
            <ac:chgData name="Artur Lewandowski" userId="27b073ff-eeed-4219-ac21-785138faddf1" providerId="ADAL" clId="{BABC39CC-5E48-794C-8871-E1FD53E3822C}" dt="2019-05-20T08:41:15.135" v="2252" actId="14100"/>
            <ac:spMkLst>
              <pc:docMk/>
              <pc:sldMasterMk cId="732186995" sldId="2147483648"/>
              <pc:sldLayoutMk cId="3299070302" sldId="2147483694"/>
              <ac:spMk id="10" creationId="{A24D6F46-4B21-FD4F-AD52-429BD06145AC}"/>
            </ac:spMkLst>
          </pc:spChg>
          <pc:spChg chg="add mod">
            <ac:chgData name="Artur Lewandowski" userId="27b073ff-eeed-4219-ac21-785138faddf1" providerId="ADAL" clId="{BABC39CC-5E48-794C-8871-E1FD53E3822C}" dt="2019-05-20T08:40:31.359" v="2242" actId="571"/>
            <ac:spMkLst>
              <pc:docMk/>
              <pc:sldMasterMk cId="732186995" sldId="2147483648"/>
              <pc:sldLayoutMk cId="3299070302" sldId="2147483694"/>
              <ac:spMk id="11" creationId="{BFD07F85-1EE6-E548-9A7F-45BAF528CF1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5" creationId="{A175B1AF-DC39-5849-A5BD-C1C989FDB279}"/>
            </ac:spMkLst>
          </pc:spChg>
          <pc:spChg chg="mod">
            <ac:chgData name="Artur Lewandowski" userId="27b073ff-eeed-4219-ac21-785138faddf1" providerId="ADAL" clId="{BABC39CC-5E48-794C-8871-E1FD53E3822C}" dt="2019-05-20T08:40:42.964" v="2247" actId="1076"/>
            <ac:spMkLst>
              <pc:docMk/>
              <pc:sldMasterMk cId="732186995" sldId="2147483648"/>
              <pc:sldLayoutMk cId="3299070302" sldId="2147483694"/>
              <ac:spMk id="17" creationId="{7D0F63D7-4A29-9647-A3D5-05E52D5D9D3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9" creationId="{97D677CE-1037-0B4A-8863-91C724F06E6E}"/>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20" creationId="{BA79278E-4D6A-544F-BB24-FB95A38F7C45}"/>
            </ac:spMkLst>
          </pc:spChg>
        </pc:sldLayoutChg>
      </pc:sldMasterChg>
    </pc:docChg>
  </pc:docChgLst>
  <pc:docChgLst>
    <pc:chgData name="Artur Lewandowski" userId="27b073ff-eeed-4219-ac21-785138faddf1" providerId="ADAL" clId="{3B2DCB53-E520-B24C-A6F7-6DA48A722982}"/>
    <pc:docChg chg="undo custSel addSld delSld modSld modMainMaster">
      <pc:chgData name="Artur Lewandowski" userId="27b073ff-eeed-4219-ac21-785138faddf1" providerId="ADAL" clId="{3B2DCB53-E520-B24C-A6F7-6DA48A722982}" dt="2019-04-19T09:05:28.748" v="1583" actId="2696"/>
      <pc:docMkLst>
        <pc:docMk/>
      </pc:docMkLst>
      <pc:sldMasterChg chg="addSp delSp modSp addSldLayout delSldLayout modSldLayout">
        <pc:chgData name="Artur Lewandowski" userId="27b073ff-eeed-4219-ac21-785138faddf1" providerId="ADAL" clId="{3B2DCB53-E520-B24C-A6F7-6DA48A722982}" dt="2019-04-19T09:04:34.932" v="1582" actId="12789"/>
        <pc:sldMasterMkLst>
          <pc:docMk/>
          <pc:sldMasterMk cId="732186995" sldId="2147483648"/>
        </pc:sldMasterMkLst>
        <pc:spChg chg="mod">
          <ac:chgData name="Artur Lewandowski" userId="27b073ff-eeed-4219-ac21-785138faddf1" providerId="ADAL" clId="{3B2DCB53-E520-B24C-A6F7-6DA48A722982}" dt="2019-04-19T06:10:52.937" v="538" actId="3064"/>
          <ac:spMkLst>
            <pc:docMk/>
            <pc:sldMasterMk cId="732186995" sldId="2147483648"/>
            <ac:spMk id="2" creationId="{B482242D-DA15-8147-8550-A4FBAF4856CA}"/>
          </ac:spMkLst>
        </pc:spChg>
        <pc:spChg chg="mod">
          <ac:chgData name="Artur Lewandowski" userId="27b073ff-eeed-4219-ac21-785138faddf1" providerId="ADAL" clId="{3B2DCB53-E520-B24C-A6F7-6DA48A722982}" dt="2019-04-01T07:11:05.812" v="309" actId="14100"/>
          <ac:spMkLst>
            <pc:docMk/>
            <pc:sldMasterMk cId="732186995" sldId="2147483648"/>
            <ac:spMk id="3" creationId="{DA819843-CD17-874F-947E-4391C88F3C86}"/>
          </ac:spMkLst>
        </pc:spChg>
        <pc:spChg chg="del">
          <ac:chgData name="Artur Lewandowski" userId="27b073ff-eeed-4219-ac21-785138faddf1" providerId="ADAL" clId="{3B2DCB53-E520-B24C-A6F7-6DA48A722982}" dt="2019-04-19T07:48:35.604" v="1052" actId="478"/>
          <ac:spMkLst>
            <pc:docMk/>
            <pc:sldMasterMk cId="732186995" sldId="2147483648"/>
            <ac:spMk id="4" creationId="{E1100491-F630-3943-8150-31CDD8C2B637}"/>
          </ac:spMkLst>
        </pc:spChg>
        <pc:spChg chg="del">
          <ac:chgData name="Artur Lewandowski" userId="27b073ff-eeed-4219-ac21-785138faddf1" providerId="ADAL" clId="{3B2DCB53-E520-B24C-A6F7-6DA48A722982}" dt="2019-04-01T07:10:57.458" v="307"/>
          <ac:spMkLst>
            <pc:docMk/>
            <pc:sldMasterMk cId="732186995" sldId="2147483648"/>
            <ac:spMk id="5" creationId="{D657DDF6-C586-DB4C-96C0-0B8E06613E5F}"/>
          </ac:spMkLst>
        </pc:spChg>
        <pc:spChg chg="del">
          <ac:chgData name="Artur Lewandowski" userId="27b073ff-eeed-4219-ac21-785138faddf1" providerId="ADAL" clId="{3B2DCB53-E520-B24C-A6F7-6DA48A722982}" dt="2019-04-19T07:48:36.546" v="1053" actId="478"/>
          <ac:spMkLst>
            <pc:docMk/>
            <pc:sldMasterMk cId="732186995" sldId="2147483648"/>
            <ac:spMk id="6" creationId="{2DDD8926-38D4-1048-8421-A01C4A9FBD79}"/>
          </ac:spMkLst>
        </pc:spChg>
        <pc:spChg chg="add del mod">
          <ac:chgData name="Artur Lewandowski" userId="27b073ff-eeed-4219-ac21-785138faddf1" providerId="ADAL" clId="{3B2DCB53-E520-B24C-A6F7-6DA48A722982}" dt="2019-04-01T07:11:10.540" v="311" actId="478"/>
          <ac:spMkLst>
            <pc:docMk/>
            <pc:sldMasterMk cId="732186995" sldId="2147483648"/>
            <ac:spMk id="7" creationId="{6278A3D8-6909-524E-A2B6-F4AA67907CB5}"/>
          </ac:spMkLst>
        </pc:spChg>
        <pc:spChg chg="add del mod">
          <ac:chgData name="Artur Lewandowski" userId="27b073ff-eeed-4219-ac21-785138faddf1" providerId="ADAL" clId="{3B2DCB53-E520-B24C-A6F7-6DA48A722982}" dt="2019-04-01T07:34:39.927" v="472" actId="478"/>
          <ac:spMkLst>
            <pc:docMk/>
            <pc:sldMasterMk cId="732186995" sldId="2147483648"/>
            <ac:spMk id="8" creationId="{AFAC0C7E-A3BA-1C43-A95C-945FBADD904D}"/>
          </ac:spMkLst>
        </pc:spChg>
        <pc:sldLayoutChg chg="addSp delSp modSp">
          <pc:chgData name="Artur Lewandowski" userId="27b073ff-eeed-4219-ac21-785138faddf1" providerId="ADAL" clId="{3B2DCB53-E520-B24C-A6F7-6DA48A722982}" dt="2019-04-19T07:59:54.630" v="1105"/>
          <pc:sldLayoutMkLst>
            <pc:docMk/>
            <pc:sldMasterMk cId="732186995" sldId="2147483648"/>
            <pc:sldLayoutMk cId="2081546757" sldId="2147483650"/>
          </pc:sldLayoutMkLst>
          <pc:spChg chg="del">
            <ac:chgData name="Artur Lewandowski" userId="27b073ff-eeed-4219-ac21-785138faddf1" providerId="ADAL" clId="{3B2DCB53-E520-B24C-A6F7-6DA48A722982}" dt="2019-04-01T07:13:49.661" v="380" actId="478"/>
            <ac:spMkLst>
              <pc:docMk/>
              <pc:sldMasterMk cId="732186995" sldId="2147483648"/>
              <pc:sldLayoutMk cId="2081546757" sldId="2147483650"/>
              <ac:spMk id="4" creationId="{90B1FB99-7B91-0446-AB84-57D2BCD0D814}"/>
            </ac:spMkLst>
          </pc:spChg>
          <pc:spChg chg="del mod">
            <ac:chgData name="Artur Lewandowski" userId="27b073ff-eeed-4219-ac21-785138faddf1" providerId="ADAL" clId="{3B2DCB53-E520-B24C-A6F7-6DA48A722982}" dt="2019-04-01T07:13:54.422" v="382" actId="478"/>
            <ac:spMkLst>
              <pc:docMk/>
              <pc:sldMasterMk cId="732186995" sldId="2147483648"/>
              <pc:sldLayoutMk cId="2081546757" sldId="2147483650"/>
              <ac:spMk id="5" creationId="{85F7AAB9-C21C-2448-9BE8-1D5D6401B9A2}"/>
            </ac:spMkLst>
          </pc:spChg>
          <pc:spChg chg="del">
            <ac:chgData name="Artur Lewandowski" userId="27b073ff-eeed-4219-ac21-785138faddf1" providerId="ADAL" clId="{3B2DCB53-E520-B24C-A6F7-6DA48A722982}" dt="2019-04-01T07:14:00.584" v="384" actId="478"/>
            <ac:spMkLst>
              <pc:docMk/>
              <pc:sldMasterMk cId="732186995" sldId="2147483648"/>
              <pc:sldLayoutMk cId="2081546757" sldId="2147483650"/>
              <ac:spMk id="6" creationId="{B566947A-8E60-D541-BFE7-8FC5E6D6FBB5}"/>
            </ac:spMkLst>
          </pc:spChg>
          <pc:spChg chg="add del mod">
            <ac:chgData name="Artur Lewandowski" userId="27b073ff-eeed-4219-ac21-785138faddf1" providerId="ADAL" clId="{3B2DCB53-E520-B24C-A6F7-6DA48A722982}" dt="2019-04-01T07:13:58.290" v="383" actId="478"/>
            <ac:spMkLst>
              <pc:docMk/>
              <pc:sldMasterMk cId="732186995" sldId="2147483648"/>
              <pc:sldLayoutMk cId="2081546757" sldId="2147483650"/>
              <ac:spMk id="8" creationId="{F9A52135-1835-0145-9EBF-0EE3D6757415}"/>
            </ac:spMkLst>
          </pc:spChg>
          <pc:grpChg chg="add">
            <ac:chgData name="Artur Lewandowski" userId="27b073ff-eeed-4219-ac21-785138faddf1" providerId="ADAL" clId="{3B2DCB53-E520-B24C-A6F7-6DA48A722982}" dt="2019-04-19T07:48:31.019" v="1051"/>
            <ac:grpSpMkLst>
              <pc:docMk/>
              <pc:sldMasterMk cId="732186995" sldId="2147483648"/>
              <pc:sldLayoutMk cId="2081546757" sldId="2147483650"/>
              <ac:grpSpMk id="5" creationId="{72D1B140-DD3F-5745-B341-830ECEE6FD18}"/>
            </ac:grpSpMkLst>
          </pc:grpChg>
          <pc:picChg chg="add del">
            <ac:chgData name="Artur Lewandowski" userId="27b073ff-eeed-4219-ac21-785138faddf1" providerId="ADAL" clId="{3B2DCB53-E520-B24C-A6F7-6DA48A722982}" dt="2019-04-19T07:48:25.998" v="1050" actId="478"/>
            <ac:picMkLst>
              <pc:docMk/>
              <pc:sldMasterMk cId="732186995" sldId="2147483648"/>
              <pc:sldLayoutMk cId="2081546757" sldId="2147483650"/>
              <ac:picMk id="7" creationId="{82E648ED-F1EC-9846-BF0B-15B32365C6C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0" creationId="{FBBD3802-2B71-1842-A541-79503AC11213}"/>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1" creationId="{1E4618A1-CAAA-A94B-BB59-2B879E36723A}"/>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2" creationId="{0E8C009A-8A4D-FE47-BA83-144BC673D87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3" creationId="{A74B49DA-46C0-8049-A7DE-693D57778986}"/>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4" creationId="{7C07C75D-4BCC-784A-971E-1C13AF252B38}"/>
            </ac:picMkLst>
          </pc:picChg>
        </pc:sldLayoutChg>
        <pc:sldLayoutChg chg="addSp delSp modSp">
          <pc:chgData name="Artur Lewandowski" userId="27b073ff-eeed-4219-ac21-785138faddf1" providerId="ADAL" clId="{3B2DCB53-E520-B24C-A6F7-6DA48A722982}" dt="2019-04-19T07:46:33.662" v="1015" actId="1076"/>
          <pc:sldLayoutMkLst>
            <pc:docMk/>
            <pc:sldMasterMk cId="732186995" sldId="2147483648"/>
            <pc:sldLayoutMk cId="2073596946" sldId="2147483654"/>
          </pc:sldLayoutMkLst>
          <pc:spChg chg="del">
            <ac:chgData name="Artur Lewandowski" userId="27b073ff-eeed-4219-ac21-785138faddf1" providerId="ADAL" clId="{3B2DCB53-E520-B24C-A6F7-6DA48A722982}" dt="2019-04-01T06:37:11.044" v="171"/>
            <ac:spMkLst>
              <pc:docMk/>
              <pc:sldMasterMk cId="732186995" sldId="2147483648"/>
              <pc:sldLayoutMk cId="2073596946" sldId="2147483654"/>
              <ac:spMk id="2" creationId="{3FFF0662-B467-0A4E-9D3B-A61E30C8AF9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3" creationId="{129BFFAB-A7EC-A54C-A5F1-824E7D9BE3E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4" creationId="{F5CB8667-CD36-E34E-883E-844507789BFD}"/>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5" creationId="{40F47E56-D4FF-1545-BE4B-594D16BF4AA5}"/>
            </ac:spMkLst>
          </pc:spChg>
          <pc:spChg chg="add mod">
            <ac:chgData name="Artur Lewandowski" userId="27b073ff-eeed-4219-ac21-785138faddf1" providerId="ADAL" clId="{3B2DCB53-E520-B24C-A6F7-6DA48A722982}" dt="2019-04-19T06:10:43.858" v="537" actId="3064"/>
            <ac:spMkLst>
              <pc:docMk/>
              <pc:sldMasterMk cId="732186995" sldId="2147483648"/>
              <pc:sldLayoutMk cId="2073596946" sldId="2147483654"/>
              <ac:spMk id="6" creationId="{AB090A4F-C0F7-B34C-B87B-77881CC18E32}"/>
            </ac:spMkLst>
          </pc:spChg>
          <pc:spChg chg="add del">
            <ac:chgData name="Artur Lewandowski" userId="27b073ff-eeed-4219-ac21-785138faddf1" providerId="ADAL" clId="{3B2DCB53-E520-B24C-A6F7-6DA48A722982}" dt="2019-04-01T07:09:27.495" v="273"/>
            <ac:spMkLst>
              <pc:docMk/>
              <pc:sldMasterMk cId="732186995" sldId="2147483648"/>
              <pc:sldLayoutMk cId="2073596946" sldId="2147483654"/>
              <ac:spMk id="8" creationId="{AAB1A4AB-E8CF-D440-B8FD-3297FAADFEAC}"/>
            </ac:spMkLst>
          </pc:spChg>
          <pc:spChg chg="add del">
            <ac:chgData name="Artur Lewandowski" userId="27b073ff-eeed-4219-ac21-785138faddf1" providerId="ADAL" clId="{3B2DCB53-E520-B24C-A6F7-6DA48A722982}" dt="2019-04-01T07:09:47.407" v="279" actId="478"/>
            <ac:spMkLst>
              <pc:docMk/>
              <pc:sldMasterMk cId="732186995" sldId="2147483648"/>
              <pc:sldLayoutMk cId="2073596946" sldId="2147483654"/>
              <ac:spMk id="10" creationId="{D0AAC9A4-C0E0-FB4F-8536-29AE41FC09F7}"/>
            </ac:spMkLst>
          </pc:spChg>
          <pc:spChg chg="add del mod">
            <ac:chgData name="Artur Lewandowski" userId="27b073ff-eeed-4219-ac21-785138faddf1" providerId="ADAL" clId="{3B2DCB53-E520-B24C-A6F7-6DA48A722982}" dt="2019-04-01T07:10:46.923" v="303"/>
            <ac:spMkLst>
              <pc:docMk/>
              <pc:sldMasterMk cId="732186995" sldId="2147483648"/>
              <pc:sldLayoutMk cId="2073596946" sldId="2147483654"/>
              <ac:spMk id="12" creationId="{839610F3-52EA-6849-AF13-7CCF1CF468C5}"/>
            </ac:spMkLst>
          </pc:spChg>
          <pc:grpChg chg="add mod">
            <ac:chgData name="Artur Lewandowski" userId="27b073ff-eeed-4219-ac21-785138faddf1" providerId="ADAL" clId="{3B2DCB53-E520-B24C-A6F7-6DA48A722982}" dt="2019-04-19T07:46:33.662" v="1015" actId="1076"/>
            <ac:grpSpMkLst>
              <pc:docMk/>
              <pc:sldMasterMk cId="732186995" sldId="2147483648"/>
              <pc:sldLayoutMk cId="2073596946" sldId="2147483654"/>
              <ac:grpSpMk id="4" creationId="{02C21611-E335-A945-871A-4E77EEE73DBB}"/>
            </ac:grpSpMkLst>
          </pc:grpChg>
          <pc:picChg chg="add del">
            <ac:chgData name="Artur Lewandowski" userId="27b073ff-eeed-4219-ac21-785138faddf1" providerId="ADAL" clId="{3B2DCB53-E520-B24C-A6F7-6DA48A722982}" dt="2019-04-01T07:09:27.495" v="273"/>
            <ac:picMkLst>
              <pc:docMk/>
              <pc:sldMasterMk cId="732186995" sldId="2147483648"/>
              <pc:sldLayoutMk cId="2073596946" sldId="2147483654"/>
              <ac:picMk id="7" creationId="{62F7EF81-D3C8-BF4E-96A8-3991F6906220}"/>
            </ac:picMkLst>
          </pc:picChg>
          <pc:picChg chg="add del mod">
            <ac:chgData name="Artur Lewandowski" userId="27b073ff-eeed-4219-ac21-785138faddf1" providerId="ADAL" clId="{3B2DCB53-E520-B24C-A6F7-6DA48A722982}" dt="2019-04-19T07:46:30.316" v="1012" actId="478"/>
            <ac:picMkLst>
              <pc:docMk/>
              <pc:sldMasterMk cId="732186995" sldId="2147483648"/>
              <pc:sldLayoutMk cId="2073596946" sldId="2147483654"/>
              <ac:picMk id="9" creationId="{0B851C13-596D-AB4E-AE4A-CBC9ACB66B60}"/>
            </ac:picMkLst>
          </pc:picChg>
          <pc:picChg chg="add del mod">
            <ac:chgData name="Artur Lewandowski" userId="27b073ff-eeed-4219-ac21-785138faddf1" providerId="ADAL" clId="{3B2DCB53-E520-B24C-A6F7-6DA48A722982}" dt="2019-04-01T07:13:21.322" v="377" actId="478"/>
            <ac:picMkLst>
              <pc:docMk/>
              <pc:sldMasterMk cId="732186995" sldId="2147483648"/>
              <pc:sldLayoutMk cId="2073596946" sldId="2147483654"/>
              <ac:picMk id="11" creationId="{7117DAC9-3081-624C-86FC-3E78CBC112B5}"/>
            </ac:picMkLst>
          </pc:picChg>
        </pc:sldLayoutChg>
        <pc:sldLayoutChg chg="addSp delSp modAnim">
          <pc:chgData name="Artur Lewandowski" userId="27b073ff-eeed-4219-ac21-785138faddf1" providerId="ADAL" clId="{3B2DCB53-E520-B24C-A6F7-6DA48A722982}" dt="2019-04-19T08:31:18.965" v="1362"/>
          <pc:sldLayoutMkLst>
            <pc:docMk/>
            <pc:sldMasterMk cId="732186995" sldId="2147483648"/>
            <pc:sldLayoutMk cId="3041372136" sldId="2147483655"/>
          </pc:sldLayoutMkLst>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2" creationId="{566D5176-03A0-A74D-B27D-20BE9E7F79D2}"/>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3" creationId="{7FC0D920-72FA-3845-9D7E-44AC5F0DB7C7}"/>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4" creationId="{E31B8929-209E-8645-A3BB-8D3CAFB7C5CE}"/>
            </ac:spMkLst>
          </pc:spChg>
          <pc:spChg chg="add">
            <ac:chgData name="Artur Lewandowski" userId="27b073ff-eeed-4219-ac21-785138faddf1" providerId="ADAL" clId="{3B2DCB53-E520-B24C-A6F7-6DA48A722982}" dt="2019-04-19T08:31:18.965" v="1362"/>
            <ac:spMkLst>
              <pc:docMk/>
              <pc:sldMasterMk cId="732186995" sldId="2147483648"/>
              <pc:sldLayoutMk cId="3041372136" sldId="2147483655"/>
              <ac:spMk id="7" creationId="{B7F433DB-2C77-634C-86D0-24966A30A639}"/>
            </ac:spMkLst>
          </pc:spChg>
          <pc:grpChg chg="add del">
            <ac:chgData name="Artur Lewandowski" userId="27b073ff-eeed-4219-ac21-785138faddf1" providerId="ADAL" clId="{3B2DCB53-E520-B24C-A6F7-6DA48A722982}" dt="2019-04-19T08:25:28.312" v="1301" actId="478"/>
            <ac:grpSpMkLst>
              <pc:docMk/>
              <pc:sldMasterMk cId="732186995" sldId="2147483648"/>
              <pc:sldLayoutMk cId="3041372136" sldId="2147483655"/>
              <ac:grpSpMk id="3" creationId="{30DD4DA7-8F89-B340-890B-564CB04B7312}"/>
            </ac:grpSpMkLst>
          </pc:grpChg>
          <pc:picChg chg="add del">
            <ac:chgData name="Artur Lewandowski" userId="27b073ff-eeed-4219-ac21-785138faddf1" providerId="ADAL" clId="{3B2DCB53-E520-B24C-A6F7-6DA48A722982}" dt="2019-04-19T07:46:37.972" v="1016" actId="478"/>
            <ac:picMkLst>
              <pc:docMk/>
              <pc:sldMasterMk cId="732186995" sldId="2147483648"/>
              <pc:sldLayoutMk cId="3041372136" sldId="2147483655"/>
              <ac:picMk id="2" creationId="{DBA9E89F-9CF0-5144-86FF-03D3A83474C9}"/>
            </ac:picMkLst>
          </pc:picChg>
          <pc:picChg chg="add">
            <ac:chgData name="Artur Lewandowski" userId="27b073ff-eeed-4219-ac21-785138faddf1" providerId="ADAL" clId="{3B2DCB53-E520-B24C-A6F7-6DA48A722982}" dt="2019-04-19T08:31:18.965" v="1362"/>
            <ac:picMkLst>
              <pc:docMk/>
              <pc:sldMasterMk cId="732186995" sldId="2147483648"/>
              <pc:sldLayoutMk cId="3041372136" sldId="2147483655"/>
              <ac:picMk id="8" creationId="{3F082F33-D127-F64C-AAEA-F88F1444136E}"/>
            </ac:picMkLst>
          </pc:pic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9" creationId="{AFF939DD-7960-B943-8A18-CD5760570F8D}"/>
            </ac:cxnSpMkLst>
          </pc:cxn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10" creationId="{2349DDE9-6EC9-9049-BCC8-480EA7989F2B}"/>
            </ac:cxnSpMkLst>
          </pc:cxnChg>
        </pc:sldLayoutChg>
        <pc:sldLayoutChg chg="addSp delSp modSp addAnim delAnim modAnim">
          <pc:chgData name="Artur Lewandowski" userId="27b073ff-eeed-4219-ac21-785138faddf1" providerId="ADAL" clId="{3B2DCB53-E520-B24C-A6F7-6DA48A722982}" dt="2019-04-19T07:47:31.957" v="1038"/>
          <pc:sldLayoutMkLst>
            <pc:docMk/>
            <pc:sldMasterMk cId="732186995" sldId="2147483648"/>
            <pc:sldLayoutMk cId="803115477" sldId="2147483661"/>
          </pc:sldLayoutMkLst>
          <pc:spChg chg="mod">
            <ac:chgData name="Artur Lewandowski" userId="27b073ff-eeed-4219-ac21-785138faddf1" providerId="ADAL" clId="{3B2DCB53-E520-B24C-A6F7-6DA48A722982}" dt="2019-04-19T06:10:34.073" v="534" actId="3064"/>
            <ac:spMkLst>
              <pc:docMk/>
              <pc:sldMasterMk cId="732186995" sldId="2147483648"/>
              <pc:sldLayoutMk cId="803115477" sldId="2147483661"/>
              <ac:spMk id="2" creationId="{6C17C296-C730-094D-AE63-91517460970C}"/>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3" creationId="{206DE18C-AFDD-2C44-8F11-567580219C02}"/>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4" creationId="{A1B2E01C-A9C8-7840-9CE8-0A9F5C19517D}"/>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7" creationId="{58BEBBE2-D6E0-9A46-AB44-DAD23F0DAE52}"/>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8" creationId="{19A113DA-C044-914C-B58B-8F1D1DE62597}"/>
            </ac:spMkLst>
          </pc:spChg>
          <pc:spChg chg="add del">
            <ac:chgData name="Artur Lewandowski" userId="27b073ff-eeed-4219-ac21-785138faddf1" providerId="ADAL" clId="{3B2DCB53-E520-B24C-A6F7-6DA48A722982}" dt="2019-04-01T07:20:37.551" v="398"/>
            <ac:spMkLst>
              <pc:docMk/>
              <pc:sldMasterMk cId="732186995" sldId="2147483648"/>
              <pc:sldLayoutMk cId="803115477" sldId="2147483661"/>
              <ac:spMk id="9" creationId="{AE2AAF4C-15AB-384B-9705-8D73CF2FD16A}"/>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3" creationId="{71A3F788-C98C-E741-ACC4-FAA045FFE6FC}"/>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4" creationId="{4A4F0CF6-578D-414A-945D-FE9E04557FBD}"/>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7" creationId="{CAC62CCB-AB7A-5B4F-9A34-47535026702F}"/>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8" creationId="{29EBF468-E342-7E4E-9C3A-BE098EB2E67B}"/>
            </ac:spMkLst>
          </pc:spChg>
          <pc:grpChg chg="add">
            <ac:chgData name="Artur Lewandowski" userId="27b073ff-eeed-4219-ac21-785138faddf1" providerId="ADAL" clId="{3B2DCB53-E520-B24C-A6F7-6DA48A722982}" dt="2019-04-19T07:47:31.957" v="1038"/>
            <ac:grpSpMkLst>
              <pc:docMk/>
              <pc:sldMasterMk cId="732186995" sldId="2147483648"/>
              <pc:sldLayoutMk cId="803115477" sldId="2147483661"/>
              <ac:grpSpMk id="6" creationId="{590C5002-67F9-F342-8F63-78AED9E2E32D}"/>
            </ac:grpSpMkLst>
          </pc:grp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5" creationId="{AE42CC10-6BCC-044D-A28E-01C2F4FF577A}"/>
            </ac:picMkLst>
          </pc:pic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6" creationId="{12E545B8-FDD7-0D4E-99ED-957A298D2CCD}"/>
            </ac:picMkLst>
          </pc:picChg>
          <pc:picChg chg="add del mod">
            <ac:chgData name="Artur Lewandowski" userId="27b073ff-eeed-4219-ac21-785138faddf1" providerId="ADAL" clId="{3B2DCB53-E520-B24C-A6F7-6DA48A722982}" dt="2019-04-19T07:47:30.911" v="1037" actId="478"/>
            <ac:picMkLst>
              <pc:docMk/>
              <pc:sldMasterMk cId="732186995" sldId="2147483648"/>
              <pc:sldLayoutMk cId="803115477" sldId="2147483661"/>
              <ac:picMk id="10" creationId="{9A8119B5-DC7F-FA4D-8598-E79E96200E9C}"/>
            </ac:picMkLst>
          </pc:picChg>
          <pc:picChg chg="add del mod">
            <ac:chgData name="Artur Lewandowski" userId="27b073ff-eeed-4219-ac21-785138faddf1" providerId="ADAL" clId="{3B2DCB53-E520-B24C-A6F7-6DA48A722982}" dt="2019-04-01T07:28:12.749" v="437" actId="478"/>
            <ac:picMkLst>
              <pc:docMk/>
              <pc:sldMasterMk cId="732186995" sldId="2147483648"/>
              <pc:sldLayoutMk cId="803115477" sldId="2147483661"/>
              <ac:picMk id="11" creationId="{4098239E-E425-7C41-80E3-8CE22FF69803}"/>
            </ac:picMkLst>
          </pc:picChg>
          <pc:picChg chg="add del">
            <ac:chgData name="Artur Lewandowski" userId="27b073ff-eeed-4219-ac21-785138faddf1" providerId="ADAL" clId="{3B2DCB53-E520-B24C-A6F7-6DA48A722982}" dt="2019-04-01T07:28:31.216" v="440" actId="478"/>
            <ac:picMkLst>
              <pc:docMk/>
              <pc:sldMasterMk cId="732186995" sldId="2147483648"/>
              <pc:sldLayoutMk cId="803115477" sldId="2147483661"/>
              <ac:picMk id="12" creationId="{3077D3B8-E335-704A-8C76-901F2591BDDF}"/>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5" creationId="{27DED854-F125-5F4F-9361-EFCC698CCA76}"/>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6" creationId="{A0303D7A-5EB5-4C43-9F00-6239DF5B9493}"/>
            </ac:picMkLst>
          </pc:picChg>
        </pc:sldLayoutChg>
        <pc:sldLayoutChg chg="addSp delSp modSp">
          <pc:chgData name="Artur Lewandowski" userId="27b073ff-eeed-4219-ac21-785138faddf1" providerId="ADAL" clId="{3B2DCB53-E520-B24C-A6F7-6DA48A722982}" dt="2019-04-19T07:47:28.343" v="1036"/>
          <pc:sldLayoutMkLst>
            <pc:docMk/>
            <pc:sldMasterMk cId="732186995" sldId="2147483648"/>
            <pc:sldLayoutMk cId="1436316370" sldId="2147483662"/>
          </pc:sldLayoutMkLst>
          <pc:spChg chg="mod">
            <ac:chgData name="Artur Lewandowski" userId="27b073ff-eeed-4219-ac21-785138faddf1" providerId="ADAL" clId="{3B2DCB53-E520-B24C-A6F7-6DA48A722982}" dt="2019-04-01T07:23:44.467" v="416" actId="14100"/>
            <ac:spMkLst>
              <pc:docMk/>
              <pc:sldMasterMk cId="732186995" sldId="2147483648"/>
              <pc:sldLayoutMk cId="1436316370" sldId="2147483662"/>
              <ac:spMk id="3" creationId="{9CD05351-C0C1-463A-BEE9-57D9F973F58B}"/>
            </ac:spMkLst>
          </pc:spChg>
          <pc:spChg chg="mod">
            <ac:chgData name="Artur Lewandowski" userId="27b073ff-eeed-4219-ac21-785138faddf1" providerId="ADAL" clId="{3B2DCB53-E520-B24C-A6F7-6DA48A722982}" dt="2019-04-01T07:23:56.718" v="419" actId="14100"/>
            <ac:spMkLst>
              <pc:docMk/>
              <pc:sldMasterMk cId="732186995" sldId="2147483648"/>
              <pc:sldLayoutMk cId="1436316370" sldId="2147483662"/>
              <ac:spMk id="9" creationId="{76AA3F43-0A0A-DC4B-8871-71223C8503BE}"/>
            </ac:spMkLst>
          </pc:spChg>
          <pc:spChg chg="mod">
            <ac:chgData name="Artur Lewandowski" userId="27b073ff-eeed-4219-ac21-785138faddf1" providerId="ADAL" clId="{3B2DCB53-E520-B24C-A6F7-6DA48A722982}" dt="2019-04-01T07:23:58.484" v="420" actId="14100"/>
            <ac:spMkLst>
              <pc:docMk/>
              <pc:sldMasterMk cId="732186995" sldId="2147483648"/>
              <pc:sldLayoutMk cId="1436316370" sldId="2147483662"/>
              <ac:spMk id="12" creationId="{0B2DB4C9-072B-584E-A6F4-51AF69E63D5F}"/>
            </ac:spMkLst>
          </pc:spChg>
          <pc:spChg chg="mod">
            <ac:chgData name="Artur Lewandowski" userId="27b073ff-eeed-4219-ac21-785138faddf1" providerId="ADAL" clId="{3B2DCB53-E520-B24C-A6F7-6DA48A722982}" dt="2019-04-01T07:36:41.457" v="481" actId="14100"/>
            <ac:spMkLst>
              <pc:docMk/>
              <pc:sldMasterMk cId="732186995" sldId="2147483648"/>
              <pc:sldLayoutMk cId="1436316370" sldId="2147483662"/>
              <ac:spMk id="16" creationId="{76BEA4E0-E97D-F14C-B8AA-2B642EBB5055}"/>
            </ac:spMkLst>
          </pc:spChg>
          <pc:grpChg chg="add">
            <ac:chgData name="Artur Lewandowski" userId="27b073ff-eeed-4219-ac21-785138faddf1" providerId="ADAL" clId="{3B2DCB53-E520-B24C-A6F7-6DA48A722982}" dt="2019-04-19T07:47:28.343" v="1036"/>
            <ac:grpSpMkLst>
              <pc:docMk/>
              <pc:sldMasterMk cId="732186995" sldId="2147483648"/>
              <pc:sldLayoutMk cId="1436316370" sldId="2147483662"/>
              <ac:grpSpMk id="7" creationId="{AD915484-3AC2-974F-9572-83046BF9C8B3}"/>
            </ac:grpSpMkLst>
          </pc:grpChg>
          <pc:picChg chg="del">
            <ac:chgData name="Artur Lewandowski" userId="27b073ff-eeed-4219-ac21-785138faddf1" providerId="ADAL" clId="{3B2DCB53-E520-B24C-A6F7-6DA48A722982}" dt="2019-04-19T07:47:27.365" v="1035" actId="478"/>
            <ac:picMkLst>
              <pc:docMk/>
              <pc:sldMasterMk cId="732186995" sldId="2147483648"/>
              <pc:sldLayoutMk cId="1436316370" sldId="2147483662"/>
              <ac:picMk id="17" creationId="{9DE50DBC-879D-974E-97DD-87E2D81BFA50}"/>
            </ac:picMkLst>
          </pc:picChg>
        </pc:sldLayoutChg>
        <pc:sldLayoutChg chg="addSp delSp modAnim">
          <pc:chgData name="Artur Lewandowski" userId="27b073ff-eeed-4219-ac21-785138faddf1" providerId="ADAL" clId="{3B2DCB53-E520-B24C-A6F7-6DA48A722982}" dt="2019-04-19T07:47:44.616" v="1041"/>
          <pc:sldLayoutMkLst>
            <pc:docMk/>
            <pc:sldMasterMk cId="732186995" sldId="2147483648"/>
            <pc:sldLayoutMk cId="2677369328" sldId="2147483665"/>
          </pc:sldLayoutMkLst>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3" creationId="{0EF60C7E-CA01-7246-AF77-855DE1D07C0A}"/>
            </ac:spMkLst>
          </pc:spChg>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4" creationId="{45ECC607-54C1-CB4D-99C1-894D1EACA3AD}"/>
            </ac:spMkLst>
          </pc:s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5" creationId="{5B204DED-ED07-8B45-A42D-BCF519AC0700}"/>
            </ac:grpSpMkLst>
          </pc:gr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184" creationId="{F464536E-41AB-744F-91C1-87731DF80B3F}"/>
            </ac:grpSpMkLst>
          </pc:grpChg>
          <pc:grpChg chg="add">
            <ac:chgData name="Artur Lewandowski" userId="27b073ff-eeed-4219-ac21-785138faddf1" providerId="ADAL" clId="{3B2DCB53-E520-B24C-A6F7-6DA48A722982}" dt="2019-04-19T07:47:44.616" v="1041"/>
            <ac:grpSpMkLst>
              <pc:docMk/>
              <pc:sldMasterMk cId="732186995" sldId="2147483648"/>
              <pc:sldLayoutMk cId="2677369328" sldId="2147483665"/>
              <ac:grpSpMk id="364" creationId="{95D4A05D-8F86-B74D-B33B-F23D4EA3C3A7}"/>
            </ac:grpSpMkLst>
          </pc:grpChg>
          <pc:picChg chg="add del">
            <ac:chgData name="Artur Lewandowski" userId="27b073ff-eeed-4219-ac21-785138faddf1" providerId="ADAL" clId="{3B2DCB53-E520-B24C-A6F7-6DA48A722982}" dt="2019-04-19T07:47:43.723" v="1040" actId="478"/>
            <ac:picMkLst>
              <pc:docMk/>
              <pc:sldMasterMk cId="732186995" sldId="2147483648"/>
              <pc:sldLayoutMk cId="2677369328" sldId="2147483665"/>
              <ac:picMk id="363" creationId="{6A8CB8D6-23D7-6C44-9DC5-08523C8589D8}"/>
            </ac:picMkLst>
          </pc:picChg>
        </pc:sldLayoutChg>
        <pc:sldLayoutChg chg="addSp delSp modSp delAnim">
          <pc:chgData name="Artur Lewandowski" userId="27b073ff-eeed-4219-ac21-785138faddf1" providerId="ADAL" clId="{3B2DCB53-E520-B24C-A6F7-6DA48A722982}" dt="2019-04-19T07:47:49.513" v="1043"/>
          <pc:sldLayoutMkLst>
            <pc:docMk/>
            <pc:sldMasterMk cId="732186995" sldId="2147483648"/>
            <pc:sldLayoutMk cId="100531971" sldId="2147483666"/>
          </pc:sldLayoutMkLst>
          <pc:spChg chg="add del">
            <ac:chgData name="Artur Lewandowski" userId="27b073ff-eeed-4219-ac21-785138faddf1" providerId="ADAL" clId="{3B2DCB53-E520-B24C-A6F7-6DA48A722982}" dt="2019-04-19T06:30:40.331" v="650" actId="11529"/>
            <ac:spMkLst>
              <pc:docMk/>
              <pc:sldMasterMk cId="732186995" sldId="2147483648"/>
              <pc:sldLayoutMk cId="100531971" sldId="2147483666"/>
              <ac:spMk id="3" creationId="{DB605766-FE63-5141-9C19-7ED3A4385873}"/>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4" creationId="{57444A61-46FA-3944-B886-D7D2504906E1}"/>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364" creationId="{E1E2572F-3D89-0C41-ABA7-3F79153F9D97}"/>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5" creationId="{FFD9788E-6EBA-1942-A981-C635DD57A0A0}"/>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6" creationId="{00BA26B3-A728-0249-B242-37ADFF55AA16}"/>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7" creationId="{DA78CCFB-5926-0C4E-9156-128A195C250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8" creationId="{D8039D8E-544C-E546-8E5C-448B55829B8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69" creationId="{BC0F3A77-4EB7-854C-8BFB-F25C067D0BAF}"/>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0" creationId="{C4948045-5378-CA4A-AFED-BAC0FEFE091B}"/>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1" creationId="{29077444-236B-5444-A98E-DACF808F6A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2" creationId="{595FCA00-E39E-7847-8CAF-17120E8A84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3" creationId="{41367084-0E6B-6740-9134-27D289D50294}"/>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4" creationId="{E0C378F3-8F40-F645-8090-6137A3273F33}"/>
            </ac:spMkLst>
          </pc:spChg>
          <pc:spChg chg="add del">
            <ac:chgData name="Artur Lewandowski" userId="27b073ff-eeed-4219-ac21-785138faddf1" providerId="ADAL" clId="{3B2DCB53-E520-B24C-A6F7-6DA48A722982}" dt="2019-04-19T07:06:17.582" v="714" actId="11529"/>
            <ac:spMkLst>
              <pc:docMk/>
              <pc:sldMasterMk cId="732186995" sldId="2147483648"/>
              <pc:sldLayoutMk cId="100531971" sldId="2147483666"/>
              <ac:spMk id="375" creationId="{70CA73D8-BF0C-AD4A-8AD3-2DE67CA14B3F}"/>
            </ac:spMkLst>
          </pc:spChg>
          <pc:spChg chg="add mod">
            <ac:chgData name="Artur Lewandowski" userId="27b073ff-eeed-4219-ac21-785138faddf1" providerId="ADAL" clId="{3B2DCB53-E520-B24C-A6F7-6DA48A722982}" dt="2019-04-19T07:08:38.270" v="741" actId="14100"/>
            <ac:spMkLst>
              <pc:docMk/>
              <pc:sldMasterMk cId="732186995" sldId="2147483648"/>
              <pc:sldLayoutMk cId="100531971" sldId="2147483666"/>
              <ac:spMk id="376" creationId="{9206750F-6094-074F-B4DF-6B051D0E8A0C}"/>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77" creationId="{8655B14F-5976-F743-80BE-0A19874CC11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78" creationId="{B7456D24-8C6C-764E-A9AE-843F3EA960BB}"/>
            </ac:spMkLst>
          </pc:spChg>
          <pc:spChg chg="add del mod">
            <ac:chgData name="Artur Lewandowski" userId="27b073ff-eeed-4219-ac21-785138faddf1" providerId="ADAL" clId="{3B2DCB53-E520-B24C-A6F7-6DA48A722982}" dt="2019-04-19T07:10:28.097" v="781" actId="478"/>
            <ac:spMkLst>
              <pc:docMk/>
              <pc:sldMasterMk cId="732186995" sldId="2147483648"/>
              <pc:sldLayoutMk cId="100531971" sldId="2147483666"/>
              <ac:spMk id="379" creationId="{7D8627FD-55EE-084B-A9BD-C943CC2D494F}"/>
            </ac:spMkLst>
          </pc:spChg>
          <pc:grpChg chg="del">
            <ac:chgData name="Artur Lewandowski" userId="27b073ff-eeed-4219-ac21-785138faddf1" providerId="ADAL" clId="{3B2DCB53-E520-B24C-A6F7-6DA48A722982}" dt="2019-04-19T06:30:25.358" v="649" actId="478"/>
            <ac:grpSpMkLst>
              <pc:docMk/>
              <pc:sldMasterMk cId="732186995" sldId="2147483648"/>
              <pc:sldLayoutMk cId="100531971" sldId="2147483666"/>
              <ac:grpSpMk id="5" creationId="{5B204DED-ED07-8B45-A42D-BCF519AC0700}"/>
            </ac:grpSpMkLst>
          </pc:grpChg>
          <pc:grpChg chg="del">
            <ac:chgData name="Artur Lewandowski" userId="27b073ff-eeed-4219-ac21-785138faddf1" providerId="ADAL" clId="{3B2DCB53-E520-B24C-A6F7-6DA48A722982}" dt="2019-04-19T06:30:23.773" v="648" actId="478"/>
            <ac:grpSpMkLst>
              <pc:docMk/>
              <pc:sldMasterMk cId="732186995" sldId="2147483648"/>
              <pc:sldLayoutMk cId="100531971" sldId="2147483666"/>
              <ac:grpSpMk id="184" creationId="{F464536E-41AB-744F-91C1-87731DF80B3F}"/>
            </ac:grpSpMkLst>
          </pc:grpChg>
          <pc:grpChg chg="add">
            <ac:chgData name="Artur Lewandowski" userId="27b073ff-eeed-4219-ac21-785138faddf1" providerId="ADAL" clId="{3B2DCB53-E520-B24C-A6F7-6DA48A722982}" dt="2019-04-19T07:47:49.513" v="1043"/>
            <ac:grpSpMkLst>
              <pc:docMk/>
              <pc:sldMasterMk cId="732186995" sldId="2147483648"/>
              <pc:sldLayoutMk cId="100531971" sldId="2147483666"/>
              <ac:grpSpMk id="380" creationId="{D032F6BB-E571-134E-988A-A90EAEED8C08}"/>
            </ac:grpSpMkLst>
          </pc:grpChg>
          <pc:picChg chg="del mod">
            <ac:chgData name="Artur Lewandowski" userId="27b073ff-eeed-4219-ac21-785138faddf1" providerId="ADAL" clId="{3B2DCB53-E520-B24C-A6F7-6DA48A722982}" dt="2019-04-19T07:47:48.743" v="1042" actId="478"/>
            <ac:picMkLst>
              <pc:docMk/>
              <pc:sldMasterMk cId="732186995" sldId="2147483648"/>
              <pc:sldLayoutMk cId="100531971" sldId="2147483666"/>
              <ac:picMk id="363" creationId="{6A8CB8D6-23D7-6C44-9DC5-08523C8589D8}"/>
            </ac:picMkLst>
          </pc:picChg>
        </pc:sldLayoutChg>
        <pc:sldLayoutChg chg="addSp delSp modSp">
          <pc:chgData name="Artur Lewandowski" userId="27b073ff-eeed-4219-ac21-785138faddf1" providerId="ADAL" clId="{3B2DCB53-E520-B24C-A6F7-6DA48A722982}" dt="2019-04-19T07:54:29.240" v="1087" actId="478"/>
          <pc:sldLayoutMkLst>
            <pc:docMk/>
            <pc:sldMasterMk cId="732186995" sldId="2147483648"/>
            <pc:sldLayoutMk cId="177871769" sldId="2147483667"/>
          </pc:sldLayoutMkLst>
          <pc:spChg chg="del">
            <ac:chgData name="Artur Lewandowski" userId="27b073ff-eeed-4219-ac21-785138faddf1" providerId="ADAL" clId="{3B2DCB53-E520-B24C-A6F7-6DA48A722982}" dt="2019-04-19T07:12:08.911" v="791" actId="478"/>
            <ac:spMkLst>
              <pc:docMk/>
              <pc:sldMasterMk cId="732186995" sldId="2147483648"/>
              <pc:sldLayoutMk cId="177871769" sldId="2147483667"/>
              <ac:spMk id="2" creationId="{1CE09C4C-E639-7C44-BBAA-6B8DFE338F59}"/>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3" creationId="{BD81485F-0D28-C04F-A5A7-BD2C26FE6353}"/>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4" creationId="{0F654D9B-213C-1740-8BE3-5854BC5A4808}"/>
            </ac:spMkLst>
          </pc:spChg>
          <pc:spChg chg="add del">
            <ac:chgData name="Artur Lewandowski" userId="27b073ff-eeed-4219-ac21-785138faddf1" providerId="ADAL" clId="{3B2DCB53-E520-B24C-A6F7-6DA48A722982}" dt="2019-04-19T07:12:22.162" v="793" actId="11529"/>
            <ac:spMkLst>
              <pc:docMk/>
              <pc:sldMasterMk cId="732186995" sldId="2147483648"/>
              <pc:sldLayoutMk cId="177871769" sldId="2147483667"/>
              <ac:spMk id="6" creationId="{B86B110C-CE8E-9D4B-A237-33211803FCBC}"/>
            </ac:spMkLst>
          </pc:spChg>
          <pc:spChg chg="add mod">
            <ac:chgData name="Artur Lewandowski" userId="27b073ff-eeed-4219-ac21-785138faddf1" providerId="ADAL" clId="{3B2DCB53-E520-B24C-A6F7-6DA48A722982}" dt="2019-04-19T07:34:05.304" v="928" actId="14100"/>
            <ac:spMkLst>
              <pc:docMk/>
              <pc:sldMasterMk cId="732186995" sldId="2147483648"/>
              <pc:sldLayoutMk cId="177871769" sldId="2147483667"/>
              <ac:spMk id="7" creationId="{44986D01-8376-CC44-A267-CC03C0039AD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8" creationId="{F5209C1A-E72D-4049-8BAC-A08AAE78E31D}"/>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9" creationId="{59F145FB-4B4F-694F-8079-B6C4C728B9C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10" creationId="{428ADDD8-74D4-7B43-A039-B9A152AA1AA5}"/>
            </ac:spMkLst>
          </pc:spChg>
          <pc:spChg chg="add del">
            <ac:chgData name="Artur Lewandowski" userId="27b073ff-eeed-4219-ac21-785138faddf1" providerId="ADAL" clId="{3B2DCB53-E520-B24C-A6F7-6DA48A722982}" dt="2019-04-19T07:54:29.240" v="1087" actId="478"/>
            <ac:spMkLst>
              <pc:docMk/>
              <pc:sldMasterMk cId="732186995" sldId="2147483648"/>
              <pc:sldLayoutMk cId="177871769" sldId="2147483667"/>
              <ac:spMk id="19" creationId="{DFA747ED-5B4E-B94E-8C92-3D1C30429493}"/>
            </ac:spMkLst>
          </pc:spChg>
          <pc:grpChg chg="add">
            <ac:chgData name="Artur Lewandowski" userId="27b073ff-eeed-4219-ac21-785138faddf1" providerId="ADAL" clId="{3B2DCB53-E520-B24C-A6F7-6DA48A722982}" dt="2019-04-19T07:46:43.656" v="1019"/>
            <ac:grpSpMkLst>
              <pc:docMk/>
              <pc:sldMasterMk cId="732186995" sldId="2147483648"/>
              <pc:sldLayoutMk cId="177871769" sldId="2147483667"/>
              <ac:grpSpMk id="15" creationId="{B89724F9-67D2-1547-B435-4292BD71E505}"/>
            </ac:grpSpMkLst>
          </pc:grpChg>
          <pc:picChg chg="add del mod">
            <ac:chgData name="Artur Lewandowski" userId="27b073ff-eeed-4219-ac21-785138faddf1" providerId="ADAL" clId="{3B2DCB53-E520-B24C-A6F7-6DA48A722982}" dt="2019-04-19T07:33:04.290" v="911" actId="478"/>
            <ac:picMkLst>
              <pc:docMk/>
              <pc:sldMasterMk cId="732186995" sldId="2147483648"/>
              <pc:sldLayoutMk cId="177871769" sldId="2147483667"/>
              <ac:picMk id="5" creationId="{8EFA1299-AEF1-7F49-83F1-059A6B4469A6}"/>
            </ac:picMkLst>
          </pc:picChg>
          <pc:picChg chg="add del">
            <ac:chgData name="Artur Lewandowski" userId="27b073ff-eeed-4219-ac21-785138faddf1" providerId="ADAL" clId="{3B2DCB53-E520-B24C-A6F7-6DA48A722982}" dt="2019-04-19T07:46:42.681" v="1018" actId="478"/>
            <ac:picMkLst>
              <pc:docMk/>
              <pc:sldMasterMk cId="732186995" sldId="2147483648"/>
              <pc:sldLayoutMk cId="177871769" sldId="2147483667"/>
              <ac:picMk id="11" creationId="{341FB347-2A93-4B4D-9973-44451A3D0820}"/>
            </ac:picMkLst>
          </pc:picChg>
          <pc:picChg chg="add del mod">
            <ac:chgData name="Artur Lewandowski" userId="27b073ff-eeed-4219-ac21-785138faddf1" providerId="ADAL" clId="{3B2DCB53-E520-B24C-A6F7-6DA48A722982}" dt="2019-04-19T07:33:01.396" v="910"/>
            <ac:picMkLst>
              <pc:docMk/>
              <pc:sldMasterMk cId="732186995" sldId="2147483648"/>
              <pc:sldLayoutMk cId="177871769" sldId="2147483667"/>
              <ac:picMk id="13" creationId="{25EF8FF6-3CA6-8C41-8FE7-34197A492DD4}"/>
            </ac:picMkLst>
          </pc:picChg>
          <pc:picChg chg="add mod">
            <ac:chgData name="Artur Lewandowski" userId="27b073ff-eeed-4219-ac21-785138faddf1" providerId="ADAL" clId="{3B2DCB53-E520-B24C-A6F7-6DA48A722982}" dt="2019-04-19T07:33:27.662" v="923" actId="14100"/>
            <ac:picMkLst>
              <pc:docMk/>
              <pc:sldMasterMk cId="732186995" sldId="2147483648"/>
              <pc:sldLayoutMk cId="177871769" sldId="2147483667"/>
              <ac:picMk id="14" creationId="{6D3EFD9A-2FED-FD45-BC9E-E2E85C5BF370}"/>
            </ac:picMkLst>
          </pc:picChg>
        </pc:sldLayoutChg>
        <pc:sldLayoutChg chg="addSp delSp modSp">
          <pc:chgData name="Artur Lewandowski" userId="27b073ff-eeed-4219-ac21-785138faddf1" providerId="ADAL" clId="{3B2DCB53-E520-B24C-A6F7-6DA48A722982}" dt="2019-04-19T07:54:26.467" v="1085" actId="478"/>
          <pc:sldLayoutMkLst>
            <pc:docMk/>
            <pc:sldMasterMk cId="732186995" sldId="2147483648"/>
            <pc:sldLayoutMk cId="3272361162" sldId="2147483668"/>
          </pc:sldLayoutMkLst>
          <pc:spChg chg="del">
            <ac:chgData name="Artur Lewandowski" userId="27b073ff-eeed-4219-ac21-785138faddf1" providerId="ADAL" clId="{3B2DCB53-E520-B24C-A6F7-6DA48A722982}" dt="2019-04-19T07:22:00.729" v="830" actId="478"/>
            <ac:spMkLst>
              <pc:docMk/>
              <pc:sldMasterMk cId="732186995" sldId="2147483648"/>
              <pc:sldLayoutMk cId="3272361162" sldId="2147483668"/>
              <ac:spMk id="2" creationId="{D9DF0216-5467-EC47-BED8-6B4857DB00B4}"/>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3" creationId="{4331C365-6059-974A-A391-34F6621FFB06}"/>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4" creationId="{35DA7977-230C-0D46-80F6-EF99F76AD5A6}"/>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6" creationId="{E2B0C5CC-4162-BA45-AF3E-2C94E1347FE0}"/>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7" creationId="{6B138E17-DF49-C748-9E32-0F472090E547}"/>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8" creationId="{616A6A9D-A50A-3E43-AFA1-384C9519CB84}"/>
            </ac:spMkLst>
          </pc:spChg>
          <pc:spChg chg="add del">
            <ac:chgData name="Artur Lewandowski" userId="27b073ff-eeed-4219-ac21-785138faddf1" providerId="ADAL" clId="{3B2DCB53-E520-B24C-A6F7-6DA48A722982}" dt="2019-04-19T07:22:39.344" v="839" actId="11529"/>
            <ac:spMkLst>
              <pc:docMk/>
              <pc:sldMasterMk cId="732186995" sldId="2147483648"/>
              <pc:sldLayoutMk cId="3272361162" sldId="2147483668"/>
              <ac:spMk id="11" creationId="{A422F1A7-3D55-0749-B6C5-5658CEE8D93E}"/>
            </ac:spMkLst>
          </pc:spChg>
          <pc:spChg chg="add del mod">
            <ac:chgData name="Artur Lewandowski" userId="27b073ff-eeed-4219-ac21-785138faddf1" providerId="ADAL" clId="{3B2DCB53-E520-B24C-A6F7-6DA48A722982}" dt="2019-04-19T07:23:32.769" v="845" actId="478"/>
            <ac:spMkLst>
              <pc:docMk/>
              <pc:sldMasterMk cId="732186995" sldId="2147483648"/>
              <pc:sldLayoutMk cId="3272361162" sldId="2147483668"/>
              <ac:spMk id="12" creationId="{6A8CE851-9CCA-4140-8594-CAA6B323F657}"/>
            </ac:spMkLst>
          </pc:spChg>
          <pc:spChg chg="add del">
            <ac:chgData name="Artur Lewandowski" userId="27b073ff-eeed-4219-ac21-785138faddf1" providerId="ADAL" clId="{3B2DCB53-E520-B24C-A6F7-6DA48A722982}" dt="2019-04-19T07:23:46.065" v="846" actId="11529"/>
            <ac:spMkLst>
              <pc:docMk/>
              <pc:sldMasterMk cId="732186995" sldId="2147483648"/>
              <pc:sldLayoutMk cId="3272361162" sldId="2147483668"/>
              <ac:spMk id="13" creationId="{015C2E23-7AB4-8D49-93E4-FA56D9752797}"/>
            </ac:spMkLst>
          </pc:spChg>
          <pc:spChg chg="add del mod">
            <ac:chgData name="Artur Lewandowski" userId="27b073ff-eeed-4219-ac21-785138faddf1" providerId="ADAL" clId="{3B2DCB53-E520-B24C-A6F7-6DA48A722982}" dt="2019-04-19T07:30:56.672" v="896" actId="478"/>
            <ac:spMkLst>
              <pc:docMk/>
              <pc:sldMasterMk cId="732186995" sldId="2147483648"/>
              <pc:sldLayoutMk cId="3272361162" sldId="2147483668"/>
              <ac:spMk id="14" creationId="{0BC85329-0EA3-2844-8446-4952073E116B}"/>
            </ac:spMkLst>
          </pc:spChg>
          <pc:spChg chg="add del">
            <ac:chgData name="Artur Lewandowski" userId="27b073ff-eeed-4219-ac21-785138faddf1" providerId="ADAL" clId="{3B2DCB53-E520-B24C-A6F7-6DA48A722982}" dt="2019-04-19T07:30:54.017" v="889" actId="11529"/>
            <ac:spMkLst>
              <pc:docMk/>
              <pc:sldMasterMk cId="732186995" sldId="2147483648"/>
              <pc:sldLayoutMk cId="3272361162" sldId="2147483668"/>
              <ac:spMk id="17" creationId="{9C9477D4-5A0E-244B-8880-ACBBFD30B765}"/>
            </ac:spMkLst>
          </pc:spChg>
          <pc:spChg chg="add del mod">
            <ac:chgData name="Artur Lewandowski" userId="27b073ff-eeed-4219-ac21-785138faddf1" providerId="ADAL" clId="{3B2DCB53-E520-B24C-A6F7-6DA48A722982}" dt="2019-04-19T07:30:54.017" v="889" actId="11529"/>
            <ac:spMkLst>
              <pc:docMk/>
              <pc:sldMasterMk cId="732186995" sldId="2147483648"/>
              <pc:sldLayoutMk cId="3272361162" sldId="2147483668"/>
              <ac:spMk id="18" creationId="{9C291D9F-3AF1-C344-ADE7-72818848DE59}"/>
            </ac:spMkLst>
          </pc:spChg>
          <pc:spChg chg="add del">
            <ac:chgData name="Artur Lewandowski" userId="27b073ff-eeed-4219-ac21-785138faddf1" providerId="ADAL" clId="{3B2DCB53-E520-B24C-A6F7-6DA48A722982}" dt="2019-04-19T07:54:26.467" v="1085" actId="478"/>
            <ac:spMkLst>
              <pc:docMk/>
              <pc:sldMasterMk cId="732186995" sldId="2147483648"/>
              <pc:sldLayoutMk cId="3272361162" sldId="2147483668"/>
              <ac:spMk id="27" creationId="{990CF26E-58B2-5443-9FE3-83EDAB48B1DE}"/>
            </ac:spMkLst>
          </pc:spChg>
          <pc:grpChg chg="add del">
            <ac:chgData name="Artur Lewandowski" userId="27b073ff-eeed-4219-ac21-785138faddf1" providerId="ADAL" clId="{3B2DCB53-E520-B24C-A6F7-6DA48A722982}" dt="2019-04-19T07:48:13.595" v="1047" actId="478"/>
            <ac:grpSpMkLst>
              <pc:docMk/>
              <pc:sldMasterMk cId="732186995" sldId="2147483648"/>
              <pc:sldLayoutMk cId="3272361162" sldId="2147483668"/>
              <ac:grpSpMk id="19" creationId="{502B9618-FE24-E14F-A2F9-9EE0D8CD573D}"/>
            </ac:grpSpMkLst>
          </pc:grpChg>
          <pc:grpChg chg="add">
            <ac:chgData name="Artur Lewandowski" userId="27b073ff-eeed-4219-ac21-785138faddf1" providerId="ADAL" clId="{3B2DCB53-E520-B24C-A6F7-6DA48A722982}" dt="2019-04-19T07:48:18.010" v="1048"/>
            <ac:grpSpMkLst>
              <pc:docMk/>
              <pc:sldMasterMk cId="732186995" sldId="2147483648"/>
              <pc:sldLayoutMk cId="3272361162" sldId="2147483668"/>
              <ac:grpSpMk id="23" creationId="{ED958D8F-C161-0444-AE96-38D688A75747}"/>
            </ac:grpSpMkLst>
          </pc:grpChg>
          <pc:picChg chg="add del">
            <ac:chgData name="Artur Lewandowski" userId="27b073ff-eeed-4219-ac21-785138faddf1" providerId="ADAL" clId="{3B2DCB53-E520-B24C-A6F7-6DA48A722982}" dt="2019-04-19T07:46:47.198" v="1020" actId="478"/>
            <ac:picMkLst>
              <pc:docMk/>
              <pc:sldMasterMk cId="732186995" sldId="2147483648"/>
              <pc:sldLayoutMk cId="3272361162" sldId="2147483668"/>
              <ac:picMk id="5" creationId="{5AA548C6-29B0-3742-A759-74B3395587B6}"/>
            </ac:picMkLst>
          </pc:picChg>
          <pc:picChg chg="add del mod">
            <ac:chgData name="Artur Lewandowski" userId="27b073ff-eeed-4219-ac21-785138faddf1" providerId="ADAL" clId="{3B2DCB53-E520-B24C-A6F7-6DA48A722982}" dt="2019-04-19T07:30:57.582" v="897" actId="478"/>
            <ac:picMkLst>
              <pc:docMk/>
              <pc:sldMasterMk cId="732186995" sldId="2147483648"/>
              <pc:sldLayoutMk cId="3272361162" sldId="2147483668"/>
              <ac:picMk id="10" creationId="{4D2579BE-83B8-754E-BFA4-2FD756A8CBB8}"/>
            </ac:picMkLst>
          </pc:picChg>
          <pc:picChg chg="add del mod">
            <ac:chgData name="Artur Lewandowski" userId="27b073ff-eeed-4219-ac21-785138faddf1" providerId="ADAL" clId="{3B2DCB53-E520-B24C-A6F7-6DA48A722982}" dt="2019-04-19T07:30:55.904" v="895"/>
            <ac:picMkLst>
              <pc:docMk/>
              <pc:sldMasterMk cId="732186995" sldId="2147483648"/>
              <pc:sldLayoutMk cId="3272361162" sldId="2147483668"/>
              <ac:picMk id="16" creationId="{8AB83BF9-411F-0544-8474-C34FC8C09D51}"/>
            </ac:picMkLst>
          </pc:picChg>
        </pc:sldLayoutChg>
        <pc:sldLayoutChg chg="addSp delSp modSp">
          <pc:chgData name="Artur Lewandowski" userId="27b073ff-eeed-4219-ac21-785138faddf1" providerId="ADAL" clId="{3B2DCB53-E520-B24C-A6F7-6DA48A722982}" dt="2019-04-19T07:54:23.288" v="1083" actId="478"/>
          <pc:sldLayoutMkLst>
            <pc:docMk/>
            <pc:sldMasterMk cId="732186995" sldId="2147483648"/>
            <pc:sldLayoutMk cId="2704572741" sldId="2147483669"/>
          </pc:sldLayoutMkLst>
          <pc:spChg chg="add">
            <ac:chgData name="Artur Lewandowski" userId="27b073ff-eeed-4219-ac21-785138faddf1" providerId="ADAL" clId="{3B2DCB53-E520-B24C-A6F7-6DA48A722982}" dt="2019-04-19T07:31:05.588" v="899"/>
            <ac:spMkLst>
              <pc:docMk/>
              <pc:sldMasterMk cId="732186995" sldId="2147483648"/>
              <pc:sldLayoutMk cId="2704572741" sldId="2147483669"/>
              <ac:spMk id="11" creationId="{71202D0C-01A8-834E-A2E9-9555070F0E78}"/>
            </ac:spMkLst>
          </pc:spChg>
          <pc:spChg chg="del">
            <ac:chgData name="Artur Lewandowski" userId="27b073ff-eeed-4219-ac21-785138faddf1" providerId="ADAL" clId="{3B2DCB53-E520-B24C-A6F7-6DA48A722982}" dt="2019-04-19T07:31:04.348" v="898" actId="478"/>
            <ac:spMkLst>
              <pc:docMk/>
              <pc:sldMasterMk cId="732186995" sldId="2147483648"/>
              <pc:sldLayoutMk cId="2704572741" sldId="2147483669"/>
              <ac:spMk id="14" creationId="{0BC85329-0EA3-2844-8446-4952073E116B}"/>
            </ac:spMkLst>
          </pc:spChg>
          <pc:spChg chg="add del">
            <ac:chgData name="Artur Lewandowski" userId="27b073ff-eeed-4219-ac21-785138faddf1" providerId="ADAL" clId="{3B2DCB53-E520-B24C-A6F7-6DA48A722982}" dt="2019-04-19T07:54:23.288" v="1083" actId="478"/>
            <ac:spMkLst>
              <pc:docMk/>
              <pc:sldMasterMk cId="732186995" sldId="2147483648"/>
              <pc:sldLayoutMk cId="2704572741" sldId="2147483669"/>
              <ac:spMk id="21" creationId="{8D93258B-B317-CF48-A6E3-59A4A5B04A2E}"/>
            </ac:spMkLst>
          </pc:spChg>
          <pc:grpChg chg="add del mod">
            <ac:chgData name="Artur Lewandowski" userId="27b073ff-eeed-4219-ac21-785138faddf1" providerId="ADAL" clId="{3B2DCB53-E520-B24C-A6F7-6DA48A722982}" dt="2019-04-19T07:48:11.014" v="1046" actId="478"/>
            <ac:grpSpMkLst>
              <pc:docMk/>
              <pc:sldMasterMk cId="732186995" sldId="2147483648"/>
              <pc:sldLayoutMk cId="2704572741" sldId="2147483669"/>
              <ac:grpSpMk id="12" creationId="{0C4342B0-5810-3748-9763-C45C5E282DA0}"/>
            </ac:grpSpMkLst>
          </pc:grpChg>
          <pc:grpChg chg="add">
            <ac:chgData name="Artur Lewandowski" userId="27b073ff-eeed-4219-ac21-785138faddf1" providerId="ADAL" clId="{3B2DCB53-E520-B24C-A6F7-6DA48A722982}" dt="2019-04-19T07:48:20.016" v="1049"/>
            <ac:grpSpMkLst>
              <pc:docMk/>
              <pc:sldMasterMk cId="732186995" sldId="2147483648"/>
              <pc:sldLayoutMk cId="2704572741" sldId="2147483669"/>
              <ac:grpSpMk id="17" creationId="{96C0886C-795A-9C4B-B4F8-BCB80AC7DB37}"/>
            </ac:grpSpMkLst>
          </pc:grpChg>
          <pc:picChg chg="del">
            <ac:chgData name="Artur Lewandowski" userId="27b073ff-eeed-4219-ac21-785138faddf1" providerId="ADAL" clId="{3B2DCB53-E520-B24C-A6F7-6DA48A722982}" dt="2019-04-19T07:46:07.985" v="1000" actId="478"/>
            <ac:picMkLst>
              <pc:docMk/>
              <pc:sldMasterMk cId="732186995" sldId="2147483648"/>
              <pc:sldLayoutMk cId="2704572741" sldId="2147483669"/>
              <ac:picMk id="5" creationId="{5AA548C6-29B0-3742-A759-74B3395587B6}"/>
            </ac:picMkLst>
          </pc:picChg>
          <pc:picChg chg="add">
            <ac:chgData name="Artur Lewandowski" userId="27b073ff-eeed-4219-ac21-785138faddf1" providerId="ADAL" clId="{3B2DCB53-E520-B24C-A6F7-6DA48A722982}" dt="2019-04-19T07:31:05.588" v="899"/>
            <ac:picMkLst>
              <pc:docMk/>
              <pc:sldMasterMk cId="732186995" sldId="2147483648"/>
              <pc:sldLayoutMk cId="2704572741" sldId="2147483669"/>
              <ac:picMk id="9" creationId="{95C22B13-2C14-924C-A49D-BDCE7E9CB8A9}"/>
            </ac:picMkLst>
          </pc:picChg>
          <pc:picChg chg="del">
            <ac:chgData name="Artur Lewandowski" userId="27b073ff-eeed-4219-ac21-785138faddf1" providerId="ADAL" clId="{3B2DCB53-E520-B24C-A6F7-6DA48A722982}" dt="2019-04-19T07:31:04.348" v="898" actId="478"/>
            <ac:picMkLst>
              <pc:docMk/>
              <pc:sldMasterMk cId="732186995" sldId="2147483648"/>
              <pc:sldLayoutMk cId="2704572741" sldId="2147483669"/>
              <ac:picMk id="10" creationId="{4D2579BE-83B8-754E-BFA4-2FD756A8CBB8}"/>
            </ac:picMkLst>
          </pc:picChg>
        </pc:sldLayoutChg>
        <pc:sldLayoutChg chg="addSp delSp modSp">
          <pc:chgData name="Artur Lewandowski" userId="27b073ff-eeed-4219-ac21-785138faddf1" providerId="ADAL" clId="{3B2DCB53-E520-B24C-A6F7-6DA48A722982}" dt="2019-04-19T07:46:26.618" v="1011"/>
          <pc:sldLayoutMkLst>
            <pc:docMk/>
            <pc:sldMasterMk cId="732186995" sldId="2147483648"/>
            <pc:sldLayoutMk cId="2311760053" sldId="2147483670"/>
          </pc:sldLayoutMkLst>
          <pc:spChg chg="add del">
            <ac:chgData name="Artur Lewandowski" userId="27b073ff-eeed-4219-ac21-785138faddf1" providerId="ADAL" clId="{3B2DCB53-E520-B24C-A6F7-6DA48A722982}" dt="2019-04-19T07:36:58.343" v="935" actId="11529"/>
            <ac:spMkLst>
              <pc:docMk/>
              <pc:sldMasterMk cId="732186995" sldId="2147483648"/>
              <pc:sldLayoutMk cId="2311760053" sldId="2147483670"/>
              <ac:spMk id="4" creationId="{F7227728-8D27-3D4A-9093-9DDB3E24A044}"/>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6" creationId="{E2B0C5CC-4162-BA45-AF3E-2C94E1347FE0}"/>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7" creationId="{6B138E17-DF49-C748-9E32-0F472090E547}"/>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8" creationId="{616A6A9D-A50A-3E43-AFA1-384C9519CB84}"/>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0" creationId="{5598F78A-5568-8943-81CC-9B3198C153C8}"/>
            </ac:spMkLst>
          </pc:spChg>
          <pc:spChg chg="del">
            <ac:chgData name="Artur Lewandowski" userId="27b073ff-eeed-4219-ac21-785138faddf1" providerId="ADAL" clId="{3B2DCB53-E520-B24C-A6F7-6DA48A722982}" dt="2019-04-19T07:31:58.203" v="900" actId="478"/>
            <ac:spMkLst>
              <pc:docMk/>
              <pc:sldMasterMk cId="732186995" sldId="2147483648"/>
              <pc:sldLayoutMk cId="2311760053" sldId="2147483670"/>
              <ac:spMk id="11" creationId="{71202D0C-01A8-834E-A2E9-9555070F0E78}"/>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2" creationId="{159F22BF-753E-FF40-8E35-0678FC9837D9}"/>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3" creationId="{D632CB9C-BFE5-F04C-924F-197437007642}"/>
            </ac:spMkLst>
          </pc:spChg>
          <pc:spChg chg="add mod">
            <ac:chgData name="Artur Lewandowski" userId="27b073ff-eeed-4219-ac21-785138faddf1" providerId="ADAL" clId="{3B2DCB53-E520-B24C-A6F7-6DA48A722982}" dt="2019-04-19T07:37:07.304" v="937" actId="14100"/>
            <ac:spMkLst>
              <pc:docMk/>
              <pc:sldMasterMk cId="732186995" sldId="2147483648"/>
              <pc:sldLayoutMk cId="2311760053" sldId="2147483670"/>
              <ac:spMk id="14" creationId="{7E1C5BBE-5A04-DE4D-B4F7-776876A60894}"/>
            </ac:spMkLst>
          </pc:spChg>
          <pc:grpChg chg="add del mod">
            <ac:chgData name="Artur Lewandowski" userId="27b073ff-eeed-4219-ac21-785138faddf1" providerId="ADAL" clId="{3B2DCB53-E520-B24C-A6F7-6DA48A722982}" dt="2019-04-19T07:46:25.275" v="1010" actId="478"/>
            <ac:grpSpMkLst>
              <pc:docMk/>
              <pc:sldMasterMk cId="732186995" sldId="2147483648"/>
              <pc:sldLayoutMk cId="2311760053" sldId="2147483670"/>
              <ac:grpSpMk id="22" creationId="{50E59300-7138-C544-AEA8-07584570CF33}"/>
            </ac:grpSpMkLst>
          </pc:grpChg>
          <pc:grpChg chg="add">
            <ac:chgData name="Artur Lewandowski" userId="27b073ff-eeed-4219-ac21-785138faddf1" providerId="ADAL" clId="{3B2DCB53-E520-B24C-A6F7-6DA48A722982}" dt="2019-04-19T07:46:26.618" v="1011"/>
            <ac:grpSpMkLst>
              <pc:docMk/>
              <pc:sldMasterMk cId="732186995" sldId="2147483648"/>
              <pc:sldLayoutMk cId="2311760053" sldId="2147483670"/>
              <ac:grpSpMk id="23" creationId="{6462356B-B731-D54A-ACD2-6A7FF2A5ED6A}"/>
            </ac:grpSpMkLst>
          </pc:grpChg>
          <pc:picChg chg="add mod">
            <ac:chgData name="Artur Lewandowski" userId="27b073ff-eeed-4219-ac21-785138faddf1" providerId="ADAL" clId="{3B2DCB53-E520-B24C-A6F7-6DA48A722982}" dt="2019-04-19T07:43:17.950" v="980" actId="1076"/>
            <ac:picMkLst>
              <pc:docMk/>
              <pc:sldMasterMk cId="732186995" sldId="2147483648"/>
              <pc:sldLayoutMk cId="2311760053" sldId="2147483670"/>
              <ac:picMk id="3" creationId="{90E6D80D-2E0B-6546-9D19-9EF30031DCF6}"/>
            </ac:picMkLst>
          </pc:picChg>
          <pc:picChg chg="mod">
            <ac:chgData name="Artur Lewandowski" userId="27b073ff-eeed-4219-ac21-785138faddf1" providerId="ADAL" clId="{3B2DCB53-E520-B24C-A6F7-6DA48A722982}" dt="2019-04-19T07:46:04.459" v="999" actId="164"/>
            <ac:picMkLst>
              <pc:docMk/>
              <pc:sldMasterMk cId="732186995" sldId="2147483648"/>
              <pc:sldLayoutMk cId="2311760053" sldId="2147483670"/>
              <ac:picMk id="5" creationId="{5AA548C6-29B0-3742-A759-74B3395587B6}"/>
            </ac:picMkLst>
          </pc:picChg>
          <pc:picChg chg="del">
            <ac:chgData name="Artur Lewandowski" userId="27b073ff-eeed-4219-ac21-785138faddf1" providerId="ADAL" clId="{3B2DCB53-E520-B24C-A6F7-6DA48A722982}" dt="2019-04-19T07:31:58.203" v="900" actId="478"/>
            <ac:picMkLst>
              <pc:docMk/>
              <pc:sldMasterMk cId="732186995" sldId="2147483648"/>
              <pc:sldLayoutMk cId="2311760053" sldId="2147483670"/>
              <ac:picMk id="9" creationId="{95C22B13-2C14-924C-A49D-BDCE7E9CB8A9}"/>
            </ac:picMkLst>
          </pc:picChg>
          <pc:picChg chg="add mod">
            <ac:chgData name="Artur Lewandowski" userId="27b073ff-eeed-4219-ac21-785138faddf1" providerId="ADAL" clId="{3B2DCB53-E520-B24C-A6F7-6DA48A722982}" dt="2019-04-19T07:46:04.459" v="999" actId="164"/>
            <ac:picMkLst>
              <pc:docMk/>
              <pc:sldMasterMk cId="732186995" sldId="2147483648"/>
              <pc:sldLayoutMk cId="2311760053" sldId="2147483670"/>
              <ac:picMk id="15" creationId="{633EA4F8-C5E5-7B47-A10C-C26E32EE9984}"/>
            </ac:picMkLst>
          </pc:picChg>
          <pc:picChg chg="add del">
            <ac:chgData name="Artur Lewandowski" userId="27b073ff-eeed-4219-ac21-785138faddf1" providerId="ADAL" clId="{3B2DCB53-E520-B24C-A6F7-6DA48A722982}" dt="2019-04-19T07:44:02.875" v="986" actId="478"/>
            <ac:picMkLst>
              <pc:docMk/>
              <pc:sldMasterMk cId="732186995" sldId="2147483648"/>
              <pc:sldLayoutMk cId="2311760053" sldId="2147483670"/>
              <ac:picMk id="20" creationId="{9021CD6D-5522-9441-B368-CB1AD9F13384}"/>
            </ac:picMkLst>
          </pc:picChg>
          <pc:picChg chg="add del">
            <ac:chgData name="Artur Lewandowski" userId="27b073ff-eeed-4219-ac21-785138faddf1" providerId="ADAL" clId="{3B2DCB53-E520-B24C-A6F7-6DA48A722982}" dt="2019-04-19T07:45:51.807" v="998" actId="478"/>
            <ac:picMkLst>
              <pc:docMk/>
              <pc:sldMasterMk cId="732186995" sldId="2147483648"/>
              <pc:sldLayoutMk cId="2311760053" sldId="2147483670"/>
              <ac:picMk id="21" creationId="{E626A5AC-4535-2743-829D-C962D45F6714}"/>
            </ac:picMkLst>
          </pc:picChg>
          <pc:cxnChg chg="add mod">
            <ac:chgData name="Artur Lewandowski" userId="27b073ff-eeed-4219-ac21-785138faddf1" providerId="ADAL" clId="{3B2DCB53-E520-B24C-A6F7-6DA48A722982}" dt="2019-04-19T07:46:04.459" v="999" actId="164"/>
            <ac:cxnSpMkLst>
              <pc:docMk/>
              <pc:sldMasterMk cId="732186995" sldId="2147483648"/>
              <pc:sldLayoutMk cId="2311760053" sldId="2147483670"/>
              <ac:cxnSpMk id="17" creationId="{7AD99C36-40C6-DB44-B4A1-D05FCE369A45}"/>
            </ac:cxnSpMkLst>
          </pc:cxnChg>
        </pc:sldLayoutChg>
        <pc:sldLayoutChg chg="addSp delSp modSp setBg">
          <pc:chgData name="Artur Lewandowski" userId="27b073ff-eeed-4219-ac21-785138faddf1" providerId="ADAL" clId="{3B2DCB53-E520-B24C-A6F7-6DA48A722982}" dt="2019-04-19T08:16:03.250" v="1241" actId="113"/>
          <pc:sldLayoutMkLst>
            <pc:docMk/>
            <pc:sldMasterMk cId="732186995" sldId="2147483648"/>
            <pc:sldLayoutMk cId="3547223083" sldId="2147483671"/>
          </pc:sldLayoutMkLst>
          <pc:spChg chg="add del mod">
            <ac:chgData name="Artur Lewandowski" userId="27b073ff-eeed-4219-ac21-785138faddf1" providerId="ADAL" clId="{3B2DCB53-E520-B24C-A6F7-6DA48A722982}" dt="2019-04-19T08:15:13.953" v="1240" actId="478"/>
            <ac:spMkLst>
              <pc:docMk/>
              <pc:sldMasterMk cId="732186995" sldId="2147483648"/>
              <pc:sldLayoutMk cId="3547223083" sldId="2147483671"/>
              <ac:spMk id="2" creationId="{8DC4EC98-76AB-A64D-9DA9-906B73C0BBCD}"/>
            </ac:spMkLst>
          </pc:spChg>
          <pc:spChg chg="add mod">
            <ac:chgData name="Artur Lewandowski" userId="27b073ff-eeed-4219-ac21-785138faddf1" providerId="ADAL" clId="{3B2DCB53-E520-B24C-A6F7-6DA48A722982}" dt="2019-04-19T08:14:32.391" v="1232" actId="20577"/>
            <ac:spMkLst>
              <pc:docMk/>
              <pc:sldMasterMk cId="732186995" sldId="2147483648"/>
              <pc:sldLayoutMk cId="3547223083" sldId="2147483671"/>
              <ac:spMk id="7" creationId="{1E67D594-1590-0942-9DA7-5A9CAAB48999}"/>
            </ac:spMkLst>
          </pc:spChg>
          <pc:spChg chg="add mod">
            <ac:chgData name="Artur Lewandowski" userId="27b073ff-eeed-4219-ac21-785138faddf1" providerId="ADAL" clId="{3B2DCB53-E520-B24C-A6F7-6DA48A722982}" dt="2019-04-19T08:04:35.915" v="1156" actId="1076"/>
            <ac:spMkLst>
              <pc:docMk/>
              <pc:sldMasterMk cId="732186995" sldId="2147483648"/>
              <pc:sldLayoutMk cId="3547223083" sldId="2147483671"/>
              <ac:spMk id="8" creationId="{9C54C347-EF50-E14F-ABC9-9AD757D576A6}"/>
            </ac:spMkLst>
          </pc:spChg>
          <pc:spChg chg="add mod">
            <ac:chgData name="Artur Lewandowski" userId="27b073ff-eeed-4219-ac21-785138faddf1" providerId="ADAL" clId="{3B2DCB53-E520-B24C-A6F7-6DA48A722982}" dt="2019-04-19T08:16:03.250" v="1241" actId="113"/>
            <ac:spMkLst>
              <pc:docMk/>
              <pc:sldMasterMk cId="732186995" sldId="2147483648"/>
              <pc:sldLayoutMk cId="3547223083" sldId="2147483671"/>
              <ac:spMk id="9" creationId="{E68B8A2A-194F-5249-9232-FAF155E33907}"/>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0" creationId="{B37AC10D-E4C6-424F-8E7A-E1CC7DAD1423}"/>
            </ac:spMkLst>
          </pc:spChg>
          <pc:spChg chg="add del">
            <ac:chgData name="Artur Lewandowski" userId="27b073ff-eeed-4219-ac21-785138faddf1" providerId="ADAL" clId="{3B2DCB53-E520-B24C-A6F7-6DA48A722982}" dt="2019-04-19T08:03:15.720" v="1138" actId="478"/>
            <ac:spMkLst>
              <pc:docMk/>
              <pc:sldMasterMk cId="732186995" sldId="2147483648"/>
              <pc:sldLayoutMk cId="3547223083" sldId="2147483671"/>
              <ac:spMk id="11" creationId="{9B6BAB67-CB27-C947-9CAC-A32533591991}"/>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2" creationId="{56C9D7EE-AC22-8440-95CC-F991F57782A5}"/>
            </ac:spMkLst>
          </pc:spChg>
          <pc:spChg chg="add del">
            <ac:chgData name="Artur Lewandowski" userId="27b073ff-eeed-4219-ac21-785138faddf1" providerId="ADAL" clId="{3B2DCB53-E520-B24C-A6F7-6DA48A722982}" dt="2019-04-19T08:03:18.449" v="1139" actId="478"/>
            <ac:spMkLst>
              <pc:docMk/>
              <pc:sldMasterMk cId="732186995" sldId="2147483648"/>
              <pc:sldLayoutMk cId="3547223083" sldId="2147483671"/>
              <ac:spMk id="13" creationId="{24DFAA81-3D3D-7C46-8FE0-123AA8F5D621}"/>
            </ac:spMkLst>
          </pc:spChg>
          <pc:spChg chg="add del">
            <ac:chgData name="Artur Lewandowski" userId="27b073ff-eeed-4219-ac21-785138faddf1" providerId="ADAL" clId="{3B2DCB53-E520-B24C-A6F7-6DA48A722982}" dt="2019-04-19T08:03:31.239" v="1140" actId="478"/>
            <ac:spMkLst>
              <pc:docMk/>
              <pc:sldMasterMk cId="732186995" sldId="2147483648"/>
              <pc:sldLayoutMk cId="3547223083" sldId="2147483671"/>
              <ac:spMk id="14" creationId="{FE98C319-725D-E648-8C80-52947AC75BFB}"/>
            </ac:spMkLst>
          </pc:spChg>
          <pc:spChg chg="add del">
            <ac:chgData name="Artur Lewandowski" userId="27b073ff-eeed-4219-ac21-785138faddf1" providerId="ADAL" clId="{3B2DCB53-E520-B24C-A6F7-6DA48A722982}" dt="2019-04-19T08:03:36.692" v="1141" actId="478"/>
            <ac:spMkLst>
              <pc:docMk/>
              <pc:sldMasterMk cId="732186995" sldId="2147483648"/>
              <pc:sldLayoutMk cId="3547223083" sldId="2147483671"/>
              <ac:spMk id="15" creationId="{9AB68456-8684-0943-AA97-AD67F5321EB8}"/>
            </ac:spMkLst>
          </pc:spChg>
          <pc:spChg chg="add del">
            <ac:chgData name="Artur Lewandowski" userId="27b073ff-eeed-4219-ac21-785138faddf1" providerId="ADAL" clId="{3B2DCB53-E520-B24C-A6F7-6DA48A722982}" dt="2019-04-19T08:03:41.138" v="1142" actId="478"/>
            <ac:spMkLst>
              <pc:docMk/>
              <pc:sldMasterMk cId="732186995" sldId="2147483648"/>
              <pc:sldLayoutMk cId="3547223083" sldId="2147483671"/>
              <ac:spMk id="16" creationId="{B8F7EFAE-AEEE-A948-8734-714FDDD95358}"/>
            </ac:spMkLst>
          </pc:spChg>
          <pc:spChg chg="add mod">
            <ac:chgData name="Artur Lewandowski" userId="27b073ff-eeed-4219-ac21-785138faddf1" providerId="ADAL" clId="{3B2DCB53-E520-B24C-A6F7-6DA48A722982}" dt="2019-04-19T08:15:08.394" v="1238" actId="20577"/>
            <ac:spMkLst>
              <pc:docMk/>
              <pc:sldMasterMk cId="732186995" sldId="2147483648"/>
              <pc:sldLayoutMk cId="3547223083" sldId="2147483671"/>
              <ac:spMk id="19" creationId="{F539241F-E0FD-2A4E-80B9-70BCCF98312C}"/>
            </ac:spMkLst>
          </pc:spChg>
          <pc:spChg chg="add del">
            <ac:chgData name="Artur Lewandowski" userId="27b073ff-eeed-4219-ac21-785138faddf1" providerId="ADAL" clId="{3B2DCB53-E520-B24C-A6F7-6DA48A722982}" dt="2019-04-19T08:12:58.015" v="1225" actId="478"/>
            <ac:spMkLst>
              <pc:docMk/>
              <pc:sldMasterMk cId="732186995" sldId="2147483648"/>
              <pc:sldLayoutMk cId="3547223083" sldId="2147483671"/>
              <ac:spMk id="20" creationId="{FDDA5811-28C5-FE4E-9144-BFBE03A6AFD3}"/>
            </ac:spMkLst>
          </pc:spChg>
          <pc:grpChg chg="del">
            <ac:chgData name="Artur Lewandowski" userId="27b073ff-eeed-4219-ac21-785138faddf1" providerId="ADAL" clId="{3B2DCB53-E520-B24C-A6F7-6DA48A722982}" dt="2019-04-19T07:49:54.094" v="1055" actId="478"/>
            <ac:grpSpMkLst>
              <pc:docMk/>
              <pc:sldMasterMk cId="732186995" sldId="2147483648"/>
              <pc:sldLayoutMk cId="3547223083" sldId="2147483671"/>
              <ac:grpSpMk id="3" creationId="{30DD4DA7-8F89-B340-890B-564CB04B7312}"/>
            </ac:grpSpMkLst>
          </pc:grpChg>
          <pc:picChg chg="add mod">
            <ac:chgData name="Artur Lewandowski" userId="27b073ff-eeed-4219-ac21-785138faddf1" providerId="ADAL" clId="{3B2DCB53-E520-B24C-A6F7-6DA48A722982}" dt="2019-04-19T08:04:39.150" v="1157" actId="1076"/>
            <ac:picMkLst>
              <pc:docMk/>
              <pc:sldMasterMk cId="732186995" sldId="2147483648"/>
              <pc:sldLayoutMk cId="3547223083" sldId="2147483671"/>
              <ac:picMk id="17" creationId="{0A8B3542-81FF-9540-8478-E30177FA770C}"/>
            </ac:picMkLst>
          </pc:picChg>
          <pc:picChg chg="add">
            <ac:chgData name="Artur Lewandowski" userId="27b073ff-eeed-4219-ac21-785138faddf1" providerId="ADAL" clId="{3B2DCB53-E520-B24C-A6F7-6DA48A722982}" dt="2019-04-19T08:00:43.437" v="1109"/>
            <ac:picMkLst>
              <pc:docMk/>
              <pc:sldMasterMk cId="732186995" sldId="2147483648"/>
              <pc:sldLayoutMk cId="3547223083" sldId="2147483671"/>
              <ac:picMk id="18" creationId="{9F6BB526-9A61-0846-A698-02FD3F33CA51}"/>
            </ac:picMkLst>
          </pc:picChg>
        </pc:sldLayoutChg>
        <pc:sldLayoutChg chg="addSp delSp modSp">
          <pc:chgData name="Artur Lewandowski" userId="27b073ff-eeed-4219-ac21-785138faddf1" providerId="ADAL" clId="{3B2DCB53-E520-B24C-A6F7-6DA48A722982}" dt="2019-04-19T07:54:18.792" v="1081"/>
          <pc:sldLayoutMkLst>
            <pc:docMk/>
            <pc:sldMasterMk cId="732186995" sldId="2147483648"/>
            <pc:sldLayoutMk cId="2787988558" sldId="2147483672"/>
          </pc:sldLayoutMkLst>
          <pc:spChg chg="mod">
            <ac:chgData name="Artur Lewandowski" userId="27b073ff-eeed-4219-ac21-785138faddf1" providerId="ADAL" clId="{3B2DCB53-E520-B24C-A6F7-6DA48A722982}" dt="2019-04-19T07:53:55.836" v="1074" actId="1076"/>
            <ac:spMkLst>
              <pc:docMk/>
              <pc:sldMasterMk cId="732186995" sldId="2147483648"/>
              <pc:sldLayoutMk cId="2787988558" sldId="2147483672"/>
              <ac:spMk id="3" creationId="{9CD05351-C0C1-463A-BEE9-57D9F973F58B}"/>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9" creationId="{76AA3F43-0A0A-DC4B-8871-71223C8503BE}"/>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2" creationId="{0B2DB4C9-072B-584E-A6F4-51AF69E63D5F}"/>
            </ac:spMkLst>
          </pc:spChg>
          <pc:spChg chg="add del mod">
            <ac:chgData name="Artur Lewandowski" userId="27b073ff-eeed-4219-ac21-785138faddf1" providerId="ADAL" clId="{3B2DCB53-E520-B24C-A6F7-6DA48A722982}" dt="2019-04-19T07:54:18.792" v="1081"/>
            <ac:spMkLst>
              <pc:docMk/>
              <pc:sldMasterMk cId="732186995" sldId="2147483648"/>
              <pc:sldLayoutMk cId="2787988558" sldId="2147483672"/>
              <ac:spMk id="13" creationId="{8EB58BA6-47F5-2D42-A3EB-7BCE478B69F9}"/>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6" creationId="{76BEA4E0-E97D-F14C-B8AA-2B642EBB5055}"/>
            </ac:spMkLst>
          </pc:spChg>
          <pc:grpChg chg="del">
            <ac:chgData name="Artur Lewandowski" userId="27b073ff-eeed-4219-ac21-785138faddf1" providerId="ADAL" clId="{3B2DCB53-E520-B24C-A6F7-6DA48A722982}" dt="2019-04-19T07:53:57.591" v="1075" actId="478"/>
            <ac:grpSpMkLst>
              <pc:docMk/>
              <pc:sldMasterMk cId="732186995" sldId="2147483648"/>
              <pc:sldLayoutMk cId="2787988558" sldId="2147483672"/>
              <ac:grpSpMk id="7" creationId="{CC0413C1-D228-0341-8D72-EA5D8E0539FE}"/>
            </ac:grpSpMkLst>
          </pc:grpChg>
          <pc:grpChg chg="add mod">
            <ac:chgData name="Artur Lewandowski" userId="27b073ff-eeed-4219-ac21-785138faddf1" providerId="ADAL" clId="{3B2DCB53-E520-B24C-A6F7-6DA48A722982}" dt="2019-04-19T07:54:14.626" v="1078" actId="1076"/>
            <ac:grpSpMkLst>
              <pc:docMk/>
              <pc:sldMasterMk cId="732186995" sldId="2147483648"/>
              <pc:sldLayoutMk cId="2787988558" sldId="2147483672"/>
              <ac:grpSpMk id="14" creationId="{4B9CAB9C-F86D-C14F-87DF-3685219C9A46}"/>
            </ac:grpSpMkLst>
          </pc:grpChg>
        </pc:sldLayoutChg>
        <pc:sldLayoutChg chg="addSp delSp modSp">
          <pc:chgData name="Artur Lewandowski" userId="27b073ff-eeed-4219-ac21-785138faddf1" providerId="ADAL" clId="{3B2DCB53-E520-B24C-A6F7-6DA48A722982}" dt="2019-04-19T07:55:25.095" v="1095" actId="1076"/>
          <pc:sldLayoutMkLst>
            <pc:docMk/>
            <pc:sldMasterMk cId="732186995" sldId="2147483648"/>
            <pc:sldLayoutMk cId="2317598591" sldId="2147483673"/>
          </pc:sldLayoutMkLst>
          <pc:spChg chg="mod">
            <ac:chgData name="Artur Lewandowski" userId="27b073ff-eeed-4219-ac21-785138faddf1" providerId="ADAL" clId="{3B2DCB53-E520-B24C-A6F7-6DA48A722982}" dt="2019-04-19T07:54:59.262" v="1089" actId="1076"/>
            <ac:spMkLst>
              <pc:docMk/>
              <pc:sldMasterMk cId="732186995" sldId="2147483648"/>
              <pc:sldLayoutMk cId="2317598591" sldId="2147483673"/>
              <ac:spMk id="3" creationId="{9CD05351-C0C1-463A-BEE9-57D9F973F58B}"/>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9" creationId="{76AA3F43-0A0A-DC4B-8871-71223C8503BE}"/>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2" creationId="{0B2DB4C9-072B-584E-A6F4-51AF69E63D5F}"/>
            </ac:spMkLst>
          </pc:spChg>
          <pc:spChg chg="add del">
            <ac:chgData name="Artur Lewandowski" userId="27b073ff-eeed-4219-ac21-785138faddf1" providerId="ADAL" clId="{3B2DCB53-E520-B24C-A6F7-6DA48A722982}" dt="2019-04-19T07:55:07.745" v="1091" actId="478"/>
            <ac:spMkLst>
              <pc:docMk/>
              <pc:sldMasterMk cId="732186995" sldId="2147483648"/>
              <pc:sldLayoutMk cId="2317598591" sldId="2147483673"/>
              <ac:spMk id="13" creationId="{AFCDF679-7F67-3947-BBC6-64E72EC70009}"/>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6" creationId="{76BEA4E0-E97D-F14C-B8AA-2B642EBB5055}"/>
            </ac:spMkLst>
          </pc:spChg>
          <pc:grpChg chg="del">
            <ac:chgData name="Artur Lewandowski" userId="27b073ff-eeed-4219-ac21-785138faddf1" providerId="ADAL" clId="{3B2DCB53-E520-B24C-A6F7-6DA48A722982}" dt="2019-04-19T07:55:09.866" v="1092" actId="478"/>
            <ac:grpSpMkLst>
              <pc:docMk/>
              <pc:sldMasterMk cId="732186995" sldId="2147483648"/>
              <pc:sldLayoutMk cId="2317598591" sldId="2147483673"/>
              <ac:grpSpMk id="7" creationId="{AD915484-3AC2-974F-9572-83046BF9C8B3}"/>
            </ac:grpSpMkLst>
          </pc:grpChg>
          <pc:grpChg chg="add mod">
            <ac:chgData name="Artur Lewandowski" userId="27b073ff-eeed-4219-ac21-785138faddf1" providerId="ADAL" clId="{3B2DCB53-E520-B24C-A6F7-6DA48A722982}" dt="2019-04-19T07:55:25.095" v="1095" actId="1076"/>
            <ac:grpSpMkLst>
              <pc:docMk/>
              <pc:sldMasterMk cId="732186995" sldId="2147483648"/>
              <pc:sldLayoutMk cId="2317598591" sldId="2147483673"/>
              <ac:grpSpMk id="14" creationId="{AFF874D1-ECCB-7345-9840-2ADE06E4DC0B}"/>
            </ac:grpSpMkLst>
          </pc:grpChg>
        </pc:sldLayoutChg>
        <pc:sldLayoutChg chg="modSp">
          <pc:chgData name="Artur Lewandowski" userId="27b073ff-eeed-4219-ac21-785138faddf1" providerId="ADAL" clId="{3B2DCB53-E520-B24C-A6F7-6DA48A722982}" dt="2019-04-19T08:23:53.031" v="1300" actId="20577"/>
          <pc:sldLayoutMkLst>
            <pc:docMk/>
            <pc:sldMasterMk cId="732186995" sldId="2147483648"/>
            <pc:sldLayoutMk cId="2395565589" sldId="2147483674"/>
          </pc:sldLayoutMkLst>
          <pc:spChg chg="mod">
            <ac:chgData name="Artur Lewandowski" userId="27b073ff-eeed-4219-ac21-785138faddf1" providerId="ADAL" clId="{3B2DCB53-E520-B24C-A6F7-6DA48A722982}" dt="2019-04-19T08:18:28.670" v="1278" actId="20577"/>
            <ac:spMkLst>
              <pc:docMk/>
              <pc:sldMasterMk cId="732186995" sldId="2147483648"/>
              <pc:sldLayoutMk cId="2395565589" sldId="2147483674"/>
              <ac:spMk id="7" creationId="{1E67D594-1590-0942-9DA7-5A9CAAB48999}"/>
            </ac:spMkLst>
          </pc:spChg>
          <pc:spChg chg="mod">
            <ac:chgData name="Artur Lewandowski" userId="27b073ff-eeed-4219-ac21-785138faddf1" providerId="ADAL" clId="{3B2DCB53-E520-B24C-A6F7-6DA48A722982}" dt="2019-04-19T08:17:12.977" v="1244" actId="20577"/>
            <ac:spMkLst>
              <pc:docMk/>
              <pc:sldMasterMk cId="732186995" sldId="2147483648"/>
              <pc:sldLayoutMk cId="2395565589" sldId="2147483674"/>
              <ac:spMk id="9" creationId="{E68B8A2A-194F-5249-9232-FAF155E33907}"/>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0" creationId="{B37AC10D-E4C6-424F-8E7A-E1CC7DAD1423}"/>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2" creationId="{56C9D7EE-AC22-8440-95CC-F991F57782A5}"/>
            </ac:spMkLst>
          </pc:spChg>
          <pc:spChg chg="mod">
            <ac:chgData name="Artur Lewandowski" userId="27b073ff-eeed-4219-ac21-785138faddf1" providerId="ADAL" clId="{3B2DCB53-E520-B24C-A6F7-6DA48A722982}" dt="2019-04-19T08:23:53.031" v="1300" actId="20577"/>
            <ac:spMkLst>
              <pc:docMk/>
              <pc:sldMasterMk cId="732186995" sldId="2147483648"/>
              <pc:sldLayoutMk cId="2395565589" sldId="2147483674"/>
              <ac:spMk id="19" creationId="{F539241F-E0FD-2A4E-80B9-70BCCF98312C}"/>
            </ac:spMkLst>
          </pc:spChg>
        </pc:sldLayoutChg>
        <pc:sldLayoutChg chg="addSp delSp modSp">
          <pc:chgData name="Artur Lewandowski" userId="27b073ff-eeed-4219-ac21-785138faddf1" providerId="ADAL" clId="{3B2DCB53-E520-B24C-A6F7-6DA48A722982}" dt="2019-04-19T09:04:34.932" v="1582" actId="12789"/>
          <pc:sldLayoutMkLst>
            <pc:docMk/>
            <pc:sldMasterMk cId="732186995" sldId="2147483648"/>
            <pc:sldLayoutMk cId="4030654973" sldId="2147483677"/>
          </pc:sldLayoutMkLst>
          <pc:spChg chg="add del">
            <ac:chgData name="Artur Lewandowski" userId="27b073ff-eeed-4219-ac21-785138faddf1" providerId="ADAL" clId="{3B2DCB53-E520-B24C-A6F7-6DA48A722982}" dt="2019-04-19T09:03:46.090" v="1562" actId="11529"/>
            <ac:spMkLst>
              <pc:docMk/>
              <pc:sldMasterMk cId="732186995" sldId="2147483648"/>
              <pc:sldLayoutMk cId="4030654973" sldId="2147483677"/>
              <ac:spMk id="2" creationId="{F64F7132-7237-8146-AF0E-4E64288A8378}"/>
            </ac:spMkLst>
          </pc:spChg>
          <pc:spChg chg="add mod">
            <ac:chgData name="Artur Lewandowski" userId="27b073ff-eeed-4219-ac21-785138faddf1" providerId="ADAL" clId="{3B2DCB53-E520-B24C-A6F7-6DA48A722982}" dt="2019-04-19T09:04:34.932" v="1582" actId="12789"/>
            <ac:spMkLst>
              <pc:docMk/>
              <pc:sldMasterMk cId="732186995" sldId="2147483648"/>
              <pc:sldLayoutMk cId="4030654973" sldId="2147483677"/>
              <ac:spMk id="3" creationId="{7E44C886-7011-144C-9DC0-D41774663F48}"/>
            </ac:spMkLst>
          </pc:spChg>
          <pc:spChg chg="del mod">
            <ac:chgData name="Artur Lewandowski" userId="27b073ff-eeed-4219-ac21-785138faddf1" providerId="ADAL" clId="{3B2DCB53-E520-B24C-A6F7-6DA48A722982}" dt="2019-04-19T09:04:26.127" v="1580" actId="478"/>
            <ac:spMkLst>
              <pc:docMk/>
              <pc:sldMasterMk cId="732186995" sldId="2147483648"/>
              <pc:sldLayoutMk cId="4030654973" sldId="2147483677"/>
              <ac:spMk id="23" creationId="{1F020A3D-4AAB-9140-8B6E-2CF676D7C2FC}"/>
            </ac:spMkLst>
          </pc:spChg>
        </pc:sldLayoutChg>
        <pc:sldLayoutChg chg="addSp delSp modSp">
          <pc:chgData name="Artur Lewandowski" userId="27b073ff-eeed-4219-ac21-785138faddf1" providerId="ADAL" clId="{3B2DCB53-E520-B24C-A6F7-6DA48A722982}" dt="2019-04-19T09:01:05.650" v="1558" actId="478"/>
          <pc:sldLayoutMkLst>
            <pc:docMk/>
            <pc:sldMasterMk cId="732186995" sldId="2147483648"/>
            <pc:sldLayoutMk cId="1978583349" sldId="2147483679"/>
          </pc:sldLayoutMkLst>
          <pc:spChg chg="add mod">
            <ac:chgData name="Artur Lewandowski" userId="27b073ff-eeed-4219-ac21-785138faddf1" providerId="ADAL" clId="{3B2DCB53-E520-B24C-A6F7-6DA48A722982}" dt="2019-04-19T08:55:56.067" v="1513" actId="113"/>
            <ac:spMkLst>
              <pc:docMk/>
              <pc:sldMasterMk cId="732186995" sldId="2147483648"/>
              <pc:sldLayoutMk cId="1978583349" sldId="2147483679"/>
              <ac:spMk id="2" creationId="{D6D2DBB8-5D1F-BE4C-8FB1-EF4DF8358A86}"/>
            </ac:spMkLst>
          </pc:spChg>
          <pc:spChg chg="del">
            <ac:chgData name="Artur Lewandowski" userId="27b073ff-eeed-4219-ac21-785138faddf1" providerId="ADAL" clId="{3B2DCB53-E520-B24C-A6F7-6DA48A722982}" dt="2019-04-19T08:45:45.891" v="1426" actId="478"/>
            <ac:spMkLst>
              <pc:docMk/>
              <pc:sldMasterMk cId="732186995" sldId="2147483648"/>
              <pc:sldLayoutMk cId="1978583349" sldId="2147483679"/>
              <ac:spMk id="7" creationId="{44986D01-8376-CC44-A267-CC03C0039AD7}"/>
            </ac:spMkLst>
          </pc:spChg>
          <pc:spChg chg="del mod">
            <ac:chgData name="Artur Lewandowski" userId="27b073ff-eeed-4219-ac21-785138faddf1" providerId="ADAL" clId="{3B2DCB53-E520-B24C-A6F7-6DA48A722982}" dt="2019-04-19T08:57:43.862" v="1525" actId="478"/>
            <ac:spMkLst>
              <pc:docMk/>
              <pc:sldMasterMk cId="732186995" sldId="2147483648"/>
              <pc:sldLayoutMk cId="1978583349" sldId="2147483679"/>
              <ac:spMk id="8" creationId="{F5209C1A-E72D-4049-8BAC-A08AAE78E31D}"/>
            </ac:spMkLst>
          </pc:spChg>
          <pc:spChg chg="del mod">
            <ac:chgData name="Artur Lewandowski" userId="27b073ff-eeed-4219-ac21-785138faddf1" providerId="ADAL" clId="{3B2DCB53-E520-B24C-A6F7-6DA48A722982}" dt="2019-04-19T08:49:34.766" v="1446" actId="478"/>
            <ac:spMkLst>
              <pc:docMk/>
              <pc:sldMasterMk cId="732186995" sldId="2147483648"/>
              <pc:sldLayoutMk cId="1978583349" sldId="2147483679"/>
              <ac:spMk id="10" creationId="{428ADDD8-74D4-7B43-A039-B9A152AA1AA5}"/>
            </ac:spMkLst>
          </pc:spChg>
          <pc:spChg chg="add del mod">
            <ac:chgData name="Artur Lewandowski" userId="27b073ff-eeed-4219-ac21-785138faddf1" providerId="ADAL" clId="{3B2DCB53-E520-B24C-A6F7-6DA48A722982}" dt="2019-04-19T09:00:53.974" v="1555" actId="478"/>
            <ac:spMkLst>
              <pc:docMk/>
              <pc:sldMasterMk cId="732186995" sldId="2147483648"/>
              <pc:sldLayoutMk cId="1978583349" sldId="2147483679"/>
              <ac:spMk id="11" creationId="{0D34D5E2-A675-E24D-82EF-C99E1A96124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2" creationId="{F97E8526-844C-8043-8FCD-F29893B15D14}"/>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3" creationId="{648976E3-853F-D343-82FA-D219FC0FDB6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9" creationId="{BC867274-4B74-1743-ABAD-8541BB17F8F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0" creationId="{3D0DAEDF-9825-A34E-B40A-468E28DBCA98}"/>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1" creationId="{F19BB428-5120-654C-89DC-801D5051A69D}"/>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2" creationId="{473EE1B1-4265-044C-A318-FE4BDD7FD83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3" creationId="{1981AB78-1374-614E-95F4-71FCE9DB5BB2}"/>
            </ac:spMkLst>
          </pc:spChg>
          <pc:spChg chg="add mod">
            <ac:chgData name="Artur Lewandowski" userId="27b073ff-eeed-4219-ac21-785138faddf1" providerId="ADAL" clId="{3B2DCB53-E520-B24C-A6F7-6DA48A722982}" dt="2019-04-19T08:54:44.122" v="1499" actId="14100"/>
            <ac:spMkLst>
              <pc:docMk/>
              <pc:sldMasterMk cId="732186995" sldId="2147483648"/>
              <pc:sldLayoutMk cId="1978583349" sldId="2147483679"/>
              <ac:spMk id="24" creationId="{41487F5B-F52A-6E47-A215-ADAE6F42E1EC}"/>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5" creationId="{F3FCD2CC-C181-E34D-9AEB-924770EE052B}"/>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6" creationId="{287C6570-9D75-864F-A258-0F647D1DD4B0}"/>
            </ac:spMkLst>
          </pc:spChg>
          <pc:spChg chg="add del mod">
            <ac:chgData name="Artur Lewandowski" userId="27b073ff-eeed-4219-ac21-785138faddf1" providerId="ADAL" clId="{3B2DCB53-E520-B24C-A6F7-6DA48A722982}" dt="2019-04-19T08:55:19.132" v="1507" actId="478"/>
            <ac:spMkLst>
              <pc:docMk/>
              <pc:sldMasterMk cId="732186995" sldId="2147483648"/>
              <pc:sldLayoutMk cId="1978583349" sldId="2147483679"/>
              <ac:spMk id="27" creationId="{869CFE8C-7226-5E49-87F7-91D52C47B0BF}"/>
            </ac:spMkLst>
          </pc:spChg>
          <pc:spChg chg="add mod">
            <ac:chgData name="Artur Lewandowski" userId="27b073ff-eeed-4219-ac21-785138faddf1" providerId="ADAL" clId="{3B2DCB53-E520-B24C-A6F7-6DA48A722982}" dt="2019-04-19T09:00:58.301" v="1557" actId="1076"/>
            <ac:spMkLst>
              <pc:docMk/>
              <pc:sldMasterMk cId="732186995" sldId="2147483648"/>
              <pc:sldLayoutMk cId="1978583349" sldId="2147483679"/>
              <ac:spMk id="36" creationId="{6C8E8CB3-1784-9D46-AFEA-957F70BADC2B}"/>
            </ac:spMkLst>
          </pc:spChg>
          <pc:spChg chg="add mod">
            <ac:chgData name="Artur Lewandowski" userId="27b073ff-eeed-4219-ac21-785138faddf1" providerId="ADAL" clId="{3B2DCB53-E520-B24C-A6F7-6DA48A722982}" dt="2019-04-19T08:57:56.982" v="1528" actId="3064"/>
            <ac:spMkLst>
              <pc:docMk/>
              <pc:sldMasterMk cId="732186995" sldId="2147483648"/>
              <pc:sldLayoutMk cId="1978583349" sldId="2147483679"/>
              <ac:spMk id="38" creationId="{B7622F64-DB51-7848-ACD0-D2132A78A56B}"/>
            </ac:spMkLst>
          </pc:spChg>
          <pc:grpChg chg="del">
            <ac:chgData name="Artur Lewandowski" userId="27b073ff-eeed-4219-ac21-785138faddf1" providerId="ADAL" clId="{3B2DCB53-E520-B24C-A6F7-6DA48A722982}" dt="2019-04-19T09:01:05.650" v="1558" actId="478"/>
            <ac:grpSpMkLst>
              <pc:docMk/>
              <pc:sldMasterMk cId="732186995" sldId="2147483648"/>
              <pc:sldLayoutMk cId="1978583349" sldId="2147483679"/>
              <ac:grpSpMk id="15" creationId="{B89724F9-67D2-1547-B435-4292BD71E505}"/>
            </ac:grpSpMkLst>
          </pc:grpChg>
          <pc:grpChg chg="add del mod">
            <ac:chgData name="Artur Lewandowski" userId="27b073ff-eeed-4219-ac21-785138faddf1" providerId="ADAL" clId="{3B2DCB53-E520-B24C-A6F7-6DA48A722982}" dt="2019-04-19T08:55:43.858" v="1511" actId="478"/>
            <ac:grpSpMkLst>
              <pc:docMk/>
              <pc:sldMasterMk cId="732186995" sldId="2147483648"/>
              <pc:sldLayoutMk cId="1978583349" sldId="2147483679"/>
              <ac:grpSpMk id="28" creationId="{D5731E1C-DD8F-724A-9CBD-2D8E802FCCED}"/>
            </ac:grpSpMkLst>
          </pc:grpChg>
          <pc:grpChg chg="add">
            <ac:chgData name="Artur Lewandowski" userId="27b073ff-eeed-4219-ac21-785138faddf1" providerId="ADAL" clId="{3B2DCB53-E520-B24C-A6F7-6DA48A722982}" dt="2019-04-19T08:55:50.949" v="1512"/>
            <ac:grpSpMkLst>
              <pc:docMk/>
              <pc:sldMasterMk cId="732186995" sldId="2147483648"/>
              <pc:sldLayoutMk cId="1978583349" sldId="2147483679"/>
              <ac:grpSpMk id="32" creationId="{31B86E22-20C9-8D4D-9806-29A4A3A20D05}"/>
            </ac:grpSpMkLst>
          </pc:grpChg>
          <pc:picChg chg="del">
            <ac:chgData name="Artur Lewandowski" userId="27b073ff-eeed-4219-ac21-785138faddf1" providerId="ADAL" clId="{3B2DCB53-E520-B24C-A6F7-6DA48A722982}" dt="2019-04-19T08:45:43.640" v="1425" actId="478"/>
            <ac:picMkLst>
              <pc:docMk/>
              <pc:sldMasterMk cId="732186995" sldId="2147483648"/>
              <pc:sldLayoutMk cId="1978583349" sldId="2147483679"/>
              <ac:picMk id="14" creationId="{6D3EFD9A-2FED-FD45-BC9E-E2E85C5BF370}"/>
            </ac:picMkLst>
          </pc:picChg>
          <pc:picChg chg="add mod">
            <ac:chgData name="Artur Lewandowski" userId="27b073ff-eeed-4219-ac21-785138faddf1" providerId="ADAL" clId="{3B2DCB53-E520-B24C-A6F7-6DA48A722982}" dt="2019-04-19T08:56:57.816" v="1517" actId="1076"/>
            <ac:picMkLst>
              <pc:docMk/>
              <pc:sldMasterMk cId="732186995" sldId="2147483648"/>
              <pc:sldLayoutMk cId="1978583349" sldId="2147483679"/>
              <ac:picMk id="37" creationId="{951BEC29-0F1A-BC44-9393-63930CD5E291}"/>
            </ac:picMkLst>
          </pc:picChg>
        </pc:sldLayoutChg>
      </pc:sldMasterChg>
    </pc:docChg>
  </pc:docChgLst>
  <pc:docChgLst>
    <pc:chgData name="Daria Widerowska" userId="S::daria.widerowska@it.integro.pl::209a3f43-4405-4507-88a8-6fd32481ffa0" providerId="AD" clId="Web-{F080E69B-3CE0-291E-E17C-F9E0400BDED6}"/>
    <pc:docChg chg="addSld">
      <pc:chgData name="Daria Widerowska" userId="S::daria.widerowska@it.integro.pl::209a3f43-4405-4507-88a8-6fd32481ffa0" providerId="AD" clId="Web-{F080E69B-3CE0-291E-E17C-F9E0400BDED6}" dt="2019-04-24T13:45:25.911" v="2"/>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BEB668BA-E9DF-D64A-8787-1851398EB7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23865705-3511-FA4C-A753-64DEDCD48E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C14F5B-7E2F-6F4B-B531-F68528AA479F}" type="datetimeFigureOut">
              <a:rPr lang="pl-PL" smtClean="0"/>
              <a:t>22.08.2022</a:t>
            </a:fld>
            <a:endParaRPr lang="pl-PL"/>
          </a:p>
        </p:txBody>
      </p:sp>
      <p:sp>
        <p:nvSpPr>
          <p:cNvPr id="4" name="Symbol zastępczy stopki 3">
            <a:extLst>
              <a:ext uri="{FF2B5EF4-FFF2-40B4-BE49-F238E27FC236}">
                <a16:creationId xmlns:a16="http://schemas.microsoft.com/office/drawing/2014/main" id="{864BB27B-E05E-8248-A073-5A0DEA877A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01CB0A01-3AEA-A748-8D7E-D2EE4F01F3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C715B-F428-5348-830A-489612E7892C}" type="slidenum">
              <a:rPr lang="pl-PL" smtClean="0"/>
              <a:t>‹#›</a:t>
            </a:fld>
            <a:endParaRPr lang="pl-PL"/>
          </a:p>
        </p:txBody>
      </p:sp>
    </p:spTree>
    <p:extLst>
      <p:ext uri="{BB962C8B-B14F-4D97-AF65-F5344CB8AC3E}">
        <p14:creationId xmlns:p14="http://schemas.microsoft.com/office/powerpoint/2010/main" val="636389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51FB8-4F6D-3940-A47E-8554320EC7B3}" type="datetimeFigureOut">
              <a:rPr lang="pl-PL" smtClean="0"/>
              <a:t>22.08.2022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5D617-8F8E-AC44-BAFD-B533F331CC44}" type="slidenum">
              <a:rPr lang="pl-PL" smtClean="0"/>
              <a:t>‹#›</a:t>
            </a:fld>
            <a:endParaRPr lang="pl-PL"/>
          </a:p>
        </p:txBody>
      </p:sp>
    </p:spTree>
    <p:extLst>
      <p:ext uri="{BB962C8B-B14F-4D97-AF65-F5344CB8AC3E}">
        <p14:creationId xmlns:p14="http://schemas.microsoft.com/office/powerpoint/2010/main" val="190001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15.png"/><Relationship Id="rId2" Type="http://schemas.openxmlformats.org/officeDocument/2006/relationships/image" Target="../media/image2.emf"/><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13.png"/><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3" Type="http://schemas.openxmlformats.org/officeDocument/2006/relationships/image" Target="../media/image2.e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15.png"/><Relationship Id="rId2"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5" Type="http://schemas.openxmlformats.org/officeDocument/2006/relationships/image" Target="../media/image26.emf"/><Relationship Id="rId10" Type="http://schemas.openxmlformats.org/officeDocument/2006/relationships/image" Target="../media/image21.emf"/><Relationship Id="rId4" Type="http://schemas.openxmlformats.org/officeDocument/2006/relationships/image" Target="../media/image3.emf"/><Relationship Id="rId9" Type="http://schemas.openxmlformats.org/officeDocument/2006/relationships/image" Target="../media/image20.emf"/><Relationship Id="rId14" Type="http://schemas.openxmlformats.org/officeDocument/2006/relationships/image" Target="../media/image25.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B7F433DB-2C77-634C-86D0-24966A30A639}"/>
              </a:ext>
            </a:extLst>
          </p:cNvPr>
          <p:cNvSpPr txBox="1"/>
          <p:nvPr userDrawn="1"/>
        </p:nvSpPr>
        <p:spPr>
          <a:xfrm>
            <a:off x="3958771" y="6309946"/>
            <a:ext cx="4039950" cy="276999"/>
          </a:xfrm>
          <a:prstGeom prst="rect">
            <a:avLst/>
          </a:prstGeom>
          <a:noFill/>
        </p:spPr>
        <p:txBody>
          <a:bodyPr wrap="square" rtlCol="0">
            <a:spAutoFit/>
          </a:bodyPr>
          <a:lstStyle/>
          <a:p>
            <a:pPr algn="ctr"/>
            <a:r>
              <a:rPr lang="pl-PL" sz="1200" dirty="0" err="1">
                <a:solidFill>
                  <a:schemeClr val="accent2"/>
                </a:solidFill>
                <a:latin typeface="Segoe UI" panose="020B0502040204020203" pitchFamily="34" charset="0"/>
                <a:cs typeface="Segoe UI" panose="020B0502040204020203" pitchFamily="34" charset="0"/>
              </a:rPr>
              <a:t>www.IT.integro.pl</a:t>
            </a:r>
            <a:endParaRPr lang="pl-PL" sz="1200">
              <a:solidFill>
                <a:schemeClr val="accent2"/>
              </a:solidFill>
              <a:latin typeface="Segoe UI" panose="020B0502040204020203" pitchFamily="34" charset="0"/>
              <a:cs typeface="Segoe UI" panose="020B0502040204020203" pitchFamily="34" charset="0"/>
            </a:endParaRPr>
          </a:p>
        </p:txBody>
      </p:sp>
      <p:pic>
        <p:nvPicPr>
          <p:cNvPr id="8" name="Obraz 7">
            <a:extLst>
              <a:ext uri="{FF2B5EF4-FFF2-40B4-BE49-F238E27FC236}">
                <a16:creationId xmlns:a16="http://schemas.microsoft.com/office/drawing/2014/main" id="{3F082F33-D127-F64C-AAEA-F88F1444136E}"/>
              </a:ext>
            </a:extLst>
          </p:cNvPr>
          <p:cNvPicPr>
            <a:picLocks noChangeAspect="1"/>
          </p:cNvPicPr>
          <p:nvPr userDrawn="1"/>
        </p:nvPicPr>
        <p:blipFill>
          <a:blip r:embed="rId2"/>
          <a:stretch>
            <a:fillRect/>
          </a:stretch>
        </p:blipFill>
        <p:spPr>
          <a:xfrm>
            <a:off x="4180846" y="3129350"/>
            <a:ext cx="3595800" cy="599300"/>
          </a:xfrm>
          <a:prstGeom prst="rect">
            <a:avLst/>
          </a:prstGeom>
        </p:spPr>
      </p:pic>
      <p:cxnSp>
        <p:nvCxnSpPr>
          <p:cNvPr id="9" name="Łącznik prosty 8">
            <a:extLst>
              <a:ext uri="{FF2B5EF4-FFF2-40B4-BE49-F238E27FC236}">
                <a16:creationId xmlns:a16="http://schemas.microsoft.com/office/drawing/2014/main" id="{AFF939DD-7960-B943-8A18-CD5760570F8D}"/>
              </a:ext>
            </a:extLst>
          </p:cNvPr>
          <p:cNvCxnSpPr>
            <a:cxnSpLocks/>
          </p:cNvCxnSpPr>
          <p:nvPr userDrawn="1"/>
        </p:nvCxnSpPr>
        <p:spPr>
          <a:xfrm>
            <a:off x="0" y="6085840"/>
            <a:ext cx="10874375" cy="0"/>
          </a:xfrm>
          <a:prstGeom prst="line">
            <a:avLst/>
          </a:prstGeom>
          <a:ln w="19050" cap="rnd">
            <a:gradFill>
              <a:gsLst>
                <a:gs pos="0">
                  <a:schemeClr val="accent2"/>
                </a:gs>
                <a:gs pos="100000">
                  <a:srgbClr val="00BCF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Łącznik prosty 9">
            <a:extLst>
              <a:ext uri="{FF2B5EF4-FFF2-40B4-BE49-F238E27FC236}">
                <a16:creationId xmlns:a16="http://schemas.microsoft.com/office/drawing/2014/main" id="{2349DDE9-6EC9-9049-BCC8-480EA7989F2B}"/>
              </a:ext>
            </a:extLst>
          </p:cNvPr>
          <p:cNvCxnSpPr>
            <a:cxnSpLocks/>
          </p:cNvCxnSpPr>
          <p:nvPr userDrawn="1"/>
        </p:nvCxnSpPr>
        <p:spPr>
          <a:xfrm>
            <a:off x="10944225" y="6087318"/>
            <a:ext cx="28575"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8131277"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771525" y="2544896"/>
            <a:ext cx="6681327" cy="345852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7" name="Grupa 6">
            <a:extLst>
              <a:ext uri="{FF2B5EF4-FFF2-40B4-BE49-F238E27FC236}">
                <a16:creationId xmlns:a16="http://schemas.microsoft.com/office/drawing/2014/main" id="{AD915484-3AC2-974F-9572-83046BF9C8B3}"/>
              </a:ext>
            </a:extLst>
          </p:cNvPr>
          <p:cNvGrpSpPr/>
          <p:nvPr userDrawn="1"/>
        </p:nvGrpSpPr>
        <p:grpSpPr>
          <a:xfrm>
            <a:off x="764033" y="6503036"/>
            <a:ext cx="4349895" cy="183126"/>
            <a:chOff x="7066861" y="6503036"/>
            <a:chExt cx="4349895" cy="183126"/>
          </a:xfrm>
        </p:grpSpPr>
        <p:pic>
          <p:nvPicPr>
            <p:cNvPr id="8" name="Obraz 7">
              <a:extLst>
                <a:ext uri="{FF2B5EF4-FFF2-40B4-BE49-F238E27FC236}">
                  <a16:creationId xmlns:a16="http://schemas.microsoft.com/office/drawing/2014/main" id="{C6E74524-B7BB-304F-BA5C-981C60D98F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0" name="Obraz 9">
              <a:extLst>
                <a:ext uri="{FF2B5EF4-FFF2-40B4-BE49-F238E27FC236}">
                  <a16:creationId xmlns:a16="http://schemas.microsoft.com/office/drawing/2014/main" id="{FB521135-732B-1547-A018-1107A07CA641}"/>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1" name="Łącznik prosty 10">
              <a:extLst>
                <a:ext uri="{FF2B5EF4-FFF2-40B4-BE49-F238E27FC236}">
                  <a16:creationId xmlns:a16="http://schemas.microsoft.com/office/drawing/2014/main" id="{8555F609-EDAD-E44D-A14E-D3B4962695A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Symbol zastępczy tekstu 10">
            <a:extLst>
              <a:ext uri="{FF2B5EF4-FFF2-40B4-BE49-F238E27FC236}">
                <a16:creationId xmlns:a16="http://schemas.microsoft.com/office/drawing/2014/main" id="{55321473-CF8E-9A4A-A5D1-EE8841DE9508}"/>
              </a:ext>
            </a:extLst>
          </p:cNvPr>
          <p:cNvSpPr>
            <a:spLocks noGrp="1"/>
          </p:cNvSpPr>
          <p:nvPr>
            <p:ph type="body" sz="quarter" idx="11" hasCustomPrompt="1"/>
          </p:nvPr>
        </p:nvSpPr>
        <p:spPr>
          <a:xfrm>
            <a:off x="771524" y="1456213"/>
            <a:ext cx="668933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4" name="Tytuł 1">
            <a:extLst>
              <a:ext uri="{FF2B5EF4-FFF2-40B4-BE49-F238E27FC236}">
                <a16:creationId xmlns:a16="http://schemas.microsoft.com/office/drawing/2014/main" id="{03FD7A2B-60FE-F54A-9446-723C391D5FFD}"/>
              </a:ext>
            </a:extLst>
          </p:cNvPr>
          <p:cNvSpPr>
            <a:spLocks noGrp="1"/>
          </p:cNvSpPr>
          <p:nvPr>
            <p:ph type="title"/>
          </p:nvPr>
        </p:nvSpPr>
        <p:spPr>
          <a:xfrm>
            <a:off x="771525" y="916227"/>
            <a:ext cx="6689332" cy="517709"/>
          </a:xfrm>
        </p:spPr>
        <p:txBody>
          <a:bodyPr anchor="t" anchorCtr="0"/>
          <a:lstStyle/>
          <a:p>
            <a:r>
              <a:rPr lang="pl-PL" dirty="0"/>
              <a:t>Kliknij, aby edytować styl</a:t>
            </a:r>
          </a:p>
        </p:txBody>
      </p:sp>
    </p:spTree>
    <p:extLst>
      <p:ext uri="{BB962C8B-B14F-4D97-AF65-F5344CB8AC3E}">
        <p14:creationId xmlns:p14="http://schemas.microsoft.com/office/powerpoint/2010/main" val="143631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4755697" y="1458461"/>
            <a:ext cx="6681327"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4755697" y="3205316"/>
            <a:ext cx="6681327" cy="279810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AFF874D1-ECCB-7345-9840-2ADE06E4DC0B}"/>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8271BD78-21C6-3847-91A9-03B96AF213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35EAA4DC-E7F6-6947-84ED-7491D12AB26C}"/>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CE04EFAF-DE04-DF47-BE82-486CACBB1D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ytuł 1">
            <a:extLst>
              <a:ext uri="{FF2B5EF4-FFF2-40B4-BE49-F238E27FC236}">
                <a16:creationId xmlns:a16="http://schemas.microsoft.com/office/drawing/2014/main" id="{B371D060-EF67-4C45-8DF1-B079169BB652}"/>
              </a:ext>
            </a:extLst>
          </p:cNvPr>
          <p:cNvSpPr>
            <a:spLocks noGrp="1"/>
          </p:cNvSpPr>
          <p:nvPr>
            <p:ph type="title"/>
          </p:nvPr>
        </p:nvSpPr>
        <p:spPr>
          <a:xfrm>
            <a:off x="4755698" y="922970"/>
            <a:ext cx="6681326" cy="517709"/>
          </a:xfrm>
        </p:spPr>
        <p:txBody>
          <a:bodyPr anchor="t" anchorCtr="0"/>
          <a:lstStyle/>
          <a:p>
            <a:r>
              <a:rPr lang="pl-PL" dirty="0"/>
              <a:t>Kliknij, aby edytować styl</a:t>
            </a:r>
          </a:p>
        </p:txBody>
      </p:sp>
    </p:spTree>
    <p:extLst>
      <p:ext uri="{BB962C8B-B14F-4D97-AF65-F5344CB8AC3E}">
        <p14:creationId xmlns:p14="http://schemas.microsoft.com/office/powerpoint/2010/main" val="2317598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736896" y="144830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6736896"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ytuł 1">
            <a:extLst>
              <a:ext uri="{FF2B5EF4-FFF2-40B4-BE49-F238E27FC236}">
                <a16:creationId xmlns:a16="http://schemas.microsoft.com/office/drawing/2014/main" id="{F15F0D3E-6882-E14E-93A3-ACCB6C2448C0}"/>
              </a:ext>
            </a:extLst>
          </p:cNvPr>
          <p:cNvSpPr>
            <a:spLocks noGrp="1"/>
          </p:cNvSpPr>
          <p:nvPr>
            <p:ph type="title"/>
          </p:nvPr>
        </p:nvSpPr>
        <p:spPr>
          <a:xfrm>
            <a:off x="6736897" y="912810"/>
            <a:ext cx="4703723" cy="517709"/>
          </a:xfrm>
        </p:spPr>
        <p:txBody>
          <a:bodyPr anchor="t" anchorCtr="0"/>
          <a:lstStyle/>
          <a:p>
            <a:r>
              <a:rPr lang="pl-PL" dirty="0"/>
              <a:t>Kliknij, aby edytować</a:t>
            </a:r>
          </a:p>
        </p:txBody>
      </p:sp>
    </p:spTree>
    <p:extLst>
      <p:ext uri="{BB962C8B-B14F-4D97-AF65-F5344CB8AC3E}">
        <p14:creationId xmlns:p14="http://schemas.microsoft.com/office/powerpoint/2010/main" val="278798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6162675"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87788" y="140766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ytuł 1">
            <a:extLst>
              <a:ext uri="{FF2B5EF4-FFF2-40B4-BE49-F238E27FC236}">
                <a16:creationId xmlns:a16="http://schemas.microsoft.com/office/drawing/2014/main" id="{D0B6E22B-9991-A040-8521-7550C9799D0D}"/>
              </a:ext>
            </a:extLst>
          </p:cNvPr>
          <p:cNvSpPr>
            <a:spLocks noGrp="1"/>
          </p:cNvSpPr>
          <p:nvPr>
            <p:ph type="title"/>
          </p:nvPr>
        </p:nvSpPr>
        <p:spPr>
          <a:xfrm>
            <a:off x="687789" y="912810"/>
            <a:ext cx="4703723" cy="517709"/>
          </a:xfrm>
        </p:spPr>
        <p:txBody>
          <a:bodyPr anchor="t" anchorCtr="0"/>
          <a:lstStyle/>
          <a:p>
            <a:r>
              <a:rPr lang="pl-PL" dirty="0"/>
              <a:t>Kliknij, aby edytować</a:t>
            </a:r>
          </a:p>
        </p:txBody>
      </p:sp>
      <p:sp>
        <p:nvSpPr>
          <p:cNvPr id="21" name="Symbol zastępczy tekstu 14">
            <a:extLst>
              <a:ext uri="{FF2B5EF4-FFF2-40B4-BE49-F238E27FC236}">
                <a16:creationId xmlns:a16="http://schemas.microsoft.com/office/drawing/2014/main" id="{F89084B4-C854-9946-9351-90826607A574}"/>
              </a:ext>
            </a:extLst>
          </p:cNvPr>
          <p:cNvSpPr>
            <a:spLocks noGrp="1"/>
          </p:cNvSpPr>
          <p:nvPr>
            <p:ph type="body" sz="quarter" idx="12"/>
          </p:nvPr>
        </p:nvSpPr>
        <p:spPr>
          <a:xfrm>
            <a:off x="687788"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39868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 sekcja / przerwa">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17C296-C730-094D-AE63-91517460970C}"/>
              </a:ext>
            </a:extLst>
          </p:cNvPr>
          <p:cNvSpPr>
            <a:spLocks noGrp="1"/>
          </p:cNvSpPr>
          <p:nvPr>
            <p:ph type="title"/>
          </p:nvPr>
        </p:nvSpPr>
        <p:spPr>
          <a:xfrm>
            <a:off x="771525" y="2363611"/>
            <a:ext cx="5231710" cy="2130778"/>
          </a:xfrm>
        </p:spPr>
        <p:txBody>
          <a:bodyPr anchor="ctr" anchorCtr="0">
            <a:noAutofit/>
          </a:bodyPr>
          <a:lstStyle>
            <a:lvl1pPr>
              <a:defRPr>
                <a:solidFill>
                  <a:schemeClr val="tx1"/>
                </a:solidFill>
              </a:defRPr>
            </a:lvl1pPr>
          </a:lstStyle>
          <a:p>
            <a:r>
              <a:rPr lang="pl-PL" dirty="0"/>
              <a:t>Kliknij, aby edytować styl</a:t>
            </a:r>
          </a:p>
        </p:txBody>
      </p:sp>
      <p:sp>
        <p:nvSpPr>
          <p:cNvPr id="13" name="Pagon 12">
            <a:extLst>
              <a:ext uri="{FF2B5EF4-FFF2-40B4-BE49-F238E27FC236}">
                <a16:creationId xmlns:a16="http://schemas.microsoft.com/office/drawing/2014/main" id="{71A3F788-C98C-E741-ACC4-FAA045FFE6FC}"/>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sp>
        <p:nvSpPr>
          <p:cNvPr id="14" name="Pagon 13">
            <a:extLst>
              <a:ext uri="{FF2B5EF4-FFF2-40B4-BE49-F238E27FC236}">
                <a16:creationId xmlns:a16="http://schemas.microsoft.com/office/drawing/2014/main" id="{4A4F0CF6-578D-414A-945D-FE9E04557FBD}"/>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grpSp>
        <p:nvGrpSpPr>
          <p:cNvPr id="6" name="Grupa 5">
            <a:extLst>
              <a:ext uri="{FF2B5EF4-FFF2-40B4-BE49-F238E27FC236}">
                <a16:creationId xmlns:a16="http://schemas.microsoft.com/office/drawing/2014/main" id="{590C5002-67F9-F342-8F63-78AED9E2E32D}"/>
              </a:ext>
            </a:extLst>
          </p:cNvPr>
          <p:cNvGrpSpPr/>
          <p:nvPr userDrawn="1"/>
        </p:nvGrpSpPr>
        <p:grpSpPr>
          <a:xfrm>
            <a:off x="764033" y="6503036"/>
            <a:ext cx="4349895" cy="183126"/>
            <a:chOff x="7066861" y="6503036"/>
            <a:chExt cx="4349895" cy="183126"/>
          </a:xfrm>
        </p:grpSpPr>
        <p:pic>
          <p:nvPicPr>
            <p:cNvPr id="7" name="Obraz 6">
              <a:extLst>
                <a:ext uri="{FF2B5EF4-FFF2-40B4-BE49-F238E27FC236}">
                  <a16:creationId xmlns:a16="http://schemas.microsoft.com/office/drawing/2014/main" id="{3038EDD8-6EFA-004E-829B-F87DB1CC0C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DD457A97-9595-DE41-8C6A-D0462A2320E3}"/>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6E46B5BD-095A-7641-8CF4-3A2137AF2F80}"/>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31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7 0 L -0.16758 0 " pathEditMode="relative" rAng="0" ptsTypes="AA">
                                      <p:cBhvr>
                                        <p:cTn id="6" dur="2000" fill="hold"/>
                                        <p:tgtEl>
                                          <p:spTgt spid="13"/>
                                        </p:tgtEl>
                                        <p:attrNameLst>
                                          <p:attrName>ppt_x</p:attrName>
                                          <p:attrName>ppt_y</p:attrName>
                                        </p:attrNameLst>
                                      </p:cBhvr>
                                      <p:rCtr x="-8385" y="0"/>
                                    </p:animMotion>
                                  </p:childTnLst>
                                </p:cTn>
                              </p:par>
                            </p:childTnLst>
                          </p:cTn>
                        </p:par>
                      </p:childTnLst>
                    </p:cTn>
                  </p:par>
                </p:childTnLst>
              </p:cTn>
              <p:prevCondLst>
                <p:cond evt="onPrev" delay="0">
                  <p:tgtEl>
                    <p:sldTgt/>
                  </p:tgtEl>
                </p:cond>
              </p:prevCondLst>
              <p:nextCondLst>
                <p:cond evt="onNext" delay="0">
                  <p:tgtEl>
                    <p:sldTgt/>
                  </p:tgtEl>
                </p:cond>
              </p:nextCondLst>
            </p:seq>
            <p:par>
              <p:cTn id="7"/>
            </p:par>
          </p:childTnLst>
        </p:cTn>
      </p:par>
    </p:tnLst>
    <p:bldLst>
      <p:bldP spid="1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sp>
        <p:nvSpPr>
          <p:cNvPr id="4" name="Symbol zastępczy tekstu 3">
            <a:extLst>
              <a:ext uri="{FF2B5EF4-FFF2-40B4-BE49-F238E27FC236}">
                <a16:creationId xmlns:a16="http://schemas.microsoft.com/office/drawing/2014/main" id="{57444A61-46FA-3944-B886-D7D2504906E1}"/>
              </a:ext>
            </a:extLst>
          </p:cNvPr>
          <p:cNvSpPr>
            <a:spLocks noGrp="1"/>
          </p:cNvSpPr>
          <p:nvPr>
            <p:ph type="body" sz="quarter" idx="10" hasCustomPrompt="1"/>
          </p:nvPr>
        </p:nvSpPr>
        <p:spPr>
          <a:xfrm>
            <a:off x="774700"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1</a:t>
            </a:r>
          </a:p>
        </p:txBody>
      </p:sp>
      <p:sp>
        <p:nvSpPr>
          <p:cNvPr id="364" name="Symbol zastępczy tekstu 3">
            <a:extLst>
              <a:ext uri="{FF2B5EF4-FFF2-40B4-BE49-F238E27FC236}">
                <a16:creationId xmlns:a16="http://schemas.microsoft.com/office/drawing/2014/main" id="{E1E2572F-3D89-0C41-ABA7-3F79153F9D97}"/>
              </a:ext>
            </a:extLst>
          </p:cNvPr>
          <p:cNvSpPr>
            <a:spLocks noGrp="1"/>
          </p:cNvSpPr>
          <p:nvPr>
            <p:ph type="body" sz="quarter" idx="11" hasCustomPrompt="1"/>
          </p:nvPr>
        </p:nvSpPr>
        <p:spPr>
          <a:xfrm>
            <a:off x="774700"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1</a:t>
            </a:r>
          </a:p>
        </p:txBody>
      </p:sp>
      <p:sp>
        <p:nvSpPr>
          <p:cNvPr id="365" name="Symbol zastępczy tekstu 3">
            <a:extLst>
              <a:ext uri="{FF2B5EF4-FFF2-40B4-BE49-F238E27FC236}">
                <a16:creationId xmlns:a16="http://schemas.microsoft.com/office/drawing/2014/main" id="{FFD9788E-6EBA-1942-A981-C635DD57A0A0}"/>
              </a:ext>
            </a:extLst>
          </p:cNvPr>
          <p:cNvSpPr>
            <a:spLocks noGrp="1"/>
          </p:cNvSpPr>
          <p:nvPr>
            <p:ph type="body" sz="quarter" idx="12" hasCustomPrompt="1"/>
          </p:nvPr>
        </p:nvSpPr>
        <p:spPr>
          <a:xfrm>
            <a:off x="4844058"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2</a:t>
            </a:r>
          </a:p>
        </p:txBody>
      </p:sp>
      <p:sp>
        <p:nvSpPr>
          <p:cNvPr id="366" name="Symbol zastępczy tekstu 3">
            <a:extLst>
              <a:ext uri="{FF2B5EF4-FFF2-40B4-BE49-F238E27FC236}">
                <a16:creationId xmlns:a16="http://schemas.microsoft.com/office/drawing/2014/main" id="{00BA26B3-A728-0249-B242-37ADFF55AA16}"/>
              </a:ext>
            </a:extLst>
          </p:cNvPr>
          <p:cNvSpPr>
            <a:spLocks noGrp="1"/>
          </p:cNvSpPr>
          <p:nvPr>
            <p:ph type="body" sz="quarter" idx="13" hasCustomPrompt="1"/>
          </p:nvPr>
        </p:nvSpPr>
        <p:spPr>
          <a:xfrm>
            <a:off x="4844058"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2</a:t>
            </a:r>
          </a:p>
        </p:txBody>
      </p:sp>
      <p:sp>
        <p:nvSpPr>
          <p:cNvPr id="367" name="Symbol zastępczy tekstu 3">
            <a:extLst>
              <a:ext uri="{FF2B5EF4-FFF2-40B4-BE49-F238E27FC236}">
                <a16:creationId xmlns:a16="http://schemas.microsoft.com/office/drawing/2014/main" id="{DA78CCFB-5926-0C4E-9156-128A195C2504}"/>
              </a:ext>
            </a:extLst>
          </p:cNvPr>
          <p:cNvSpPr>
            <a:spLocks noGrp="1"/>
          </p:cNvSpPr>
          <p:nvPr>
            <p:ph type="body" sz="quarter" idx="14" hasCustomPrompt="1"/>
          </p:nvPr>
        </p:nvSpPr>
        <p:spPr>
          <a:xfrm>
            <a:off x="8890806"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3</a:t>
            </a:r>
          </a:p>
        </p:txBody>
      </p:sp>
      <p:sp>
        <p:nvSpPr>
          <p:cNvPr id="368" name="Symbol zastępczy tekstu 3">
            <a:extLst>
              <a:ext uri="{FF2B5EF4-FFF2-40B4-BE49-F238E27FC236}">
                <a16:creationId xmlns:a16="http://schemas.microsoft.com/office/drawing/2014/main" id="{D8039D8E-544C-E546-8E5C-448B55829B86}"/>
              </a:ext>
            </a:extLst>
          </p:cNvPr>
          <p:cNvSpPr>
            <a:spLocks noGrp="1"/>
          </p:cNvSpPr>
          <p:nvPr>
            <p:ph type="body" sz="quarter" idx="15" hasCustomPrompt="1"/>
          </p:nvPr>
        </p:nvSpPr>
        <p:spPr>
          <a:xfrm>
            <a:off x="8890806"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3</a:t>
            </a:r>
          </a:p>
        </p:txBody>
      </p:sp>
      <p:sp>
        <p:nvSpPr>
          <p:cNvPr id="376" name="Symbol zastępczy obrazu 375">
            <a:extLst>
              <a:ext uri="{FF2B5EF4-FFF2-40B4-BE49-F238E27FC236}">
                <a16:creationId xmlns:a16="http://schemas.microsoft.com/office/drawing/2014/main" id="{9206750F-6094-074F-B4DF-6B051D0E8A0C}"/>
              </a:ext>
            </a:extLst>
          </p:cNvPr>
          <p:cNvSpPr>
            <a:spLocks noGrp="1"/>
          </p:cNvSpPr>
          <p:nvPr>
            <p:ph type="pic" sz="quarter" idx="16"/>
          </p:nvPr>
        </p:nvSpPr>
        <p:spPr>
          <a:xfrm>
            <a:off x="774700" y="3200400"/>
            <a:ext cx="2520000" cy="1104900"/>
          </a:xfrm>
        </p:spPr>
        <p:txBody>
          <a:bodyPr/>
          <a:lstStyle/>
          <a:p>
            <a:endParaRPr lang="pl-PL" dirty="0"/>
          </a:p>
        </p:txBody>
      </p:sp>
      <p:sp>
        <p:nvSpPr>
          <p:cNvPr id="377" name="Symbol zastępczy obrazu 375">
            <a:extLst>
              <a:ext uri="{FF2B5EF4-FFF2-40B4-BE49-F238E27FC236}">
                <a16:creationId xmlns:a16="http://schemas.microsoft.com/office/drawing/2014/main" id="{8655B14F-5976-F743-80BE-0A19874CC114}"/>
              </a:ext>
            </a:extLst>
          </p:cNvPr>
          <p:cNvSpPr>
            <a:spLocks noGrp="1"/>
          </p:cNvSpPr>
          <p:nvPr>
            <p:ph type="pic" sz="quarter" idx="17"/>
          </p:nvPr>
        </p:nvSpPr>
        <p:spPr>
          <a:xfrm>
            <a:off x="4842272" y="3200400"/>
            <a:ext cx="2520000" cy="1104900"/>
          </a:xfrm>
        </p:spPr>
        <p:txBody>
          <a:bodyPr/>
          <a:lstStyle/>
          <a:p>
            <a:endParaRPr lang="pl-PL" dirty="0"/>
          </a:p>
        </p:txBody>
      </p:sp>
      <p:sp>
        <p:nvSpPr>
          <p:cNvPr id="378" name="Symbol zastępczy obrazu 375">
            <a:extLst>
              <a:ext uri="{FF2B5EF4-FFF2-40B4-BE49-F238E27FC236}">
                <a16:creationId xmlns:a16="http://schemas.microsoft.com/office/drawing/2014/main" id="{B7456D24-8C6C-764E-A9AE-843F3EA960BB}"/>
              </a:ext>
            </a:extLst>
          </p:cNvPr>
          <p:cNvSpPr>
            <a:spLocks noGrp="1"/>
          </p:cNvSpPr>
          <p:nvPr>
            <p:ph type="pic" sz="quarter" idx="18"/>
          </p:nvPr>
        </p:nvSpPr>
        <p:spPr>
          <a:xfrm>
            <a:off x="8890806" y="3200400"/>
            <a:ext cx="2520000" cy="1104900"/>
          </a:xfrm>
        </p:spPr>
        <p:txBody>
          <a:bodyPr/>
          <a:lstStyle/>
          <a:p>
            <a:endParaRPr lang="pl-PL" dirty="0"/>
          </a:p>
        </p:txBody>
      </p:sp>
      <p:grpSp>
        <p:nvGrpSpPr>
          <p:cNvPr id="380" name="Grupa 379">
            <a:extLst>
              <a:ext uri="{FF2B5EF4-FFF2-40B4-BE49-F238E27FC236}">
                <a16:creationId xmlns:a16="http://schemas.microsoft.com/office/drawing/2014/main" id="{D032F6BB-E571-134E-988A-A90EAEED8C08}"/>
              </a:ext>
            </a:extLst>
          </p:cNvPr>
          <p:cNvGrpSpPr/>
          <p:nvPr userDrawn="1"/>
        </p:nvGrpSpPr>
        <p:grpSpPr>
          <a:xfrm>
            <a:off x="7088633" y="6503036"/>
            <a:ext cx="4349895" cy="183126"/>
            <a:chOff x="7066861" y="6503036"/>
            <a:chExt cx="4349895" cy="183126"/>
          </a:xfrm>
        </p:grpSpPr>
        <p:pic>
          <p:nvPicPr>
            <p:cNvPr id="381" name="Obraz 380">
              <a:extLst>
                <a:ext uri="{FF2B5EF4-FFF2-40B4-BE49-F238E27FC236}">
                  <a16:creationId xmlns:a16="http://schemas.microsoft.com/office/drawing/2014/main" id="{FBC2A0DC-0DFD-0848-AA4D-EC092C7139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82" name="Obraz 381">
              <a:extLst>
                <a:ext uri="{FF2B5EF4-FFF2-40B4-BE49-F238E27FC236}">
                  <a16:creationId xmlns:a16="http://schemas.microsoft.com/office/drawing/2014/main" id="{6B931FBF-60C6-AA44-88E2-18D8413AEA36}"/>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83" name="Łącznik prosty 382">
              <a:extLst>
                <a:ext uri="{FF2B5EF4-FFF2-40B4-BE49-F238E27FC236}">
                  <a16:creationId xmlns:a16="http://schemas.microsoft.com/office/drawing/2014/main" id="{884641FF-C379-E041-887F-84F41110CED8}"/>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531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grpSp>
        <p:nvGrpSpPr>
          <p:cNvPr id="5" name="Group 1">
            <a:extLst>
              <a:ext uri="{FF2B5EF4-FFF2-40B4-BE49-F238E27FC236}">
                <a16:creationId xmlns:a16="http://schemas.microsoft.com/office/drawing/2014/main" id="{5B204DED-ED07-8B45-A42D-BCF519AC0700}"/>
              </a:ext>
            </a:extLst>
          </p:cNvPr>
          <p:cNvGrpSpPr/>
          <p:nvPr userDrawn="1"/>
        </p:nvGrpSpPr>
        <p:grpSpPr>
          <a:xfrm>
            <a:off x="1973793" y="1879781"/>
            <a:ext cx="8244114" cy="4356917"/>
            <a:chOff x="1182841" y="1476320"/>
            <a:chExt cx="9807156" cy="5182968"/>
          </a:xfrm>
          <a:solidFill>
            <a:schemeClr val="bg1">
              <a:lumMod val="85000"/>
              <a:alpha val="39000"/>
            </a:schemeClr>
          </a:solidFill>
        </p:grpSpPr>
        <p:grpSp>
          <p:nvGrpSpPr>
            <p:cNvPr id="6" name="Group 2">
              <a:extLst>
                <a:ext uri="{FF2B5EF4-FFF2-40B4-BE49-F238E27FC236}">
                  <a16:creationId xmlns:a16="http://schemas.microsoft.com/office/drawing/2014/main" id="{8FEE114D-8BCF-184A-AD2D-9C1E4BD36405}"/>
                </a:ext>
              </a:extLst>
            </p:cNvPr>
            <p:cNvGrpSpPr/>
            <p:nvPr/>
          </p:nvGrpSpPr>
          <p:grpSpPr>
            <a:xfrm>
              <a:off x="3557209" y="4469179"/>
              <a:ext cx="1297087" cy="2190109"/>
              <a:chOff x="3417257" y="4376815"/>
              <a:chExt cx="1254542" cy="2118273"/>
            </a:xfrm>
            <a:grpFill/>
          </p:grpSpPr>
          <p:sp>
            <p:nvSpPr>
              <p:cNvPr id="172" name="Freeform 285">
                <a:extLst>
                  <a:ext uri="{FF2B5EF4-FFF2-40B4-BE49-F238E27FC236}">
                    <a16:creationId xmlns:a16="http://schemas.microsoft.com/office/drawing/2014/main" id="{E366A03A-1B72-504F-8960-ED0D6AE8B5C7}"/>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3" name="Freeform 286">
                <a:extLst>
                  <a:ext uri="{FF2B5EF4-FFF2-40B4-BE49-F238E27FC236}">
                    <a16:creationId xmlns:a16="http://schemas.microsoft.com/office/drawing/2014/main" id="{4DFB60BB-1641-5144-A6E8-F1F562A7FB1F}"/>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4" name="Freeform 287">
                <a:extLst>
                  <a:ext uri="{FF2B5EF4-FFF2-40B4-BE49-F238E27FC236}">
                    <a16:creationId xmlns:a16="http://schemas.microsoft.com/office/drawing/2014/main" id="{828D1F12-C47B-FB4D-ABA4-35C1E2C5387C}"/>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5" name="Freeform 288">
                <a:extLst>
                  <a:ext uri="{FF2B5EF4-FFF2-40B4-BE49-F238E27FC236}">
                    <a16:creationId xmlns:a16="http://schemas.microsoft.com/office/drawing/2014/main" id="{7B904233-683F-6A47-9803-27F49E37CFC2}"/>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6" name="Freeform 289">
                <a:extLst>
                  <a:ext uri="{FF2B5EF4-FFF2-40B4-BE49-F238E27FC236}">
                    <a16:creationId xmlns:a16="http://schemas.microsoft.com/office/drawing/2014/main" id="{5D849940-33A4-2B48-B6FE-01D8C7C568FE}"/>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7" name="Freeform 292">
                <a:extLst>
                  <a:ext uri="{FF2B5EF4-FFF2-40B4-BE49-F238E27FC236}">
                    <a16:creationId xmlns:a16="http://schemas.microsoft.com/office/drawing/2014/main" id="{F5C3D94C-CE58-CA46-AC15-5A4ECB0BFA8A}"/>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8" name="Freeform 293">
                <a:extLst>
                  <a:ext uri="{FF2B5EF4-FFF2-40B4-BE49-F238E27FC236}">
                    <a16:creationId xmlns:a16="http://schemas.microsoft.com/office/drawing/2014/main" id="{167DBDAB-C0D9-4645-AE0A-1B0C0698D39B}"/>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9" name="Freeform 294">
                <a:extLst>
                  <a:ext uri="{FF2B5EF4-FFF2-40B4-BE49-F238E27FC236}">
                    <a16:creationId xmlns:a16="http://schemas.microsoft.com/office/drawing/2014/main" id="{E330B48A-44FA-BE40-833D-7E8DF4C3EF67}"/>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0" name="Freeform 295">
                <a:extLst>
                  <a:ext uri="{FF2B5EF4-FFF2-40B4-BE49-F238E27FC236}">
                    <a16:creationId xmlns:a16="http://schemas.microsoft.com/office/drawing/2014/main" id="{F6A9EC90-EC4D-554D-BD5E-3ED85BA2CE24}"/>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1" name="Freeform 296">
                <a:extLst>
                  <a:ext uri="{FF2B5EF4-FFF2-40B4-BE49-F238E27FC236}">
                    <a16:creationId xmlns:a16="http://schemas.microsoft.com/office/drawing/2014/main" id="{366BD4AB-3741-4441-AF0E-6D504EC04AC0}"/>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2" name="Freeform 297">
                <a:extLst>
                  <a:ext uri="{FF2B5EF4-FFF2-40B4-BE49-F238E27FC236}">
                    <a16:creationId xmlns:a16="http://schemas.microsoft.com/office/drawing/2014/main" id="{E7DD5478-18FE-6A45-AD23-65BED9FEC0B5}"/>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3" name="Freeform 298">
                <a:extLst>
                  <a:ext uri="{FF2B5EF4-FFF2-40B4-BE49-F238E27FC236}">
                    <a16:creationId xmlns:a16="http://schemas.microsoft.com/office/drawing/2014/main" id="{E8B98759-CDD0-DE41-85EF-166070C8AEAA}"/>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7" name="Freeform 343">
              <a:extLst>
                <a:ext uri="{FF2B5EF4-FFF2-40B4-BE49-F238E27FC236}">
                  <a16:creationId xmlns:a16="http://schemas.microsoft.com/office/drawing/2014/main" id="{560EA99F-F41D-E34A-9A3E-0DED21931CCD}"/>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8" name="Group 4">
              <a:extLst>
                <a:ext uri="{FF2B5EF4-FFF2-40B4-BE49-F238E27FC236}">
                  <a16:creationId xmlns:a16="http://schemas.microsoft.com/office/drawing/2014/main" id="{4642A5A7-8648-C44B-B15D-0E807D46C706}"/>
                </a:ext>
              </a:extLst>
            </p:cNvPr>
            <p:cNvGrpSpPr/>
            <p:nvPr/>
          </p:nvGrpSpPr>
          <p:grpSpPr>
            <a:xfrm>
              <a:off x="5329170" y="3690284"/>
              <a:ext cx="1856078" cy="2207354"/>
              <a:chOff x="3041931" y="2650760"/>
              <a:chExt cx="1050440" cy="1179437"/>
            </a:xfrm>
            <a:grpFill/>
          </p:grpSpPr>
          <p:sp>
            <p:nvSpPr>
              <p:cNvPr id="123" name="Freeform 184">
                <a:extLst>
                  <a:ext uri="{FF2B5EF4-FFF2-40B4-BE49-F238E27FC236}">
                    <a16:creationId xmlns:a16="http://schemas.microsoft.com/office/drawing/2014/main" id="{69231CFB-1859-CB44-A266-751C870FAE80}"/>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4" name="Freeform 185">
                <a:extLst>
                  <a:ext uri="{FF2B5EF4-FFF2-40B4-BE49-F238E27FC236}">
                    <a16:creationId xmlns:a16="http://schemas.microsoft.com/office/drawing/2014/main" id="{A233C968-85EB-CD4C-A248-33654E7FF8FC}"/>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5" name="Freeform 186">
                <a:extLst>
                  <a:ext uri="{FF2B5EF4-FFF2-40B4-BE49-F238E27FC236}">
                    <a16:creationId xmlns:a16="http://schemas.microsoft.com/office/drawing/2014/main" id="{1356BDF1-E392-8E40-AFF7-515CEC2480A1}"/>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6" name="Freeform 187">
                <a:extLst>
                  <a:ext uri="{FF2B5EF4-FFF2-40B4-BE49-F238E27FC236}">
                    <a16:creationId xmlns:a16="http://schemas.microsoft.com/office/drawing/2014/main" id="{4D99EBA5-0C7F-F149-88EA-685C52B14543}"/>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7" name="Freeform 188">
                <a:extLst>
                  <a:ext uri="{FF2B5EF4-FFF2-40B4-BE49-F238E27FC236}">
                    <a16:creationId xmlns:a16="http://schemas.microsoft.com/office/drawing/2014/main" id="{968A1CBE-D866-1B43-A2EB-13C58BB46A1D}"/>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8" name="Freeform 189">
                <a:extLst>
                  <a:ext uri="{FF2B5EF4-FFF2-40B4-BE49-F238E27FC236}">
                    <a16:creationId xmlns:a16="http://schemas.microsoft.com/office/drawing/2014/main" id="{419645CD-1E21-8C4F-B6C2-233C2F27C851}"/>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9" name="Freeform 190">
                <a:extLst>
                  <a:ext uri="{FF2B5EF4-FFF2-40B4-BE49-F238E27FC236}">
                    <a16:creationId xmlns:a16="http://schemas.microsoft.com/office/drawing/2014/main" id="{3DACE662-3328-C746-BA4B-7C2CBC091CD8}"/>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0" name="Freeform 191">
                <a:extLst>
                  <a:ext uri="{FF2B5EF4-FFF2-40B4-BE49-F238E27FC236}">
                    <a16:creationId xmlns:a16="http://schemas.microsoft.com/office/drawing/2014/main" id="{7D8BB45A-7B43-3D47-9F97-23C17A7CF7E7}"/>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1" name="Freeform 192">
                <a:extLst>
                  <a:ext uri="{FF2B5EF4-FFF2-40B4-BE49-F238E27FC236}">
                    <a16:creationId xmlns:a16="http://schemas.microsoft.com/office/drawing/2014/main" id="{2D26E151-7352-BB4F-800E-983DEC25AFF7}"/>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2" name="Freeform 193">
                <a:extLst>
                  <a:ext uri="{FF2B5EF4-FFF2-40B4-BE49-F238E27FC236}">
                    <a16:creationId xmlns:a16="http://schemas.microsoft.com/office/drawing/2014/main" id="{90509104-046D-694C-ACB3-60E412059957}"/>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3" name="Freeform 194">
                <a:extLst>
                  <a:ext uri="{FF2B5EF4-FFF2-40B4-BE49-F238E27FC236}">
                    <a16:creationId xmlns:a16="http://schemas.microsoft.com/office/drawing/2014/main" id="{04901F33-92A0-EE4B-90E1-3CC21DB04C0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4" name="Freeform 195">
                <a:extLst>
                  <a:ext uri="{FF2B5EF4-FFF2-40B4-BE49-F238E27FC236}">
                    <a16:creationId xmlns:a16="http://schemas.microsoft.com/office/drawing/2014/main" id="{3260194B-736E-334F-8C2B-4571031DB85B}"/>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5" name="Freeform 196">
                <a:extLst>
                  <a:ext uri="{FF2B5EF4-FFF2-40B4-BE49-F238E27FC236}">
                    <a16:creationId xmlns:a16="http://schemas.microsoft.com/office/drawing/2014/main" id="{C08BAEA1-EDCB-D542-BFA9-995764338A06}"/>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6" name="Freeform 197">
                <a:extLst>
                  <a:ext uri="{FF2B5EF4-FFF2-40B4-BE49-F238E27FC236}">
                    <a16:creationId xmlns:a16="http://schemas.microsoft.com/office/drawing/2014/main" id="{A4B211C9-DE68-8D41-8A0A-F3580728CD7A}"/>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7" name="Freeform 198">
                <a:extLst>
                  <a:ext uri="{FF2B5EF4-FFF2-40B4-BE49-F238E27FC236}">
                    <a16:creationId xmlns:a16="http://schemas.microsoft.com/office/drawing/2014/main" id="{ACD0C4AF-6A65-1C46-A9BB-EFDF78453EFB}"/>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8" name="Freeform 199">
                <a:extLst>
                  <a:ext uri="{FF2B5EF4-FFF2-40B4-BE49-F238E27FC236}">
                    <a16:creationId xmlns:a16="http://schemas.microsoft.com/office/drawing/2014/main" id="{F9960FAC-BB2C-6D43-9169-7D660EE69A18}"/>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9" name="Freeform 200">
                <a:extLst>
                  <a:ext uri="{FF2B5EF4-FFF2-40B4-BE49-F238E27FC236}">
                    <a16:creationId xmlns:a16="http://schemas.microsoft.com/office/drawing/2014/main" id="{EC468318-1DA6-4B48-8306-D8E0C9C4053A}"/>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0" name="Freeform 201">
                <a:extLst>
                  <a:ext uri="{FF2B5EF4-FFF2-40B4-BE49-F238E27FC236}">
                    <a16:creationId xmlns:a16="http://schemas.microsoft.com/office/drawing/2014/main" id="{21F3A43D-90E8-6B4A-9BA0-7C5052CCCE81}"/>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1" name="Freeform 202">
                <a:extLst>
                  <a:ext uri="{FF2B5EF4-FFF2-40B4-BE49-F238E27FC236}">
                    <a16:creationId xmlns:a16="http://schemas.microsoft.com/office/drawing/2014/main" id="{F3389788-E2C2-824A-A508-071304A243DE}"/>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2" name="Freeform 203">
                <a:extLst>
                  <a:ext uri="{FF2B5EF4-FFF2-40B4-BE49-F238E27FC236}">
                    <a16:creationId xmlns:a16="http://schemas.microsoft.com/office/drawing/2014/main" id="{97B3F3A7-3F63-DF49-9E2E-6EFD4EE6AAFE}"/>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3" name="Freeform 204">
                <a:extLst>
                  <a:ext uri="{FF2B5EF4-FFF2-40B4-BE49-F238E27FC236}">
                    <a16:creationId xmlns:a16="http://schemas.microsoft.com/office/drawing/2014/main" id="{632578C8-896C-234E-9CFB-4B6448414734}"/>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4" name="Freeform 205">
                <a:extLst>
                  <a:ext uri="{FF2B5EF4-FFF2-40B4-BE49-F238E27FC236}">
                    <a16:creationId xmlns:a16="http://schemas.microsoft.com/office/drawing/2014/main" id="{ECDCD4AF-CBEB-024B-8E67-8E93AE3A469F}"/>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5" name="Freeform 206">
                <a:extLst>
                  <a:ext uri="{FF2B5EF4-FFF2-40B4-BE49-F238E27FC236}">
                    <a16:creationId xmlns:a16="http://schemas.microsoft.com/office/drawing/2014/main" id="{CD221B54-A19E-BE4A-A7CE-D8FE6303CC65}"/>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6" name="Freeform 207">
                <a:extLst>
                  <a:ext uri="{FF2B5EF4-FFF2-40B4-BE49-F238E27FC236}">
                    <a16:creationId xmlns:a16="http://schemas.microsoft.com/office/drawing/2014/main" id="{B25763CF-651E-4847-9386-31A59322B051}"/>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7" name="Freeform 208">
                <a:extLst>
                  <a:ext uri="{FF2B5EF4-FFF2-40B4-BE49-F238E27FC236}">
                    <a16:creationId xmlns:a16="http://schemas.microsoft.com/office/drawing/2014/main" id="{C6EAB53B-BA27-454C-B65E-A99F8C3C1E7B}"/>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8" name="Freeform 209">
                <a:extLst>
                  <a:ext uri="{FF2B5EF4-FFF2-40B4-BE49-F238E27FC236}">
                    <a16:creationId xmlns:a16="http://schemas.microsoft.com/office/drawing/2014/main" id="{2A99DB6E-A650-4E42-967B-091B5A968F67}"/>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9" name="Freeform 210">
                <a:extLst>
                  <a:ext uri="{FF2B5EF4-FFF2-40B4-BE49-F238E27FC236}">
                    <a16:creationId xmlns:a16="http://schemas.microsoft.com/office/drawing/2014/main" id="{0D17D14E-091B-5340-83F5-E1699FF7F4DC}"/>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0" name="Freeform 211">
                <a:extLst>
                  <a:ext uri="{FF2B5EF4-FFF2-40B4-BE49-F238E27FC236}">
                    <a16:creationId xmlns:a16="http://schemas.microsoft.com/office/drawing/2014/main" id="{C365821F-B084-394E-B01F-C290E0078127}"/>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1" name="Freeform 212">
                <a:extLst>
                  <a:ext uri="{FF2B5EF4-FFF2-40B4-BE49-F238E27FC236}">
                    <a16:creationId xmlns:a16="http://schemas.microsoft.com/office/drawing/2014/main" id="{0958CD89-A705-FD44-B102-11AD362AA4ED}"/>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2" name="Freeform 213">
                <a:extLst>
                  <a:ext uri="{FF2B5EF4-FFF2-40B4-BE49-F238E27FC236}">
                    <a16:creationId xmlns:a16="http://schemas.microsoft.com/office/drawing/2014/main" id="{2FEC26D5-7946-9F42-8C86-13BBDA935A6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3" name="Freeform 214">
                <a:extLst>
                  <a:ext uri="{FF2B5EF4-FFF2-40B4-BE49-F238E27FC236}">
                    <a16:creationId xmlns:a16="http://schemas.microsoft.com/office/drawing/2014/main" id="{42F8200F-5AFE-544A-8256-F7B056DE3960}"/>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4" name="Freeform 215">
                <a:extLst>
                  <a:ext uri="{FF2B5EF4-FFF2-40B4-BE49-F238E27FC236}">
                    <a16:creationId xmlns:a16="http://schemas.microsoft.com/office/drawing/2014/main" id="{E08BC017-7EAC-5642-8001-1AD7EF0D50A1}"/>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5" name="Freeform 216">
                <a:extLst>
                  <a:ext uri="{FF2B5EF4-FFF2-40B4-BE49-F238E27FC236}">
                    <a16:creationId xmlns:a16="http://schemas.microsoft.com/office/drawing/2014/main" id="{19D87F9B-C5E6-7540-859F-5A2BA37ACFBB}"/>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6" name="Freeform 217">
                <a:extLst>
                  <a:ext uri="{FF2B5EF4-FFF2-40B4-BE49-F238E27FC236}">
                    <a16:creationId xmlns:a16="http://schemas.microsoft.com/office/drawing/2014/main" id="{FA9A6772-9AC4-3946-BD57-77A566B5F094}"/>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7" name="Freeform 218">
                <a:extLst>
                  <a:ext uri="{FF2B5EF4-FFF2-40B4-BE49-F238E27FC236}">
                    <a16:creationId xmlns:a16="http://schemas.microsoft.com/office/drawing/2014/main" id="{0A51A6EA-D31D-3244-A436-69816E463161}"/>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8" name="Freeform 219">
                <a:extLst>
                  <a:ext uri="{FF2B5EF4-FFF2-40B4-BE49-F238E27FC236}">
                    <a16:creationId xmlns:a16="http://schemas.microsoft.com/office/drawing/2014/main" id="{1C950DA1-6697-8340-BFEB-98CFB4057FDC}"/>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9" name="Freeform 220">
                <a:extLst>
                  <a:ext uri="{FF2B5EF4-FFF2-40B4-BE49-F238E27FC236}">
                    <a16:creationId xmlns:a16="http://schemas.microsoft.com/office/drawing/2014/main" id="{C32D4FDA-EDCF-2547-AA6E-AD9EE7DBC0FD}"/>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0" name="Freeform 221">
                <a:extLst>
                  <a:ext uri="{FF2B5EF4-FFF2-40B4-BE49-F238E27FC236}">
                    <a16:creationId xmlns:a16="http://schemas.microsoft.com/office/drawing/2014/main" id="{11AB7A9B-3E4D-7643-8842-876886554256}"/>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161" name="Freeform 222">
                <a:extLst>
                  <a:ext uri="{FF2B5EF4-FFF2-40B4-BE49-F238E27FC236}">
                    <a16:creationId xmlns:a16="http://schemas.microsoft.com/office/drawing/2014/main" id="{D064B3EE-CFB2-DD46-8C21-B20691BE93FB}"/>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2" name="Freeform 223">
                <a:extLst>
                  <a:ext uri="{FF2B5EF4-FFF2-40B4-BE49-F238E27FC236}">
                    <a16:creationId xmlns:a16="http://schemas.microsoft.com/office/drawing/2014/main" id="{9AC8CF7B-55BF-624F-B9B7-776F7D282703}"/>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3" name="Freeform 224">
                <a:extLst>
                  <a:ext uri="{FF2B5EF4-FFF2-40B4-BE49-F238E27FC236}">
                    <a16:creationId xmlns:a16="http://schemas.microsoft.com/office/drawing/2014/main" id="{8F444B92-4FF2-C148-9680-E360F81FA301}"/>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4" name="Freeform 328">
                <a:extLst>
                  <a:ext uri="{FF2B5EF4-FFF2-40B4-BE49-F238E27FC236}">
                    <a16:creationId xmlns:a16="http://schemas.microsoft.com/office/drawing/2014/main" id="{2D2819D8-1978-2249-AD28-5884C38C15BB}"/>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5" name="Freeform 329">
                <a:extLst>
                  <a:ext uri="{FF2B5EF4-FFF2-40B4-BE49-F238E27FC236}">
                    <a16:creationId xmlns:a16="http://schemas.microsoft.com/office/drawing/2014/main" id="{E6E9AC72-7FFD-0543-8DD8-AA7C2BD600C3}"/>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6" name="Freeform 338">
                <a:extLst>
                  <a:ext uri="{FF2B5EF4-FFF2-40B4-BE49-F238E27FC236}">
                    <a16:creationId xmlns:a16="http://schemas.microsoft.com/office/drawing/2014/main" id="{6D6E9B01-8F1E-7F45-9E9B-917F911F1FDA}"/>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7" name="Freeform 351">
                <a:extLst>
                  <a:ext uri="{FF2B5EF4-FFF2-40B4-BE49-F238E27FC236}">
                    <a16:creationId xmlns:a16="http://schemas.microsoft.com/office/drawing/2014/main" id="{AB66F2A9-EF18-4A44-A2B3-F790899A5007}"/>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8" name="Freeform 352">
                <a:extLst>
                  <a:ext uri="{FF2B5EF4-FFF2-40B4-BE49-F238E27FC236}">
                    <a16:creationId xmlns:a16="http://schemas.microsoft.com/office/drawing/2014/main" id="{FE35C674-00FE-BE40-A997-F2B00218A3F7}"/>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9" name="Freeform 353">
                <a:extLst>
                  <a:ext uri="{FF2B5EF4-FFF2-40B4-BE49-F238E27FC236}">
                    <a16:creationId xmlns:a16="http://schemas.microsoft.com/office/drawing/2014/main" id="{3BCC5F18-D42F-F14E-A812-4A71DF4CB31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0" name="Freeform 354">
                <a:extLst>
                  <a:ext uri="{FF2B5EF4-FFF2-40B4-BE49-F238E27FC236}">
                    <a16:creationId xmlns:a16="http://schemas.microsoft.com/office/drawing/2014/main" id="{5E8F144B-943B-E842-B476-8C110E7CFA4E}"/>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1" name="Freeform 355">
                <a:extLst>
                  <a:ext uri="{FF2B5EF4-FFF2-40B4-BE49-F238E27FC236}">
                    <a16:creationId xmlns:a16="http://schemas.microsoft.com/office/drawing/2014/main" id="{C66D107F-DB69-D042-83B6-ACB1FB3A5B30}"/>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9" name="Group 5">
              <a:extLst>
                <a:ext uri="{FF2B5EF4-FFF2-40B4-BE49-F238E27FC236}">
                  <a16:creationId xmlns:a16="http://schemas.microsoft.com/office/drawing/2014/main" id="{B517EDF2-22B2-414C-A3CF-CF1FD27B19BA}"/>
                </a:ext>
              </a:extLst>
            </p:cNvPr>
            <p:cNvGrpSpPr/>
            <p:nvPr/>
          </p:nvGrpSpPr>
          <p:grpSpPr>
            <a:xfrm>
              <a:off x="1182841" y="1514542"/>
              <a:ext cx="4287431" cy="3118464"/>
              <a:chOff x="1120769" y="1519090"/>
              <a:chExt cx="4146802" cy="3016178"/>
            </a:xfrm>
            <a:grpFill/>
          </p:grpSpPr>
          <p:sp>
            <p:nvSpPr>
              <p:cNvPr id="97" name="Freeform 277">
                <a:extLst>
                  <a:ext uri="{FF2B5EF4-FFF2-40B4-BE49-F238E27FC236}">
                    <a16:creationId xmlns:a16="http://schemas.microsoft.com/office/drawing/2014/main" id="{52357F29-826E-784D-B8D3-B3187CA66F85}"/>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Freeform 278">
                <a:extLst>
                  <a:ext uri="{FF2B5EF4-FFF2-40B4-BE49-F238E27FC236}">
                    <a16:creationId xmlns:a16="http://schemas.microsoft.com/office/drawing/2014/main" id="{95CB8BAF-F1BB-C841-A74D-B153A1F14E9A}"/>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Freeform 279">
                <a:extLst>
                  <a:ext uri="{FF2B5EF4-FFF2-40B4-BE49-F238E27FC236}">
                    <a16:creationId xmlns:a16="http://schemas.microsoft.com/office/drawing/2014/main" id="{8778488D-8A28-7D4F-93EC-E99DEFED775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Freeform 280">
                <a:extLst>
                  <a:ext uri="{FF2B5EF4-FFF2-40B4-BE49-F238E27FC236}">
                    <a16:creationId xmlns:a16="http://schemas.microsoft.com/office/drawing/2014/main" id="{96DEB76A-D54E-7B44-8944-96A7E4886319}"/>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Freeform 281">
                <a:extLst>
                  <a:ext uri="{FF2B5EF4-FFF2-40B4-BE49-F238E27FC236}">
                    <a16:creationId xmlns:a16="http://schemas.microsoft.com/office/drawing/2014/main" id="{4C6B0FBE-0D91-E445-9B1E-3BDF9E5007DC}"/>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282">
                <a:extLst>
                  <a:ext uri="{FF2B5EF4-FFF2-40B4-BE49-F238E27FC236}">
                    <a16:creationId xmlns:a16="http://schemas.microsoft.com/office/drawing/2014/main" id="{45D036B3-D167-F14F-8D97-8F1714EE7CE6}"/>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Freeform 283">
                <a:extLst>
                  <a:ext uri="{FF2B5EF4-FFF2-40B4-BE49-F238E27FC236}">
                    <a16:creationId xmlns:a16="http://schemas.microsoft.com/office/drawing/2014/main" id="{27E3B3D7-E694-EE47-8ABB-5AA8A9872FE2}"/>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Freeform 284">
                <a:extLst>
                  <a:ext uri="{FF2B5EF4-FFF2-40B4-BE49-F238E27FC236}">
                    <a16:creationId xmlns:a16="http://schemas.microsoft.com/office/drawing/2014/main" id="{ACD269E8-FFF3-EB47-9D1D-36D55DCF29C9}"/>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Freeform 290">
                <a:extLst>
                  <a:ext uri="{FF2B5EF4-FFF2-40B4-BE49-F238E27FC236}">
                    <a16:creationId xmlns:a16="http://schemas.microsoft.com/office/drawing/2014/main" id="{78A123E0-2519-3044-8933-6D2C46F2A20A}"/>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Freeform 291">
                <a:extLst>
                  <a:ext uri="{FF2B5EF4-FFF2-40B4-BE49-F238E27FC236}">
                    <a16:creationId xmlns:a16="http://schemas.microsoft.com/office/drawing/2014/main" id="{04C8F5D2-3659-FD49-B361-EB2021AF6E1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Freeform 299">
                <a:extLst>
                  <a:ext uri="{FF2B5EF4-FFF2-40B4-BE49-F238E27FC236}">
                    <a16:creationId xmlns:a16="http://schemas.microsoft.com/office/drawing/2014/main" id="{9D0DF8DE-FB62-BC4C-AB31-900FF48CBC8F}"/>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Freeform 300">
                <a:extLst>
                  <a:ext uri="{FF2B5EF4-FFF2-40B4-BE49-F238E27FC236}">
                    <a16:creationId xmlns:a16="http://schemas.microsoft.com/office/drawing/2014/main" id="{574FFD3A-EDE2-414A-A75F-6D5EE7D7142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Freeform 301">
                <a:extLst>
                  <a:ext uri="{FF2B5EF4-FFF2-40B4-BE49-F238E27FC236}">
                    <a16:creationId xmlns:a16="http://schemas.microsoft.com/office/drawing/2014/main" id="{2BC88364-0335-A141-B106-63CCDE8720F5}"/>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Freeform 308">
                <a:extLst>
                  <a:ext uri="{FF2B5EF4-FFF2-40B4-BE49-F238E27FC236}">
                    <a16:creationId xmlns:a16="http://schemas.microsoft.com/office/drawing/2014/main" id="{ED80C355-F8F9-0649-9CA3-9CB1BF9CAB15}"/>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111" name="Group 107">
                <a:extLst>
                  <a:ext uri="{FF2B5EF4-FFF2-40B4-BE49-F238E27FC236}">
                    <a16:creationId xmlns:a16="http://schemas.microsoft.com/office/drawing/2014/main" id="{9F93ABE2-246F-0D4A-A66E-9D966684D1EE}"/>
                  </a:ext>
                </a:extLst>
              </p:cNvPr>
              <p:cNvGrpSpPr/>
              <p:nvPr/>
            </p:nvGrpSpPr>
            <p:grpSpPr>
              <a:xfrm>
                <a:off x="1837274" y="1519090"/>
                <a:ext cx="3430297" cy="1945921"/>
                <a:chOff x="3217981" y="1805114"/>
                <a:chExt cx="2443371" cy="1386063"/>
              </a:xfrm>
              <a:grpFill/>
            </p:grpSpPr>
            <p:sp>
              <p:nvSpPr>
                <p:cNvPr id="121" name="Freeform 304">
                  <a:extLst>
                    <a:ext uri="{FF2B5EF4-FFF2-40B4-BE49-F238E27FC236}">
                      <a16:creationId xmlns:a16="http://schemas.microsoft.com/office/drawing/2014/main" id="{08E994F9-52F6-3B4A-9080-5338B3A407D6}"/>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2" name="Freeform 306">
                  <a:extLst>
                    <a:ext uri="{FF2B5EF4-FFF2-40B4-BE49-F238E27FC236}">
                      <a16:creationId xmlns:a16="http://schemas.microsoft.com/office/drawing/2014/main" id="{16F37A7A-13DA-3540-9618-1B32DEA961F6}"/>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12" name="Group 108">
                <a:extLst>
                  <a:ext uri="{FF2B5EF4-FFF2-40B4-BE49-F238E27FC236}">
                    <a16:creationId xmlns:a16="http://schemas.microsoft.com/office/drawing/2014/main" id="{6AD0A820-4E40-5B47-AA04-84D17AF77124}"/>
                  </a:ext>
                </a:extLst>
              </p:cNvPr>
              <p:cNvGrpSpPr/>
              <p:nvPr/>
            </p:nvGrpSpPr>
            <p:grpSpPr>
              <a:xfrm>
                <a:off x="1120769" y="2266878"/>
                <a:ext cx="2682302" cy="1751332"/>
                <a:chOff x="2707619" y="2337757"/>
                <a:chExt cx="1910580" cy="1247459"/>
              </a:xfrm>
              <a:grpFill/>
            </p:grpSpPr>
            <p:sp>
              <p:nvSpPr>
                <p:cNvPr id="119" name="Freeform 309">
                  <a:extLst>
                    <a:ext uri="{FF2B5EF4-FFF2-40B4-BE49-F238E27FC236}">
                      <a16:creationId xmlns:a16="http://schemas.microsoft.com/office/drawing/2014/main" id="{75E7BF3A-3968-D34E-941A-74ADEB3F7C2E}"/>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20" name="Freeform 311">
                  <a:extLst>
                    <a:ext uri="{FF2B5EF4-FFF2-40B4-BE49-F238E27FC236}">
                      <a16:creationId xmlns:a16="http://schemas.microsoft.com/office/drawing/2014/main" id="{B78F2DEE-3123-6545-BD34-19C78D409B4E}"/>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113" name="Freeform 313">
                <a:extLst>
                  <a:ext uri="{FF2B5EF4-FFF2-40B4-BE49-F238E27FC236}">
                    <a16:creationId xmlns:a16="http://schemas.microsoft.com/office/drawing/2014/main" id="{CF640558-A621-0447-9380-250280D63836}"/>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4" name="Freeform 315">
                <a:extLst>
                  <a:ext uri="{FF2B5EF4-FFF2-40B4-BE49-F238E27FC236}">
                    <a16:creationId xmlns:a16="http://schemas.microsoft.com/office/drawing/2014/main" id="{7FCB59A8-C53E-AB4F-B40C-9B36071E816D}"/>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5" name="Freeform 316">
                <a:extLst>
                  <a:ext uri="{FF2B5EF4-FFF2-40B4-BE49-F238E27FC236}">
                    <a16:creationId xmlns:a16="http://schemas.microsoft.com/office/drawing/2014/main" id="{82C0C5C8-84CA-FF4D-BE6C-5AF5E8B9AAAB}"/>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6" name="Freeform 321">
                <a:extLst>
                  <a:ext uri="{FF2B5EF4-FFF2-40B4-BE49-F238E27FC236}">
                    <a16:creationId xmlns:a16="http://schemas.microsoft.com/office/drawing/2014/main" id="{E2520B68-9ADA-4C42-95FA-CD3009970577}"/>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7" name="Freeform 358">
                <a:extLst>
                  <a:ext uri="{FF2B5EF4-FFF2-40B4-BE49-F238E27FC236}">
                    <a16:creationId xmlns:a16="http://schemas.microsoft.com/office/drawing/2014/main" id="{496CED6B-8CB9-1340-A90E-B5268735A628}"/>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8" name="Freeform 359">
                <a:extLst>
                  <a:ext uri="{FF2B5EF4-FFF2-40B4-BE49-F238E27FC236}">
                    <a16:creationId xmlns:a16="http://schemas.microsoft.com/office/drawing/2014/main" id="{962D9730-02BD-DF4A-AFCB-77C6FE225DDC}"/>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0" name="Group 6">
              <a:extLst>
                <a:ext uri="{FF2B5EF4-FFF2-40B4-BE49-F238E27FC236}">
                  <a16:creationId xmlns:a16="http://schemas.microsoft.com/office/drawing/2014/main" id="{DC0CEB3A-A71C-744C-8466-540E56CC0062}"/>
                </a:ext>
              </a:extLst>
            </p:cNvPr>
            <p:cNvGrpSpPr/>
            <p:nvPr/>
          </p:nvGrpSpPr>
          <p:grpSpPr>
            <a:xfrm>
              <a:off x="5517120" y="2249102"/>
              <a:ext cx="1412234" cy="1522347"/>
              <a:chOff x="3854450" y="1901825"/>
              <a:chExt cx="2097088" cy="2260601"/>
            </a:xfrm>
            <a:grpFill/>
          </p:grpSpPr>
          <p:sp>
            <p:nvSpPr>
              <p:cNvPr id="61" name="Freeform 5">
                <a:extLst>
                  <a:ext uri="{FF2B5EF4-FFF2-40B4-BE49-F238E27FC236}">
                    <a16:creationId xmlns:a16="http://schemas.microsoft.com/office/drawing/2014/main" id="{59117B93-55F8-6D47-A992-3FE2916EF7AA}"/>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2" name="Freeform 6">
                <a:extLst>
                  <a:ext uri="{FF2B5EF4-FFF2-40B4-BE49-F238E27FC236}">
                    <a16:creationId xmlns:a16="http://schemas.microsoft.com/office/drawing/2014/main" id="{501E3D33-4ABA-4046-9F54-06B720D74153}"/>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3" name="Freeform 7">
                <a:extLst>
                  <a:ext uri="{FF2B5EF4-FFF2-40B4-BE49-F238E27FC236}">
                    <a16:creationId xmlns:a16="http://schemas.microsoft.com/office/drawing/2014/main" id="{576F6517-428F-684A-A34C-5289DB448E3E}"/>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4" name="Freeform 8">
                <a:extLst>
                  <a:ext uri="{FF2B5EF4-FFF2-40B4-BE49-F238E27FC236}">
                    <a16:creationId xmlns:a16="http://schemas.microsoft.com/office/drawing/2014/main" id="{0D3F7992-0605-8946-BB6E-B22364D390EA}"/>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5" name="Freeform 9">
                <a:extLst>
                  <a:ext uri="{FF2B5EF4-FFF2-40B4-BE49-F238E27FC236}">
                    <a16:creationId xmlns:a16="http://schemas.microsoft.com/office/drawing/2014/main" id="{E18676E0-2549-2E42-92DA-F6D66104C637}"/>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6" name="Freeform 10">
                <a:extLst>
                  <a:ext uri="{FF2B5EF4-FFF2-40B4-BE49-F238E27FC236}">
                    <a16:creationId xmlns:a16="http://schemas.microsoft.com/office/drawing/2014/main" id="{EA218810-8B86-914D-9A53-975833CDBA4E}"/>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7" name="Freeform 11">
                <a:extLst>
                  <a:ext uri="{FF2B5EF4-FFF2-40B4-BE49-F238E27FC236}">
                    <a16:creationId xmlns:a16="http://schemas.microsoft.com/office/drawing/2014/main" id="{9F97B639-3FB4-6C43-B8D2-73C73EB29C32}"/>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8" name="Freeform 12">
                <a:extLst>
                  <a:ext uri="{FF2B5EF4-FFF2-40B4-BE49-F238E27FC236}">
                    <a16:creationId xmlns:a16="http://schemas.microsoft.com/office/drawing/2014/main" id="{5C60DF37-A2CD-E542-B391-07B5523794D4}"/>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9" name="Freeform 13">
                <a:extLst>
                  <a:ext uri="{FF2B5EF4-FFF2-40B4-BE49-F238E27FC236}">
                    <a16:creationId xmlns:a16="http://schemas.microsoft.com/office/drawing/2014/main" id="{20BED3EF-3CEE-2542-A56B-0850D96DEE75}"/>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0" name="Freeform 14">
                <a:extLst>
                  <a:ext uri="{FF2B5EF4-FFF2-40B4-BE49-F238E27FC236}">
                    <a16:creationId xmlns:a16="http://schemas.microsoft.com/office/drawing/2014/main" id="{A7623AE6-7918-9C43-AFA3-99C1FB73ED2C}"/>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1" name="Freeform 15">
                <a:extLst>
                  <a:ext uri="{FF2B5EF4-FFF2-40B4-BE49-F238E27FC236}">
                    <a16:creationId xmlns:a16="http://schemas.microsoft.com/office/drawing/2014/main" id="{B9B6EAE2-76E1-CA48-96C6-769DAAEED915}"/>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2" name="Freeform 16">
                <a:extLst>
                  <a:ext uri="{FF2B5EF4-FFF2-40B4-BE49-F238E27FC236}">
                    <a16:creationId xmlns:a16="http://schemas.microsoft.com/office/drawing/2014/main" id="{521AC023-6CA0-A946-8D5E-121A3298D069}"/>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3" name="Freeform 17">
                <a:extLst>
                  <a:ext uri="{FF2B5EF4-FFF2-40B4-BE49-F238E27FC236}">
                    <a16:creationId xmlns:a16="http://schemas.microsoft.com/office/drawing/2014/main" id="{1FDBD24D-C430-E84D-BAA4-221068D59693}"/>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4" name="Freeform 18">
                <a:extLst>
                  <a:ext uri="{FF2B5EF4-FFF2-40B4-BE49-F238E27FC236}">
                    <a16:creationId xmlns:a16="http://schemas.microsoft.com/office/drawing/2014/main" id="{C581BA64-353B-1C4D-AC18-3A6D9CA89C7F}"/>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5" name="Freeform 19">
                <a:extLst>
                  <a:ext uri="{FF2B5EF4-FFF2-40B4-BE49-F238E27FC236}">
                    <a16:creationId xmlns:a16="http://schemas.microsoft.com/office/drawing/2014/main" id="{4618CD95-672E-EB4C-AC92-DE81FC5644FE}"/>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6" name="Freeform 20">
                <a:extLst>
                  <a:ext uri="{FF2B5EF4-FFF2-40B4-BE49-F238E27FC236}">
                    <a16:creationId xmlns:a16="http://schemas.microsoft.com/office/drawing/2014/main" id="{B2767628-6D0F-5643-98CA-063195A84D46}"/>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7" name="Freeform 21">
                <a:extLst>
                  <a:ext uri="{FF2B5EF4-FFF2-40B4-BE49-F238E27FC236}">
                    <a16:creationId xmlns:a16="http://schemas.microsoft.com/office/drawing/2014/main" id="{DD84B29A-6392-8949-92C8-07440E687283}"/>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8" name="Freeform 22">
                <a:extLst>
                  <a:ext uri="{FF2B5EF4-FFF2-40B4-BE49-F238E27FC236}">
                    <a16:creationId xmlns:a16="http://schemas.microsoft.com/office/drawing/2014/main" id="{F690EAA2-E7E4-0F47-9FFC-343917E11B6B}"/>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9" name="Freeform 23">
                <a:extLst>
                  <a:ext uri="{FF2B5EF4-FFF2-40B4-BE49-F238E27FC236}">
                    <a16:creationId xmlns:a16="http://schemas.microsoft.com/office/drawing/2014/main" id="{53360AED-0E42-2B48-B3A7-F357524FDDF6}"/>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0" name="Freeform 24">
                <a:extLst>
                  <a:ext uri="{FF2B5EF4-FFF2-40B4-BE49-F238E27FC236}">
                    <a16:creationId xmlns:a16="http://schemas.microsoft.com/office/drawing/2014/main" id="{699D8397-01D7-2742-BD61-E09758CA5617}"/>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1" name="Freeform 25">
                <a:extLst>
                  <a:ext uri="{FF2B5EF4-FFF2-40B4-BE49-F238E27FC236}">
                    <a16:creationId xmlns:a16="http://schemas.microsoft.com/office/drawing/2014/main" id="{14E5ADCB-2F3F-3348-96A5-A4C97EC2032F}"/>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2" name="Freeform 26">
                <a:extLst>
                  <a:ext uri="{FF2B5EF4-FFF2-40B4-BE49-F238E27FC236}">
                    <a16:creationId xmlns:a16="http://schemas.microsoft.com/office/drawing/2014/main" id="{40502EB7-C222-9F45-A9E6-1FE634CFB415}"/>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3" name="Freeform 27">
                <a:extLst>
                  <a:ext uri="{FF2B5EF4-FFF2-40B4-BE49-F238E27FC236}">
                    <a16:creationId xmlns:a16="http://schemas.microsoft.com/office/drawing/2014/main" id="{23A3F65D-9E7D-2446-8A1E-2E69FBE9A256}"/>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4" name="Freeform 28">
                <a:extLst>
                  <a:ext uri="{FF2B5EF4-FFF2-40B4-BE49-F238E27FC236}">
                    <a16:creationId xmlns:a16="http://schemas.microsoft.com/office/drawing/2014/main" id="{5BFD1987-44A5-CC4D-A848-AD557BD1F9EB}"/>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5" name="Freeform 29">
                <a:extLst>
                  <a:ext uri="{FF2B5EF4-FFF2-40B4-BE49-F238E27FC236}">
                    <a16:creationId xmlns:a16="http://schemas.microsoft.com/office/drawing/2014/main" id="{D2AF9217-6414-AF48-A198-93D33243A6C0}"/>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6" name="Freeform 30">
                <a:extLst>
                  <a:ext uri="{FF2B5EF4-FFF2-40B4-BE49-F238E27FC236}">
                    <a16:creationId xmlns:a16="http://schemas.microsoft.com/office/drawing/2014/main" id="{DEE0C690-80D4-CF4A-B1CA-5C984A6D8D47}"/>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7" name="Freeform 31">
                <a:extLst>
                  <a:ext uri="{FF2B5EF4-FFF2-40B4-BE49-F238E27FC236}">
                    <a16:creationId xmlns:a16="http://schemas.microsoft.com/office/drawing/2014/main" id="{EF5A8321-6B5A-5E40-9D71-D1361EC8BBA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8" name="Freeform 32">
                <a:extLst>
                  <a:ext uri="{FF2B5EF4-FFF2-40B4-BE49-F238E27FC236}">
                    <a16:creationId xmlns:a16="http://schemas.microsoft.com/office/drawing/2014/main" id="{490B6B18-7168-AD40-A783-DC8F1C9CF442}"/>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9" name="Freeform 33">
                <a:extLst>
                  <a:ext uri="{FF2B5EF4-FFF2-40B4-BE49-F238E27FC236}">
                    <a16:creationId xmlns:a16="http://schemas.microsoft.com/office/drawing/2014/main" id="{6A092A76-87FC-DA40-9560-604C066BC051}"/>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0" name="Freeform 34">
                <a:extLst>
                  <a:ext uri="{FF2B5EF4-FFF2-40B4-BE49-F238E27FC236}">
                    <a16:creationId xmlns:a16="http://schemas.microsoft.com/office/drawing/2014/main" id="{03BB563F-7D39-8C49-B318-87054ECFE432}"/>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1" name="Freeform 35">
                <a:extLst>
                  <a:ext uri="{FF2B5EF4-FFF2-40B4-BE49-F238E27FC236}">
                    <a16:creationId xmlns:a16="http://schemas.microsoft.com/office/drawing/2014/main" id="{75CEF658-B74E-F943-B007-4343E147BA5F}"/>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2" name="Freeform 36">
                <a:extLst>
                  <a:ext uri="{FF2B5EF4-FFF2-40B4-BE49-F238E27FC236}">
                    <a16:creationId xmlns:a16="http://schemas.microsoft.com/office/drawing/2014/main" id="{96130FA3-0745-3C48-B619-C625A62CD534}"/>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3" name="Freeform 37">
                <a:extLst>
                  <a:ext uri="{FF2B5EF4-FFF2-40B4-BE49-F238E27FC236}">
                    <a16:creationId xmlns:a16="http://schemas.microsoft.com/office/drawing/2014/main" id="{289AE357-89B6-8E44-9BD5-22FF98180EBC}"/>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4" name="Freeform 38">
                <a:extLst>
                  <a:ext uri="{FF2B5EF4-FFF2-40B4-BE49-F238E27FC236}">
                    <a16:creationId xmlns:a16="http://schemas.microsoft.com/office/drawing/2014/main" id="{74DD2FB5-9BC4-5443-BDC9-B5705F4C3783}"/>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5" name="Freeform 39">
                <a:extLst>
                  <a:ext uri="{FF2B5EF4-FFF2-40B4-BE49-F238E27FC236}">
                    <a16:creationId xmlns:a16="http://schemas.microsoft.com/office/drawing/2014/main" id="{95D3DEBF-507B-9442-A6F2-BA92C9410F19}"/>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6" name="Freeform 40">
                <a:extLst>
                  <a:ext uri="{FF2B5EF4-FFF2-40B4-BE49-F238E27FC236}">
                    <a16:creationId xmlns:a16="http://schemas.microsoft.com/office/drawing/2014/main" id="{236D38BF-049D-D54C-A3FD-D364A89B5501}"/>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1" name="Group 7">
              <a:extLst>
                <a:ext uri="{FF2B5EF4-FFF2-40B4-BE49-F238E27FC236}">
                  <a16:creationId xmlns:a16="http://schemas.microsoft.com/office/drawing/2014/main" id="{51856C14-ED31-A341-A255-96C2905B79C0}"/>
                </a:ext>
              </a:extLst>
            </p:cNvPr>
            <p:cNvGrpSpPr/>
            <p:nvPr/>
          </p:nvGrpSpPr>
          <p:grpSpPr>
            <a:xfrm>
              <a:off x="6338493" y="1476320"/>
              <a:ext cx="4651504" cy="3679777"/>
              <a:chOff x="5367804" y="2393010"/>
              <a:chExt cx="3170223" cy="2507945"/>
            </a:xfrm>
            <a:grpFill/>
          </p:grpSpPr>
          <p:sp>
            <p:nvSpPr>
              <p:cNvPr id="12" name="Freeform 225">
                <a:extLst>
                  <a:ext uri="{FF2B5EF4-FFF2-40B4-BE49-F238E27FC236}">
                    <a16:creationId xmlns:a16="http://schemas.microsoft.com/office/drawing/2014/main" id="{E7F1BB1E-0227-C64B-9D71-918130DC22E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226">
                <a:extLst>
                  <a:ext uri="{FF2B5EF4-FFF2-40B4-BE49-F238E27FC236}">
                    <a16:creationId xmlns:a16="http://schemas.microsoft.com/office/drawing/2014/main" id="{0FE6D824-58BF-C14C-9C20-A9EBEA8DCF2A}"/>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 name="Freeform 227">
                <a:extLst>
                  <a:ext uri="{FF2B5EF4-FFF2-40B4-BE49-F238E27FC236}">
                    <a16:creationId xmlns:a16="http://schemas.microsoft.com/office/drawing/2014/main" id="{E7391041-22FC-E847-8959-1822C24B99BE}"/>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 name="Freeform 229">
                <a:extLst>
                  <a:ext uri="{FF2B5EF4-FFF2-40B4-BE49-F238E27FC236}">
                    <a16:creationId xmlns:a16="http://schemas.microsoft.com/office/drawing/2014/main" id="{C97CB7F6-33ED-764B-9DAF-484AE04127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Freeform 230">
                <a:extLst>
                  <a:ext uri="{FF2B5EF4-FFF2-40B4-BE49-F238E27FC236}">
                    <a16:creationId xmlns:a16="http://schemas.microsoft.com/office/drawing/2014/main" id="{1D4D5855-5432-0048-9F14-F37F59738982}"/>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 name="Freeform 231">
                <a:extLst>
                  <a:ext uri="{FF2B5EF4-FFF2-40B4-BE49-F238E27FC236}">
                    <a16:creationId xmlns:a16="http://schemas.microsoft.com/office/drawing/2014/main" id="{2246AE05-F138-C846-8B62-36B2598E309D}"/>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 name="Freeform 232">
                <a:extLst>
                  <a:ext uri="{FF2B5EF4-FFF2-40B4-BE49-F238E27FC236}">
                    <a16:creationId xmlns:a16="http://schemas.microsoft.com/office/drawing/2014/main" id="{8F6523D2-2B72-BA46-9999-451ECA1B4E4A}"/>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 name="Freeform 233">
                <a:extLst>
                  <a:ext uri="{FF2B5EF4-FFF2-40B4-BE49-F238E27FC236}">
                    <a16:creationId xmlns:a16="http://schemas.microsoft.com/office/drawing/2014/main" id="{EB01BC0E-7617-D840-AF1D-89CDF5001112}"/>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 name="Freeform 234">
                <a:extLst>
                  <a:ext uri="{FF2B5EF4-FFF2-40B4-BE49-F238E27FC236}">
                    <a16:creationId xmlns:a16="http://schemas.microsoft.com/office/drawing/2014/main" id="{D8933FC2-D471-BC4A-BD58-B6F3CD3CD83E}"/>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 name="Freeform 235">
                <a:extLst>
                  <a:ext uri="{FF2B5EF4-FFF2-40B4-BE49-F238E27FC236}">
                    <a16:creationId xmlns:a16="http://schemas.microsoft.com/office/drawing/2014/main" id="{4501D032-2965-FF40-A5BE-507DB087E7E9}"/>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 name="Freeform 237">
                <a:extLst>
                  <a:ext uri="{FF2B5EF4-FFF2-40B4-BE49-F238E27FC236}">
                    <a16:creationId xmlns:a16="http://schemas.microsoft.com/office/drawing/2014/main" id="{2157FA12-A633-8D40-AD49-611352340460}"/>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 name="Freeform 239">
                <a:extLst>
                  <a:ext uri="{FF2B5EF4-FFF2-40B4-BE49-F238E27FC236}">
                    <a16:creationId xmlns:a16="http://schemas.microsoft.com/office/drawing/2014/main" id="{5D7FDA06-BEF0-2C41-8FBF-23864486534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4" name="Group 20">
                <a:extLst>
                  <a:ext uri="{FF2B5EF4-FFF2-40B4-BE49-F238E27FC236}">
                    <a16:creationId xmlns:a16="http://schemas.microsoft.com/office/drawing/2014/main" id="{10C31E18-9271-8944-8644-3FA6F0D2EC4C}"/>
                  </a:ext>
                </a:extLst>
              </p:cNvPr>
              <p:cNvGrpSpPr/>
              <p:nvPr/>
            </p:nvGrpSpPr>
            <p:grpSpPr>
              <a:xfrm>
                <a:off x="6270437" y="3946843"/>
                <a:ext cx="515530" cy="582961"/>
                <a:chOff x="7375541" y="4922816"/>
                <a:chExt cx="446089" cy="476248"/>
              </a:xfrm>
              <a:grpFill/>
            </p:grpSpPr>
            <p:sp>
              <p:nvSpPr>
                <p:cNvPr id="57" name="Freeform 228">
                  <a:extLst>
                    <a:ext uri="{FF2B5EF4-FFF2-40B4-BE49-F238E27FC236}">
                      <a16:creationId xmlns:a16="http://schemas.microsoft.com/office/drawing/2014/main" id="{1F58D817-7C46-DE4A-ACBA-EB960DED56F6}"/>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8" name="Freeform 236">
                  <a:extLst>
                    <a:ext uri="{FF2B5EF4-FFF2-40B4-BE49-F238E27FC236}">
                      <a16:creationId xmlns:a16="http://schemas.microsoft.com/office/drawing/2014/main" id="{FA555415-2197-7043-8556-CA182BDE83F8}"/>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9" name="Freeform 238">
                  <a:extLst>
                    <a:ext uri="{FF2B5EF4-FFF2-40B4-BE49-F238E27FC236}">
                      <a16:creationId xmlns:a16="http://schemas.microsoft.com/office/drawing/2014/main" id="{033449DE-6848-F042-BFC6-631C93414DCE}"/>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0" name="Freeform 240">
                  <a:extLst>
                    <a:ext uri="{FF2B5EF4-FFF2-40B4-BE49-F238E27FC236}">
                      <a16:creationId xmlns:a16="http://schemas.microsoft.com/office/drawing/2014/main" id="{0859E6D9-598D-9145-B8FB-1EB0A83CA211}"/>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5" name="Freeform 241">
                <a:extLst>
                  <a:ext uri="{FF2B5EF4-FFF2-40B4-BE49-F238E27FC236}">
                    <a16:creationId xmlns:a16="http://schemas.microsoft.com/office/drawing/2014/main" id="{BB059BBF-3D3F-054B-B605-EBC39820EA23}"/>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6" name="Freeform 242">
                <a:extLst>
                  <a:ext uri="{FF2B5EF4-FFF2-40B4-BE49-F238E27FC236}">
                    <a16:creationId xmlns:a16="http://schemas.microsoft.com/office/drawing/2014/main" id="{50BCA2BA-EF40-CF4D-AC65-543EB3A2FAD4}"/>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 name="Freeform 243">
                <a:extLst>
                  <a:ext uri="{FF2B5EF4-FFF2-40B4-BE49-F238E27FC236}">
                    <a16:creationId xmlns:a16="http://schemas.microsoft.com/office/drawing/2014/main" id="{F063EA79-C782-6A44-968C-9EEB0FAE40F6}"/>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 name="Freeform 244">
                <a:extLst>
                  <a:ext uri="{FF2B5EF4-FFF2-40B4-BE49-F238E27FC236}">
                    <a16:creationId xmlns:a16="http://schemas.microsoft.com/office/drawing/2014/main" id="{A0556258-E87D-ED47-A3C5-0EEFE656651D}"/>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 name="Freeform 268">
                <a:extLst>
                  <a:ext uri="{FF2B5EF4-FFF2-40B4-BE49-F238E27FC236}">
                    <a16:creationId xmlns:a16="http://schemas.microsoft.com/office/drawing/2014/main" id="{6C05A811-3132-F147-86E6-D15340FAC946}"/>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 name="Freeform 269">
                <a:extLst>
                  <a:ext uri="{FF2B5EF4-FFF2-40B4-BE49-F238E27FC236}">
                    <a16:creationId xmlns:a16="http://schemas.microsoft.com/office/drawing/2014/main" id="{77F8797F-7420-3444-8C17-72EC7FFA2B13}"/>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 name="Freeform 270">
                <a:extLst>
                  <a:ext uri="{FF2B5EF4-FFF2-40B4-BE49-F238E27FC236}">
                    <a16:creationId xmlns:a16="http://schemas.microsoft.com/office/drawing/2014/main" id="{D57A9C55-2824-094B-94BC-011C1282E505}"/>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 name="Freeform 271">
                <a:extLst>
                  <a:ext uri="{FF2B5EF4-FFF2-40B4-BE49-F238E27FC236}">
                    <a16:creationId xmlns:a16="http://schemas.microsoft.com/office/drawing/2014/main" id="{254FEE48-9579-7F45-8F7F-118F5C992086}"/>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 name="Freeform 272">
                <a:extLst>
                  <a:ext uri="{FF2B5EF4-FFF2-40B4-BE49-F238E27FC236}">
                    <a16:creationId xmlns:a16="http://schemas.microsoft.com/office/drawing/2014/main" id="{03FCC3B7-A311-2241-AF5E-FA1C9978C2E1}"/>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 name="Freeform 273">
                <a:extLst>
                  <a:ext uri="{FF2B5EF4-FFF2-40B4-BE49-F238E27FC236}">
                    <a16:creationId xmlns:a16="http://schemas.microsoft.com/office/drawing/2014/main" id="{E25B7F14-EC9D-9547-9182-7B350E2643B9}"/>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 name="Freeform 274">
                <a:extLst>
                  <a:ext uri="{FF2B5EF4-FFF2-40B4-BE49-F238E27FC236}">
                    <a16:creationId xmlns:a16="http://schemas.microsoft.com/office/drawing/2014/main" id="{E4B68FDB-A29C-544C-B94A-8E81B04C62F3}"/>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 name="Freeform 275">
                <a:extLst>
                  <a:ext uri="{FF2B5EF4-FFF2-40B4-BE49-F238E27FC236}">
                    <a16:creationId xmlns:a16="http://schemas.microsoft.com/office/drawing/2014/main" id="{9A67B7F7-D1F1-EC48-A19F-ECE7D7520EBC}"/>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7" name="Freeform 320">
                <a:extLst>
                  <a:ext uri="{FF2B5EF4-FFF2-40B4-BE49-F238E27FC236}">
                    <a16:creationId xmlns:a16="http://schemas.microsoft.com/office/drawing/2014/main" id="{B5812985-847D-7B43-8F62-06AE72EE1C26}"/>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8" name="Freeform 330">
                <a:extLst>
                  <a:ext uri="{FF2B5EF4-FFF2-40B4-BE49-F238E27FC236}">
                    <a16:creationId xmlns:a16="http://schemas.microsoft.com/office/drawing/2014/main" id="{6DDBC8F6-601C-4D43-AFE7-2488AC1FEAC2}"/>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9" name="Freeform 332">
                <a:extLst>
                  <a:ext uri="{FF2B5EF4-FFF2-40B4-BE49-F238E27FC236}">
                    <a16:creationId xmlns:a16="http://schemas.microsoft.com/office/drawing/2014/main" id="{FAF4CD0F-79AA-9B4D-BF21-8FF14F138E64}"/>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0" name="Freeform 333">
                <a:extLst>
                  <a:ext uri="{FF2B5EF4-FFF2-40B4-BE49-F238E27FC236}">
                    <a16:creationId xmlns:a16="http://schemas.microsoft.com/office/drawing/2014/main" id="{62EC4509-DE8D-4040-AA5F-A992A43E85B8}"/>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1" name="Freeform 334">
                <a:extLst>
                  <a:ext uri="{FF2B5EF4-FFF2-40B4-BE49-F238E27FC236}">
                    <a16:creationId xmlns:a16="http://schemas.microsoft.com/office/drawing/2014/main" id="{799F5156-74E5-B347-90B3-E8B4E1BCBA1B}"/>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2" name="Freeform 335">
                <a:extLst>
                  <a:ext uri="{FF2B5EF4-FFF2-40B4-BE49-F238E27FC236}">
                    <a16:creationId xmlns:a16="http://schemas.microsoft.com/office/drawing/2014/main" id="{F4752D7C-538B-CC4B-8254-A14FD5372061}"/>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3" name="Freeform 336">
                <a:extLst>
                  <a:ext uri="{FF2B5EF4-FFF2-40B4-BE49-F238E27FC236}">
                    <a16:creationId xmlns:a16="http://schemas.microsoft.com/office/drawing/2014/main" id="{EAFADB8B-58B0-8046-85E5-7C701B215B8A}"/>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4" name="Freeform 337">
                <a:extLst>
                  <a:ext uri="{FF2B5EF4-FFF2-40B4-BE49-F238E27FC236}">
                    <a16:creationId xmlns:a16="http://schemas.microsoft.com/office/drawing/2014/main" id="{C2D6EF88-3DC8-7044-AB24-741F3E5A5F40}"/>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5" name="Freeform 339">
                <a:extLst>
                  <a:ext uri="{FF2B5EF4-FFF2-40B4-BE49-F238E27FC236}">
                    <a16:creationId xmlns:a16="http://schemas.microsoft.com/office/drawing/2014/main" id="{618699A1-FCBE-9547-B9A6-B50CC7FFCB4C}"/>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6" name="Freeform 346">
                <a:extLst>
                  <a:ext uri="{FF2B5EF4-FFF2-40B4-BE49-F238E27FC236}">
                    <a16:creationId xmlns:a16="http://schemas.microsoft.com/office/drawing/2014/main" id="{390EDF69-EEFB-134F-BD21-3377BD84189B}"/>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7" name="Freeform 347">
                <a:extLst>
                  <a:ext uri="{FF2B5EF4-FFF2-40B4-BE49-F238E27FC236}">
                    <a16:creationId xmlns:a16="http://schemas.microsoft.com/office/drawing/2014/main" id="{85E4B6F2-27CC-D748-8FF5-2E30D7F9E5C7}"/>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8" name="Freeform 348">
                <a:extLst>
                  <a:ext uri="{FF2B5EF4-FFF2-40B4-BE49-F238E27FC236}">
                    <a16:creationId xmlns:a16="http://schemas.microsoft.com/office/drawing/2014/main" id="{8C7EF178-E5B1-B740-ACE8-9F2A003A6C52}"/>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9" name="Freeform 349">
                <a:extLst>
                  <a:ext uri="{FF2B5EF4-FFF2-40B4-BE49-F238E27FC236}">
                    <a16:creationId xmlns:a16="http://schemas.microsoft.com/office/drawing/2014/main" id="{F074CA49-40CE-AC42-AD1A-7F359509CF39}"/>
                  </a:ext>
                </a:extLst>
              </p:cNvPr>
              <p:cNvSpPr>
                <a:spLocks noEditPoints="1"/>
              </p:cNvSpPr>
              <p:nvPr/>
            </p:nvSpPr>
            <p:spPr bwMode="auto">
              <a:xfrm>
                <a:off x="5367804" y="2393010"/>
                <a:ext cx="3151877" cy="1476829"/>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0" name="Freeform 357">
                <a:extLst>
                  <a:ext uri="{FF2B5EF4-FFF2-40B4-BE49-F238E27FC236}">
                    <a16:creationId xmlns:a16="http://schemas.microsoft.com/office/drawing/2014/main" id="{034D7851-371A-3248-BEBD-13A7D458C6CB}"/>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 name="Freeform 360">
                <a:extLst>
                  <a:ext uri="{FF2B5EF4-FFF2-40B4-BE49-F238E27FC236}">
                    <a16:creationId xmlns:a16="http://schemas.microsoft.com/office/drawing/2014/main" id="{5AE5D652-E217-BB41-84D1-0F693CB96B6E}"/>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2" name="Freeform 361">
                <a:extLst>
                  <a:ext uri="{FF2B5EF4-FFF2-40B4-BE49-F238E27FC236}">
                    <a16:creationId xmlns:a16="http://schemas.microsoft.com/office/drawing/2014/main" id="{A3963DA1-70EA-7747-BD7C-47CAFF4154A0}"/>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3" name="Freeform 362">
                <a:extLst>
                  <a:ext uri="{FF2B5EF4-FFF2-40B4-BE49-F238E27FC236}">
                    <a16:creationId xmlns:a16="http://schemas.microsoft.com/office/drawing/2014/main" id="{F34D65FF-CB15-184D-97C0-08234FEB327D}"/>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4" name="Freeform 363">
                <a:extLst>
                  <a:ext uri="{FF2B5EF4-FFF2-40B4-BE49-F238E27FC236}">
                    <a16:creationId xmlns:a16="http://schemas.microsoft.com/office/drawing/2014/main" id="{80413BCC-C2F5-7F4A-BD1B-B6DBB28847FC}"/>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5" name="Freeform 364">
                <a:extLst>
                  <a:ext uri="{FF2B5EF4-FFF2-40B4-BE49-F238E27FC236}">
                    <a16:creationId xmlns:a16="http://schemas.microsoft.com/office/drawing/2014/main" id="{33A5CBF5-B2CE-4043-A9DD-CD932B8F755B}"/>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6" name="Freeform 365">
                <a:extLst>
                  <a:ext uri="{FF2B5EF4-FFF2-40B4-BE49-F238E27FC236}">
                    <a16:creationId xmlns:a16="http://schemas.microsoft.com/office/drawing/2014/main" id="{FAD5584E-BEE5-F145-93ED-699291E8FEA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184" name="Group 1">
            <a:extLst>
              <a:ext uri="{FF2B5EF4-FFF2-40B4-BE49-F238E27FC236}">
                <a16:creationId xmlns:a16="http://schemas.microsoft.com/office/drawing/2014/main" id="{F464536E-41AB-744F-91C1-87731DF80B3F}"/>
              </a:ext>
            </a:extLst>
          </p:cNvPr>
          <p:cNvGrpSpPr/>
          <p:nvPr userDrawn="1"/>
        </p:nvGrpSpPr>
        <p:grpSpPr>
          <a:xfrm>
            <a:off x="1973793" y="1872776"/>
            <a:ext cx="8244114" cy="4360874"/>
            <a:chOff x="1182841" y="1471613"/>
            <a:chExt cx="9807156" cy="5187675"/>
          </a:xfrm>
          <a:solidFill>
            <a:schemeClr val="bg1">
              <a:lumMod val="85000"/>
            </a:schemeClr>
          </a:solidFill>
        </p:grpSpPr>
        <p:grpSp>
          <p:nvGrpSpPr>
            <p:cNvPr id="185" name="Group 2">
              <a:extLst>
                <a:ext uri="{FF2B5EF4-FFF2-40B4-BE49-F238E27FC236}">
                  <a16:creationId xmlns:a16="http://schemas.microsoft.com/office/drawing/2014/main" id="{255F5E2C-FAEF-DD47-827B-D8DD886E35E5}"/>
                </a:ext>
              </a:extLst>
            </p:cNvPr>
            <p:cNvGrpSpPr/>
            <p:nvPr/>
          </p:nvGrpSpPr>
          <p:grpSpPr>
            <a:xfrm>
              <a:off x="3557209" y="4469179"/>
              <a:ext cx="1297087" cy="2190109"/>
              <a:chOff x="3417257" y="4376815"/>
              <a:chExt cx="1254542" cy="2118273"/>
            </a:xfrm>
            <a:grpFill/>
          </p:grpSpPr>
          <p:sp>
            <p:nvSpPr>
              <p:cNvPr id="351" name="Freeform 285">
                <a:extLst>
                  <a:ext uri="{FF2B5EF4-FFF2-40B4-BE49-F238E27FC236}">
                    <a16:creationId xmlns:a16="http://schemas.microsoft.com/office/drawing/2014/main" id="{86C0083F-E3CC-2547-B082-B0F880B2E4B5}"/>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2" name="Freeform 286">
                <a:extLst>
                  <a:ext uri="{FF2B5EF4-FFF2-40B4-BE49-F238E27FC236}">
                    <a16:creationId xmlns:a16="http://schemas.microsoft.com/office/drawing/2014/main" id="{2D5E8806-E52B-4644-A976-FB943CA88990}"/>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3" name="Freeform 287">
                <a:extLst>
                  <a:ext uri="{FF2B5EF4-FFF2-40B4-BE49-F238E27FC236}">
                    <a16:creationId xmlns:a16="http://schemas.microsoft.com/office/drawing/2014/main" id="{40F4BE27-F216-B143-BA83-E4EB6F686F8D}"/>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4" name="Freeform 288">
                <a:extLst>
                  <a:ext uri="{FF2B5EF4-FFF2-40B4-BE49-F238E27FC236}">
                    <a16:creationId xmlns:a16="http://schemas.microsoft.com/office/drawing/2014/main" id="{FB17C419-8AE1-2D49-81A2-471078F641B1}"/>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5" name="Freeform 289">
                <a:extLst>
                  <a:ext uri="{FF2B5EF4-FFF2-40B4-BE49-F238E27FC236}">
                    <a16:creationId xmlns:a16="http://schemas.microsoft.com/office/drawing/2014/main" id="{ACB8F560-DC6B-4B42-8115-14CEDEDECFC5}"/>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6" name="Freeform 292">
                <a:extLst>
                  <a:ext uri="{FF2B5EF4-FFF2-40B4-BE49-F238E27FC236}">
                    <a16:creationId xmlns:a16="http://schemas.microsoft.com/office/drawing/2014/main" id="{0C7A1558-7612-8D4F-A956-30BBAFCDC628}"/>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7" name="Freeform 293">
                <a:extLst>
                  <a:ext uri="{FF2B5EF4-FFF2-40B4-BE49-F238E27FC236}">
                    <a16:creationId xmlns:a16="http://schemas.microsoft.com/office/drawing/2014/main" id="{DC075370-01F9-2B42-8862-3E04FCE68CD9}"/>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8" name="Freeform 294">
                <a:extLst>
                  <a:ext uri="{FF2B5EF4-FFF2-40B4-BE49-F238E27FC236}">
                    <a16:creationId xmlns:a16="http://schemas.microsoft.com/office/drawing/2014/main" id="{BCB359DF-B0EC-9D46-9794-CC79E8596DEB}"/>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9" name="Freeform 295">
                <a:extLst>
                  <a:ext uri="{FF2B5EF4-FFF2-40B4-BE49-F238E27FC236}">
                    <a16:creationId xmlns:a16="http://schemas.microsoft.com/office/drawing/2014/main" id="{6ADC76D6-E057-0B46-AAB1-57FF7EECDE8A}"/>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0" name="Freeform 296">
                <a:extLst>
                  <a:ext uri="{FF2B5EF4-FFF2-40B4-BE49-F238E27FC236}">
                    <a16:creationId xmlns:a16="http://schemas.microsoft.com/office/drawing/2014/main" id="{67E879CE-8636-6845-BD83-35D7E190F96E}"/>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1" name="Freeform 297">
                <a:extLst>
                  <a:ext uri="{FF2B5EF4-FFF2-40B4-BE49-F238E27FC236}">
                    <a16:creationId xmlns:a16="http://schemas.microsoft.com/office/drawing/2014/main" id="{DA846B41-43C6-9948-8023-F2AC3EBF5FF4}"/>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2" name="Freeform 298">
                <a:extLst>
                  <a:ext uri="{FF2B5EF4-FFF2-40B4-BE49-F238E27FC236}">
                    <a16:creationId xmlns:a16="http://schemas.microsoft.com/office/drawing/2014/main" id="{0BA4731F-D4C1-BD45-A995-957F3F1E4BA3}"/>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186" name="Freeform 343">
              <a:extLst>
                <a:ext uri="{FF2B5EF4-FFF2-40B4-BE49-F238E27FC236}">
                  <a16:creationId xmlns:a16="http://schemas.microsoft.com/office/drawing/2014/main" id="{D02431DE-2C28-8143-9170-2CAB869BA676}"/>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187" name="Group 4">
              <a:extLst>
                <a:ext uri="{FF2B5EF4-FFF2-40B4-BE49-F238E27FC236}">
                  <a16:creationId xmlns:a16="http://schemas.microsoft.com/office/drawing/2014/main" id="{14E9ADDC-6056-044C-8E65-3FCFC66EBCCF}"/>
                </a:ext>
              </a:extLst>
            </p:cNvPr>
            <p:cNvGrpSpPr/>
            <p:nvPr/>
          </p:nvGrpSpPr>
          <p:grpSpPr>
            <a:xfrm>
              <a:off x="5329170" y="3690284"/>
              <a:ext cx="1856078" cy="2207354"/>
              <a:chOff x="3041931" y="2650760"/>
              <a:chExt cx="1050440" cy="1179437"/>
            </a:xfrm>
            <a:grpFill/>
          </p:grpSpPr>
          <p:sp>
            <p:nvSpPr>
              <p:cNvPr id="302" name="Freeform 184">
                <a:extLst>
                  <a:ext uri="{FF2B5EF4-FFF2-40B4-BE49-F238E27FC236}">
                    <a16:creationId xmlns:a16="http://schemas.microsoft.com/office/drawing/2014/main" id="{5B7F0E65-F0D1-7F41-BFB3-445BB68F1893}"/>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3" name="Freeform 185">
                <a:extLst>
                  <a:ext uri="{FF2B5EF4-FFF2-40B4-BE49-F238E27FC236}">
                    <a16:creationId xmlns:a16="http://schemas.microsoft.com/office/drawing/2014/main" id="{B559B19E-DCD4-BD4B-B020-8E447B7428FF}"/>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4" name="Freeform 186">
                <a:extLst>
                  <a:ext uri="{FF2B5EF4-FFF2-40B4-BE49-F238E27FC236}">
                    <a16:creationId xmlns:a16="http://schemas.microsoft.com/office/drawing/2014/main" id="{679F3F38-6BDC-4143-AB5A-FA774B5B6A2C}"/>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5" name="Freeform 187">
                <a:extLst>
                  <a:ext uri="{FF2B5EF4-FFF2-40B4-BE49-F238E27FC236}">
                    <a16:creationId xmlns:a16="http://schemas.microsoft.com/office/drawing/2014/main" id="{100D6CB5-CFF2-0F4F-A765-5E9A3E77FD61}"/>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6" name="Freeform 188">
                <a:extLst>
                  <a:ext uri="{FF2B5EF4-FFF2-40B4-BE49-F238E27FC236}">
                    <a16:creationId xmlns:a16="http://schemas.microsoft.com/office/drawing/2014/main" id="{5634E4E3-990E-4E4F-9FAB-23BA3E0D0174}"/>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7" name="Freeform 189">
                <a:extLst>
                  <a:ext uri="{FF2B5EF4-FFF2-40B4-BE49-F238E27FC236}">
                    <a16:creationId xmlns:a16="http://schemas.microsoft.com/office/drawing/2014/main" id="{906EB953-2FB9-8345-A306-C4566C67630E}"/>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8" name="Freeform 190">
                <a:extLst>
                  <a:ext uri="{FF2B5EF4-FFF2-40B4-BE49-F238E27FC236}">
                    <a16:creationId xmlns:a16="http://schemas.microsoft.com/office/drawing/2014/main" id="{191FC927-4472-0F4C-9BDC-67D6040D64C6}"/>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9" name="Freeform 191">
                <a:extLst>
                  <a:ext uri="{FF2B5EF4-FFF2-40B4-BE49-F238E27FC236}">
                    <a16:creationId xmlns:a16="http://schemas.microsoft.com/office/drawing/2014/main" id="{8B1E5DC5-EE10-CF45-A352-A23F43AE4FCD}"/>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0" name="Freeform 192">
                <a:extLst>
                  <a:ext uri="{FF2B5EF4-FFF2-40B4-BE49-F238E27FC236}">
                    <a16:creationId xmlns:a16="http://schemas.microsoft.com/office/drawing/2014/main" id="{177CDA87-51D8-8E49-840E-77B3DA6BDAFB}"/>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1" name="Freeform 193">
                <a:extLst>
                  <a:ext uri="{FF2B5EF4-FFF2-40B4-BE49-F238E27FC236}">
                    <a16:creationId xmlns:a16="http://schemas.microsoft.com/office/drawing/2014/main" id="{DB849A94-5831-6744-97FE-E8FE44971B2F}"/>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2" name="Freeform 194">
                <a:extLst>
                  <a:ext uri="{FF2B5EF4-FFF2-40B4-BE49-F238E27FC236}">
                    <a16:creationId xmlns:a16="http://schemas.microsoft.com/office/drawing/2014/main" id="{0C07D556-E5BF-8D42-A29C-7DE98E5DE29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3" name="Freeform 195">
                <a:extLst>
                  <a:ext uri="{FF2B5EF4-FFF2-40B4-BE49-F238E27FC236}">
                    <a16:creationId xmlns:a16="http://schemas.microsoft.com/office/drawing/2014/main" id="{73D884C9-36A3-DF48-9B38-F2395648E8CA}"/>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4" name="Freeform 196">
                <a:extLst>
                  <a:ext uri="{FF2B5EF4-FFF2-40B4-BE49-F238E27FC236}">
                    <a16:creationId xmlns:a16="http://schemas.microsoft.com/office/drawing/2014/main" id="{53AB6E58-D9EB-B144-B5CF-A4ACF7DC0B47}"/>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5" name="Freeform 197">
                <a:extLst>
                  <a:ext uri="{FF2B5EF4-FFF2-40B4-BE49-F238E27FC236}">
                    <a16:creationId xmlns:a16="http://schemas.microsoft.com/office/drawing/2014/main" id="{5B821B9D-FB78-7347-87D2-6EE4FD9DF574}"/>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6" name="Freeform 198">
                <a:extLst>
                  <a:ext uri="{FF2B5EF4-FFF2-40B4-BE49-F238E27FC236}">
                    <a16:creationId xmlns:a16="http://schemas.microsoft.com/office/drawing/2014/main" id="{DE7908C1-0BAE-D640-95E1-705596341164}"/>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7" name="Freeform 199">
                <a:extLst>
                  <a:ext uri="{FF2B5EF4-FFF2-40B4-BE49-F238E27FC236}">
                    <a16:creationId xmlns:a16="http://schemas.microsoft.com/office/drawing/2014/main" id="{2848AD36-8634-1145-BC58-D9E93E6660E7}"/>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8" name="Freeform 200">
                <a:extLst>
                  <a:ext uri="{FF2B5EF4-FFF2-40B4-BE49-F238E27FC236}">
                    <a16:creationId xmlns:a16="http://schemas.microsoft.com/office/drawing/2014/main" id="{C82255E0-496A-6E40-B1CF-F879EF20B0B5}"/>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9" name="Freeform 201">
                <a:extLst>
                  <a:ext uri="{FF2B5EF4-FFF2-40B4-BE49-F238E27FC236}">
                    <a16:creationId xmlns:a16="http://schemas.microsoft.com/office/drawing/2014/main" id="{8DFA2BE0-BDB8-E541-BA0D-D9C5836BDCF0}"/>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0" name="Freeform 202">
                <a:extLst>
                  <a:ext uri="{FF2B5EF4-FFF2-40B4-BE49-F238E27FC236}">
                    <a16:creationId xmlns:a16="http://schemas.microsoft.com/office/drawing/2014/main" id="{BE876C48-74D6-2E46-99FF-9F5AFB68911F}"/>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1" name="Freeform 203">
                <a:extLst>
                  <a:ext uri="{FF2B5EF4-FFF2-40B4-BE49-F238E27FC236}">
                    <a16:creationId xmlns:a16="http://schemas.microsoft.com/office/drawing/2014/main" id="{7C128ADF-3265-CC4C-81F0-0FAFDE8FA937}"/>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2" name="Freeform 204">
                <a:extLst>
                  <a:ext uri="{FF2B5EF4-FFF2-40B4-BE49-F238E27FC236}">
                    <a16:creationId xmlns:a16="http://schemas.microsoft.com/office/drawing/2014/main" id="{35C08015-7403-724E-9B24-7A15B8FD1832}"/>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3" name="Freeform 205">
                <a:extLst>
                  <a:ext uri="{FF2B5EF4-FFF2-40B4-BE49-F238E27FC236}">
                    <a16:creationId xmlns:a16="http://schemas.microsoft.com/office/drawing/2014/main" id="{051B68E6-AF6E-064C-B8EE-45C878E406B7}"/>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4" name="Freeform 206">
                <a:extLst>
                  <a:ext uri="{FF2B5EF4-FFF2-40B4-BE49-F238E27FC236}">
                    <a16:creationId xmlns:a16="http://schemas.microsoft.com/office/drawing/2014/main" id="{AC7B84F6-23D8-AC43-BBE9-7C313623DAC9}"/>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5" name="Freeform 207">
                <a:extLst>
                  <a:ext uri="{FF2B5EF4-FFF2-40B4-BE49-F238E27FC236}">
                    <a16:creationId xmlns:a16="http://schemas.microsoft.com/office/drawing/2014/main" id="{EBBAFA3F-8258-9542-89A4-DB9956700E94}"/>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6" name="Freeform 208">
                <a:extLst>
                  <a:ext uri="{FF2B5EF4-FFF2-40B4-BE49-F238E27FC236}">
                    <a16:creationId xmlns:a16="http://schemas.microsoft.com/office/drawing/2014/main" id="{FA4824CF-A6EC-1F4A-8E8C-4CB5854F48AC}"/>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7" name="Freeform 209">
                <a:extLst>
                  <a:ext uri="{FF2B5EF4-FFF2-40B4-BE49-F238E27FC236}">
                    <a16:creationId xmlns:a16="http://schemas.microsoft.com/office/drawing/2014/main" id="{E067692A-C3B9-FD40-8175-E21F61F2278A}"/>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8" name="Freeform 210">
                <a:extLst>
                  <a:ext uri="{FF2B5EF4-FFF2-40B4-BE49-F238E27FC236}">
                    <a16:creationId xmlns:a16="http://schemas.microsoft.com/office/drawing/2014/main" id="{B6CF1167-01E9-4F4E-8D42-6D7E8D2DAB32}"/>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9" name="Freeform 211">
                <a:extLst>
                  <a:ext uri="{FF2B5EF4-FFF2-40B4-BE49-F238E27FC236}">
                    <a16:creationId xmlns:a16="http://schemas.microsoft.com/office/drawing/2014/main" id="{DC2F13B6-514D-7A49-98F8-C9D0BC33C590}"/>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0" name="Freeform 212">
                <a:extLst>
                  <a:ext uri="{FF2B5EF4-FFF2-40B4-BE49-F238E27FC236}">
                    <a16:creationId xmlns:a16="http://schemas.microsoft.com/office/drawing/2014/main" id="{FDB7D070-24D9-0549-9418-4F1CF8719769}"/>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1" name="Freeform 213">
                <a:extLst>
                  <a:ext uri="{FF2B5EF4-FFF2-40B4-BE49-F238E27FC236}">
                    <a16:creationId xmlns:a16="http://schemas.microsoft.com/office/drawing/2014/main" id="{9EA779D1-484D-9E43-BE6B-1335DDC44AE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2" name="Freeform 214">
                <a:extLst>
                  <a:ext uri="{FF2B5EF4-FFF2-40B4-BE49-F238E27FC236}">
                    <a16:creationId xmlns:a16="http://schemas.microsoft.com/office/drawing/2014/main" id="{547C4E2D-A30E-424A-960E-307BA2B2E934}"/>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3" name="Freeform 215">
                <a:extLst>
                  <a:ext uri="{FF2B5EF4-FFF2-40B4-BE49-F238E27FC236}">
                    <a16:creationId xmlns:a16="http://schemas.microsoft.com/office/drawing/2014/main" id="{080BF33D-06DC-4B4D-83E5-53226C9274AB}"/>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4" name="Freeform 216">
                <a:extLst>
                  <a:ext uri="{FF2B5EF4-FFF2-40B4-BE49-F238E27FC236}">
                    <a16:creationId xmlns:a16="http://schemas.microsoft.com/office/drawing/2014/main" id="{4274B9CB-250C-A242-866D-359E8F400394}"/>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5" name="Freeform 217">
                <a:extLst>
                  <a:ext uri="{FF2B5EF4-FFF2-40B4-BE49-F238E27FC236}">
                    <a16:creationId xmlns:a16="http://schemas.microsoft.com/office/drawing/2014/main" id="{12D7B83A-E395-EB47-9563-6ADDB0343A28}"/>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6" name="Freeform 218">
                <a:extLst>
                  <a:ext uri="{FF2B5EF4-FFF2-40B4-BE49-F238E27FC236}">
                    <a16:creationId xmlns:a16="http://schemas.microsoft.com/office/drawing/2014/main" id="{378152A7-8546-8149-8A64-74EE07F74BAF}"/>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7" name="Freeform 219">
                <a:extLst>
                  <a:ext uri="{FF2B5EF4-FFF2-40B4-BE49-F238E27FC236}">
                    <a16:creationId xmlns:a16="http://schemas.microsoft.com/office/drawing/2014/main" id="{44F2B1B8-CD27-EF49-A185-5636703CBF8E}"/>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8" name="Freeform 220">
                <a:extLst>
                  <a:ext uri="{FF2B5EF4-FFF2-40B4-BE49-F238E27FC236}">
                    <a16:creationId xmlns:a16="http://schemas.microsoft.com/office/drawing/2014/main" id="{680557D4-039C-C14D-B17E-F1C6918C7F71}"/>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9" name="Freeform 221">
                <a:extLst>
                  <a:ext uri="{FF2B5EF4-FFF2-40B4-BE49-F238E27FC236}">
                    <a16:creationId xmlns:a16="http://schemas.microsoft.com/office/drawing/2014/main" id="{F46A3DD3-2D61-E840-B8CE-D3DA6C57F144}"/>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340" name="Freeform 222">
                <a:extLst>
                  <a:ext uri="{FF2B5EF4-FFF2-40B4-BE49-F238E27FC236}">
                    <a16:creationId xmlns:a16="http://schemas.microsoft.com/office/drawing/2014/main" id="{1845F9D0-6CD0-3849-991F-CC3417A0144F}"/>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1" name="Freeform 223">
                <a:extLst>
                  <a:ext uri="{FF2B5EF4-FFF2-40B4-BE49-F238E27FC236}">
                    <a16:creationId xmlns:a16="http://schemas.microsoft.com/office/drawing/2014/main" id="{0D009F2E-A640-854C-A41C-55CB2E703DBD}"/>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2" name="Freeform 224">
                <a:extLst>
                  <a:ext uri="{FF2B5EF4-FFF2-40B4-BE49-F238E27FC236}">
                    <a16:creationId xmlns:a16="http://schemas.microsoft.com/office/drawing/2014/main" id="{48E0C31B-B9DB-644F-A7D0-4E1609839D3E}"/>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3" name="Freeform 328">
                <a:extLst>
                  <a:ext uri="{FF2B5EF4-FFF2-40B4-BE49-F238E27FC236}">
                    <a16:creationId xmlns:a16="http://schemas.microsoft.com/office/drawing/2014/main" id="{3DBE8F5C-3AAF-DA45-BB0B-754C9864E79A}"/>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4" name="Freeform 329">
                <a:extLst>
                  <a:ext uri="{FF2B5EF4-FFF2-40B4-BE49-F238E27FC236}">
                    <a16:creationId xmlns:a16="http://schemas.microsoft.com/office/drawing/2014/main" id="{C31801CD-2651-5B42-8FAF-FF6B1F73D951}"/>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5" name="Freeform 338">
                <a:extLst>
                  <a:ext uri="{FF2B5EF4-FFF2-40B4-BE49-F238E27FC236}">
                    <a16:creationId xmlns:a16="http://schemas.microsoft.com/office/drawing/2014/main" id="{AEEA89A7-64CD-BF4B-B155-CCDE119FCC44}"/>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6" name="Freeform 351">
                <a:extLst>
                  <a:ext uri="{FF2B5EF4-FFF2-40B4-BE49-F238E27FC236}">
                    <a16:creationId xmlns:a16="http://schemas.microsoft.com/office/drawing/2014/main" id="{BBA091DC-4C46-594B-9C04-EDF52A9CCFE6}"/>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7" name="Freeform 352">
                <a:extLst>
                  <a:ext uri="{FF2B5EF4-FFF2-40B4-BE49-F238E27FC236}">
                    <a16:creationId xmlns:a16="http://schemas.microsoft.com/office/drawing/2014/main" id="{758395B0-D829-5C4C-AE27-78A12E09D16E}"/>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8" name="Freeform 353">
                <a:extLst>
                  <a:ext uri="{FF2B5EF4-FFF2-40B4-BE49-F238E27FC236}">
                    <a16:creationId xmlns:a16="http://schemas.microsoft.com/office/drawing/2014/main" id="{F860EC25-AC4A-F440-A480-DC018A22740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9" name="Freeform 354">
                <a:extLst>
                  <a:ext uri="{FF2B5EF4-FFF2-40B4-BE49-F238E27FC236}">
                    <a16:creationId xmlns:a16="http://schemas.microsoft.com/office/drawing/2014/main" id="{A98A6E8A-27E1-1140-AB71-EDFBC456995B}"/>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0" name="Freeform 355">
                <a:extLst>
                  <a:ext uri="{FF2B5EF4-FFF2-40B4-BE49-F238E27FC236}">
                    <a16:creationId xmlns:a16="http://schemas.microsoft.com/office/drawing/2014/main" id="{430C79AE-EC70-464B-8000-32CC9F7EA4B4}"/>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8" name="Group 5">
              <a:extLst>
                <a:ext uri="{FF2B5EF4-FFF2-40B4-BE49-F238E27FC236}">
                  <a16:creationId xmlns:a16="http://schemas.microsoft.com/office/drawing/2014/main" id="{78AFE201-1DFF-DE4C-BA5B-6C43E979C5C3}"/>
                </a:ext>
              </a:extLst>
            </p:cNvPr>
            <p:cNvGrpSpPr/>
            <p:nvPr/>
          </p:nvGrpSpPr>
          <p:grpSpPr>
            <a:xfrm>
              <a:off x="1182841" y="1514542"/>
              <a:ext cx="4287431" cy="3118464"/>
              <a:chOff x="1120769" y="1519090"/>
              <a:chExt cx="4146802" cy="3016178"/>
            </a:xfrm>
            <a:grpFill/>
          </p:grpSpPr>
          <p:sp>
            <p:nvSpPr>
              <p:cNvPr id="276" name="Freeform 277">
                <a:extLst>
                  <a:ext uri="{FF2B5EF4-FFF2-40B4-BE49-F238E27FC236}">
                    <a16:creationId xmlns:a16="http://schemas.microsoft.com/office/drawing/2014/main" id="{E6C01B63-4BBD-8047-B101-606E95B050F6}"/>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7" name="Freeform 278">
                <a:extLst>
                  <a:ext uri="{FF2B5EF4-FFF2-40B4-BE49-F238E27FC236}">
                    <a16:creationId xmlns:a16="http://schemas.microsoft.com/office/drawing/2014/main" id="{5D2FA7E8-4129-754F-ABDE-F7486F4DA72F}"/>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8" name="Freeform 279">
                <a:extLst>
                  <a:ext uri="{FF2B5EF4-FFF2-40B4-BE49-F238E27FC236}">
                    <a16:creationId xmlns:a16="http://schemas.microsoft.com/office/drawing/2014/main" id="{965345B5-BDD0-234A-AF37-6F760EA41CD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9" name="Freeform 280">
                <a:extLst>
                  <a:ext uri="{FF2B5EF4-FFF2-40B4-BE49-F238E27FC236}">
                    <a16:creationId xmlns:a16="http://schemas.microsoft.com/office/drawing/2014/main" id="{48EC5504-BCB6-3E43-8B5E-70DFB44D85A5}"/>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0" name="Freeform 281">
                <a:extLst>
                  <a:ext uri="{FF2B5EF4-FFF2-40B4-BE49-F238E27FC236}">
                    <a16:creationId xmlns:a16="http://schemas.microsoft.com/office/drawing/2014/main" id="{C88BD48F-2BCF-B747-8C17-F3DEC0F1B295}"/>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1" name="Freeform 282">
                <a:extLst>
                  <a:ext uri="{FF2B5EF4-FFF2-40B4-BE49-F238E27FC236}">
                    <a16:creationId xmlns:a16="http://schemas.microsoft.com/office/drawing/2014/main" id="{4AC3F7D1-88DE-BF4D-9A8D-5EE8BA83B00B}"/>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2" name="Freeform 283">
                <a:extLst>
                  <a:ext uri="{FF2B5EF4-FFF2-40B4-BE49-F238E27FC236}">
                    <a16:creationId xmlns:a16="http://schemas.microsoft.com/office/drawing/2014/main" id="{FD75955F-091E-3D4C-9911-2D9475548AA8}"/>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3" name="Freeform 284">
                <a:extLst>
                  <a:ext uri="{FF2B5EF4-FFF2-40B4-BE49-F238E27FC236}">
                    <a16:creationId xmlns:a16="http://schemas.microsoft.com/office/drawing/2014/main" id="{09605062-DE12-E247-865C-37170B1571AB}"/>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4" name="Freeform 290">
                <a:extLst>
                  <a:ext uri="{FF2B5EF4-FFF2-40B4-BE49-F238E27FC236}">
                    <a16:creationId xmlns:a16="http://schemas.microsoft.com/office/drawing/2014/main" id="{D4E8724D-D1E2-024D-B601-42C0D71F9649}"/>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5" name="Freeform 291">
                <a:extLst>
                  <a:ext uri="{FF2B5EF4-FFF2-40B4-BE49-F238E27FC236}">
                    <a16:creationId xmlns:a16="http://schemas.microsoft.com/office/drawing/2014/main" id="{FBEA5CB8-EC63-7B4E-AFD3-8C777F01C5F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6" name="Freeform 299">
                <a:extLst>
                  <a:ext uri="{FF2B5EF4-FFF2-40B4-BE49-F238E27FC236}">
                    <a16:creationId xmlns:a16="http://schemas.microsoft.com/office/drawing/2014/main" id="{D8E51F90-185E-0841-971C-80963147BDBB}"/>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7" name="Freeform 300">
                <a:extLst>
                  <a:ext uri="{FF2B5EF4-FFF2-40B4-BE49-F238E27FC236}">
                    <a16:creationId xmlns:a16="http://schemas.microsoft.com/office/drawing/2014/main" id="{96E7C878-6784-774F-8689-30F242D2095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8" name="Freeform 301">
                <a:extLst>
                  <a:ext uri="{FF2B5EF4-FFF2-40B4-BE49-F238E27FC236}">
                    <a16:creationId xmlns:a16="http://schemas.microsoft.com/office/drawing/2014/main" id="{CAED2C5C-0186-E242-9554-5D92D0260268}"/>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9" name="Freeform 308">
                <a:extLst>
                  <a:ext uri="{FF2B5EF4-FFF2-40B4-BE49-F238E27FC236}">
                    <a16:creationId xmlns:a16="http://schemas.microsoft.com/office/drawing/2014/main" id="{82E17CA4-07C2-8440-B7DC-AFE2FC6D47C7}"/>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290" name="Group 107">
                <a:extLst>
                  <a:ext uri="{FF2B5EF4-FFF2-40B4-BE49-F238E27FC236}">
                    <a16:creationId xmlns:a16="http://schemas.microsoft.com/office/drawing/2014/main" id="{4EA85618-8F34-A14B-898F-E2550541F2C0}"/>
                  </a:ext>
                </a:extLst>
              </p:cNvPr>
              <p:cNvGrpSpPr/>
              <p:nvPr/>
            </p:nvGrpSpPr>
            <p:grpSpPr>
              <a:xfrm>
                <a:off x="1837274" y="1519090"/>
                <a:ext cx="3430297" cy="1945921"/>
                <a:chOff x="3217981" y="1805114"/>
                <a:chExt cx="2443371" cy="1386063"/>
              </a:xfrm>
              <a:grpFill/>
            </p:grpSpPr>
            <p:sp>
              <p:nvSpPr>
                <p:cNvPr id="300" name="Freeform 304">
                  <a:extLst>
                    <a:ext uri="{FF2B5EF4-FFF2-40B4-BE49-F238E27FC236}">
                      <a16:creationId xmlns:a16="http://schemas.microsoft.com/office/drawing/2014/main" id="{E86B1FBB-A3FA-2341-A9A8-E87D62F287FE}"/>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1" name="Freeform 306">
                  <a:extLst>
                    <a:ext uri="{FF2B5EF4-FFF2-40B4-BE49-F238E27FC236}">
                      <a16:creationId xmlns:a16="http://schemas.microsoft.com/office/drawing/2014/main" id="{AFA4E874-7123-364A-BB81-12C01E3C3D5B}"/>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291" name="Group 108">
                <a:extLst>
                  <a:ext uri="{FF2B5EF4-FFF2-40B4-BE49-F238E27FC236}">
                    <a16:creationId xmlns:a16="http://schemas.microsoft.com/office/drawing/2014/main" id="{51F3BA4D-5096-EC43-A85E-D74CD5D8B0FE}"/>
                  </a:ext>
                </a:extLst>
              </p:cNvPr>
              <p:cNvGrpSpPr/>
              <p:nvPr/>
            </p:nvGrpSpPr>
            <p:grpSpPr>
              <a:xfrm>
                <a:off x="1120769" y="2266878"/>
                <a:ext cx="2682302" cy="1751332"/>
                <a:chOff x="2707619" y="2337757"/>
                <a:chExt cx="1910580" cy="1247459"/>
              </a:xfrm>
              <a:grpFill/>
            </p:grpSpPr>
            <p:sp>
              <p:nvSpPr>
                <p:cNvPr id="298" name="Freeform 309">
                  <a:extLst>
                    <a:ext uri="{FF2B5EF4-FFF2-40B4-BE49-F238E27FC236}">
                      <a16:creationId xmlns:a16="http://schemas.microsoft.com/office/drawing/2014/main" id="{3C6C5387-B986-3D47-8914-9215D1B768E7}"/>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9" name="Freeform 311">
                  <a:extLst>
                    <a:ext uri="{FF2B5EF4-FFF2-40B4-BE49-F238E27FC236}">
                      <a16:creationId xmlns:a16="http://schemas.microsoft.com/office/drawing/2014/main" id="{90927AB5-E394-4F4D-832E-96A2C0434FC6}"/>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292" name="Freeform 313">
                <a:extLst>
                  <a:ext uri="{FF2B5EF4-FFF2-40B4-BE49-F238E27FC236}">
                    <a16:creationId xmlns:a16="http://schemas.microsoft.com/office/drawing/2014/main" id="{826C5EDC-1EE3-F944-851B-6AD137D9C401}"/>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3" name="Freeform 315">
                <a:extLst>
                  <a:ext uri="{FF2B5EF4-FFF2-40B4-BE49-F238E27FC236}">
                    <a16:creationId xmlns:a16="http://schemas.microsoft.com/office/drawing/2014/main" id="{3EBE83A3-38CA-A34C-A6CC-91B7A320DCB5}"/>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4" name="Freeform 316">
                <a:extLst>
                  <a:ext uri="{FF2B5EF4-FFF2-40B4-BE49-F238E27FC236}">
                    <a16:creationId xmlns:a16="http://schemas.microsoft.com/office/drawing/2014/main" id="{64DFD206-6496-424C-894F-3A72C493703A}"/>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5" name="Freeform 321">
                <a:extLst>
                  <a:ext uri="{FF2B5EF4-FFF2-40B4-BE49-F238E27FC236}">
                    <a16:creationId xmlns:a16="http://schemas.microsoft.com/office/drawing/2014/main" id="{2B383168-3917-B643-85A4-7FE714A3B66B}"/>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6" name="Freeform 358">
                <a:extLst>
                  <a:ext uri="{FF2B5EF4-FFF2-40B4-BE49-F238E27FC236}">
                    <a16:creationId xmlns:a16="http://schemas.microsoft.com/office/drawing/2014/main" id="{CC12AD2E-75FF-AC4B-B44F-D67AC1F6E71D}"/>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7" name="Freeform 359">
                <a:extLst>
                  <a:ext uri="{FF2B5EF4-FFF2-40B4-BE49-F238E27FC236}">
                    <a16:creationId xmlns:a16="http://schemas.microsoft.com/office/drawing/2014/main" id="{5AA0DE45-625B-DC4A-AA12-BCC3B433DB66}"/>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9" name="Group 6">
              <a:extLst>
                <a:ext uri="{FF2B5EF4-FFF2-40B4-BE49-F238E27FC236}">
                  <a16:creationId xmlns:a16="http://schemas.microsoft.com/office/drawing/2014/main" id="{3A933DBC-A9AA-454E-ACB4-04552359CBCA}"/>
                </a:ext>
              </a:extLst>
            </p:cNvPr>
            <p:cNvGrpSpPr/>
            <p:nvPr/>
          </p:nvGrpSpPr>
          <p:grpSpPr>
            <a:xfrm>
              <a:off x="5517120" y="2249102"/>
              <a:ext cx="1412234" cy="1522347"/>
              <a:chOff x="3854450" y="1901825"/>
              <a:chExt cx="2097088" cy="2260601"/>
            </a:xfrm>
            <a:grpFill/>
          </p:grpSpPr>
          <p:sp>
            <p:nvSpPr>
              <p:cNvPr id="240" name="Freeform 5">
                <a:extLst>
                  <a:ext uri="{FF2B5EF4-FFF2-40B4-BE49-F238E27FC236}">
                    <a16:creationId xmlns:a16="http://schemas.microsoft.com/office/drawing/2014/main" id="{AB90F25D-8512-3C47-B4B8-03FDBDF5EDC4}"/>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1" name="Freeform 6">
                <a:extLst>
                  <a:ext uri="{FF2B5EF4-FFF2-40B4-BE49-F238E27FC236}">
                    <a16:creationId xmlns:a16="http://schemas.microsoft.com/office/drawing/2014/main" id="{8B34709E-7EFE-9D4A-8514-E47B9C7FE9FF}"/>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2" name="Freeform 7">
                <a:extLst>
                  <a:ext uri="{FF2B5EF4-FFF2-40B4-BE49-F238E27FC236}">
                    <a16:creationId xmlns:a16="http://schemas.microsoft.com/office/drawing/2014/main" id="{829A5C05-76F1-6645-BA8F-26F15438B058}"/>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3" name="Freeform 8">
                <a:extLst>
                  <a:ext uri="{FF2B5EF4-FFF2-40B4-BE49-F238E27FC236}">
                    <a16:creationId xmlns:a16="http://schemas.microsoft.com/office/drawing/2014/main" id="{FB688CC7-BF87-C847-8D84-F20BDF070082}"/>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4" name="Freeform 9">
                <a:extLst>
                  <a:ext uri="{FF2B5EF4-FFF2-40B4-BE49-F238E27FC236}">
                    <a16:creationId xmlns:a16="http://schemas.microsoft.com/office/drawing/2014/main" id="{93EE9849-ED8D-0A43-9866-6ADDF8632082}"/>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5" name="Freeform 10">
                <a:extLst>
                  <a:ext uri="{FF2B5EF4-FFF2-40B4-BE49-F238E27FC236}">
                    <a16:creationId xmlns:a16="http://schemas.microsoft.com/office/drawing/2014/main" id="{95FC5AF1-3A6A-B549-B2DE-5E43D2E270CF}"/>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solidFill>
                <a:srgbClr val="1C355D"/>
              </a:solidFill>
              <a:ln w="3175">
                <a:noFill/>
              </a:ln>
            </p:spPr>
            <p:txBody>
              <a:bodyPr vert="horz" wrap="square" lIns="91440" tIns="45720" rIns="91440" bIns="45720" numCol="1" anchor="t" anchorCtr="0" compatLnSpc="1">
                <a:prstTxWarp prst="textNoShape">
                  <a:avLst/>
                </a:prstTxWarp>
              </a:bodyPr>
              <a:lstStyle/>
              <a:p>
                <a:endParaRPr lang="en-IN" dirty="0"/>
              </a:p>
            </p:txBody>
          </p:sp>
          <p:sp>
            <p:nvSpPr>
              <p:cNvPr id="246" name="Freeform 11">
                <a:extLst>
                  <a:ext uri="{FF2B5EF4-FFF2-40B4-BE49-F238E27FC236}">
                    <a16:creationId xmlns:a16="http://schemas.microsoft.com/office/drawing/2014/main" id="{6CD93235-CD52-0640-B87A-BE056718ED59}"/>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7" name="Freeform 12">
                <a:extLst>
                  <a:ext uri="{FF2B5EF4-FFF2-40B4-BE49-F238E27FC236}">
                    <a16:creationId xmlns:a16="http://schemas.microsoft.com/office/drawing/2014/main" id="{DE3D5F45-A293-F24C-8939-3ACA3B6A8D4C}"/>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8" name="Freeform 13">
                <a:extLst>
                  <a:ext uri="{FF2B5EF4-FFF2-40B4-BE49-F238E27FC236}">
                    <a16:creationId xmlns:a16="http://schemas.microsoft.com/office/drawing/2014/main" id="{0CAEA5FD-A001-064A-8AB2-6741A8F90E88}"/>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9" name="Freeform 14">
                <a:extLst>
                  <a:ext uri="{FF2B5EF4-FFF2-40B4-BE49-F238E27FC236}">
                    <a16:creationId xmlns:a16="http://schemas.microsoft.com/office/drawing/2014/main" id="{1B3468E5-CD40-834D-AED8-64D2220018F5}"/>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0" name="Freeform 15">
                <a:extLst>
                  <a:ext uri="{FF2B5EF4-FFF2-40B4-BE49-F238E27FC236}">
                    <a16:creationId xmlns:a16="http://schemas.microsoft.com/office/drawing/2014/main" id="{6592DF67-7B23-D947-8FC7-73D8CA6B2C6F}"/>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1" name="Freeform 16">
                <a:extLst>
                  <a:ext uri="{FF2B5EF4-FFF2-40B4-BE49-F238E27FC236}">
                    <a16:creationId xmlns:a16="http://schemas.microsoft.com/office/drawing/2014/main" id="{FF24C7FA-CC1B-5B40-A2FE-9941B80BD2C8}"/>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2" name="Freeform 17">
                <a:extLst>
                  <a:ext uri="{FF2B5EF4-FFF2-40B4-BE49-F238E27FC236}">
                    <a16:creationId xmlns:a16="http://schemas.microsoft.com/office/drawing/2014/main" id="{1BD17A17-A663-DE40-8A38-4F49BEB512C8}"/>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3" name="Freeform 18">
                <a:extLst>
                  <a:ext uri="{FF2B5EF4-FFF2-40B4-BE49-F238E27FC236}">
                    <a16:creationId xmlns:a16="http://schemas.microsoft.com/office/drawing/2014/main" id="{E2433637-CA58-CF48-A2FE-9E2DDA77A8C1}"/>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4" name="Freeform 19">
                <a:extLst>
                  <a:ext uri="{FF2B5EF4-FFF2-40B4-BE49-F238E27FC236}">
                    <a16:creationId xmlns:a16="http://schemas.microsoft.com/office/drawing/2014/main" id="{A8FA7A98-626E-2544-B0CD-E79BABF1EC16}"/>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5" name="Freeform 20">
                <a:extLst>
                  <a:ext uri="{FF2B5EF4-FFF2-40B4-BE49-F238E27FC236}">
                    <a16:creationId xmlns:a16="http://schemas.microsoft.com/office/drawing/2014/main" id="{F330F6E3-63F8-DD4A-8DA1-609AFD7902E3}"/>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6" name="Freeform 21">
                <a:extLst>
                  <a:ext uri="{FF2B5EF4-FFF2-40B4-BE49-F238E27FC236}">
                    <a16:creationId xmlns:a16="http://schemas.microsoft.com/office/drawing/2014/main" id="{13F486AD-B5F3-6D43-AE1D-4BCE9A676766}"/>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7" name="Freeform 22">
                <a:extLst>
                  <a:ext uri="{FF2B5EF4-FFF2-40B4-BE49-F238E27FC236}">
                    <a16:creationId xmlns:a16="http://schemas.microsoft.com/office/drawing/2014/main" id="{A8C04E7C-19D2-014F-BBBF-1559C3FB286D}"/>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8" name="Freeform 23">
                <a:extLst>
                  <a:ext uri="{FF2B5EF4-FFF2-40B4-BE49-F238E27FC236}">
                    <a16:creationId xmlns:a16="http://schemas.microsoft.com/office/drawing/2014/main" id="{D7E60D0B-9004-6946-AF87-7F472B1445F7}"/>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9" name="Freeform 24">
                <a:extLst>
                  <a:ext uri="{FF2B5EF4-FFF2-40B4-BE49-F238E27FC236}">
                    <a16:creationId xmlns:a16="http://schemas.microsoft.com/office/drawing/2014/main" id="{FA95DE40-ECD2-184A-94B7-6B9C2F65BB22}"/>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0" name="Freeform 25">
                <a:extLst>
                  <a:ext uri="{FF2B5EF4-FFF2-40B4-BE49-F238E27FC236}">
                    <a16:creationId xmlns:a16="http://schemas.microsoft.com/office/drawing/2014/main" id="{C89A0A82-3C1C-734B-AEE3-92F4E0D063F2}"/>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1" name="Freeform 26">
                <a:extLst>
                  <a:ext uri="{FF2B5EF4-FFF2-40B4-BE49-F238E27FC236}">
                    <a16:creationId xmlns:a16="http://schemas.microsoft.com/office/drawing/2014/main" id="{B8BF0FF1-CDA8-B544-8FA2-7B416D77CFB4}"/>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2" name="Freeform 27">
                <a:extLst>
                  <a:ext uri="{FF2B5EF4-FFF2-40B4-BE49-F238E27FC236}">
                    <a16:creationId xmlns:a16="http://schemas.microsoft.com/office/drawing/2014/main" id="{D0D685AA-6CAC-A842-8709-3F4CD2353D71}"/>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3" name="Freeform 28">
                <a:extLst>
                  <a:ext uri="{FF2B5EF4-FFF2-40B4-BE49-F238E27FC236}">
                    <a16:creationId xmlns:a16="http://schemas.microsoft.com/office/drawing/2014/main" id="{0767E30C-475D-584C-9CAC-216F134E13FE}"/>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4" name="Freeform 29">
                <a:extLst>
                  <a:ext uri="{FF2B5EF4-FFF2-40B4-BE49-F238E27FC236}">
                    <a16:creationId xmlns:a16="http://schemas.microsoft.com/office/drawing/2014/main" id="{4BFED2FD-9D9F-1544-84A5-1C144E0C9726}"/>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5" name="Freeform 30">
                <a:extLst>
                  <a:ext uri="{FF2B5EF4-FFF2-40B4-BE49-F238E27FC236}">
                    <a16:creationId xmlns:a16="http://schemas.microsoft.com/office/drawing/2014/main" id="{E8E3DC8D-7540-2245-89E2-0DFD5B0D7624}"/>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6" name="Freeform 31">
                <a:extLst>
                  <a:ext uri="{FF2B5EF4-FFF2-40B4-BE49-F238E27FC236}">
                    <a16:creationId xmlns:a16="http://schemas.microsoft.com/office/drawing/2014/main" id="{614C6CC7-3AB7-9C47-9DD3-5E778D5BBF4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7" name="Freeform 32">
                <a:extLst>
                  <a:ext uri="{FF2B5EF4-FFF2-40B4-BE49-F238E27FC236}">
                    <a16:creationId xmlns:a16="http://schemas.microsoft.com/office/drawing/2014/main" id="{8BE0C234-E817-F54A-A684-A1179799F0D9}"/>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8" name="Freeform 33">
                <a:extLst>
                  <a:ext uri="{FF2B5EF4-FFF2-40B4-BE49-F238E27FC236}">
                    <a16:creationId xmlns:a16="http://schemas.microsoft.com/office/drawing/2014/main" id="{D8A30F41-6E9E-F64C-BDED-759E7595BC67}"/>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9" name="Freeform 34">
                <a:extLst>
                  <a:ext uri="{FF2B5EF4-FFF2-40B4-BE49-F238E27FC236}">
                    <a16:creationId xmlns:a16="http://schemas.microsoft.com/office/drawing/2014/main" id="{FBFC139F-016F-4D4F-9795-20DFC63D8B39}"/>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0" name="Freeform 35">
                <a:extLst>
                  <a:ext uri="{FF2B5EF4-FFF2-40B4-BE49-F238E27FC236}">
                    <a16:creationId xmlns:a16="http://schemas.microsoft.com/office/drawing/2014/main" id="{3A254F54-D9F8-A94E-AF5A-0BAD3D8760C1}"/>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1" name="Freeform 36">
                <a:extLst>
                  <a:ext uri="{FF2B5EF4-FFF2-40B4-BE49-F238E27FC236}">
                    <a16:creationId xmlns:a16="http://schemas.microsoft.com/office/drawing/2014/main" id="{AFAE7E69-99C4-AD46-BC94-92AF52371F6F}"/>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2" name="Freeform 37">
                <a:extLst>
                  <a:ext uri="{FF2B5EF4-FFF2-40B4-BE49-F238E27FC236}">
                    <a16:creationId xmlns:a16="http://schemas.microsoft.com/office/drawing/2014/main" id="{527015D1-3F5F-BE45-BDC6-1F3C22E39953}"/>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3" name="Freeform 38">
                <a:extLst>
                  <a:ext uri="{FF2B5EF4-FFF2-40B4-BE49-F238E27FC236}">
                    <a16:creationId xmlns:a16="http://schemas.microsoft.com/office/drawing/2014/main" id="{E6BF6994-5A8A-B94A-B838-F7D889322205}"/>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4" name="Freeform 39">
                <a:extLst>
                  <a:ext uri="{FF2B5EF4-FFF2-40B4-BE49-F238E27FC236}">
                    <a16:creationId xmlns:a16="http://schemas.microsoft.com/office/drawing/2014/main" id="{53175A68-CEB9-7240-AD49-7F8F6614637E}"/>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5" name="Freeform 40">
                <a:extLst>
                  <a:ext uri="{FF2B5EF4-FFF2-40B4-BE49-F238E27FC236}">
                    <a16:creationId xmlns:a16="http://schemas.microsoft.com/office/drawing/2014/main" id="{E83714D1-3BAC-CC47-A15B-56948C651E06}"/>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90" name="Group 7">
              <a:extLst>
                <a:ext uri="{FF2B5EF4-FFF2-40B4-BE49-F238E27FC236}">
                  <a16:creationId xmlns:a16="http://schemas.microsoft.com/office/drawing/2014/main" id="{666A9915-00A0-5B4F-A746-7FA1E1993A98}"/>
                </a:ext>
              </a:extLst>
            </p:cNvPr>
            <p:cNvGrpSpPr/>
            <p:nvPr/>
          </p:nvGrpSpPr>
          <p:grpSpPr>
            <a:xfrm>
              <a:off x="6338493" y="1471613"/>
              <a:ext cx="4651504" cy="3684484"/>
              <a:chOff x="5367804" y="2389802"/>
              <a:chExt cx="3170223" cy="2511153"/>
            </a:xfrm>
            <a:grpFill/>
          </p:grpSpPr>
          <p:sp>
            <p:nvSpPr>
              <p:cNvPr id="191" name="Freeform 225">
                <a:extLst>
                  <a:ext uri="{FF2B5EF4-FFF2-40B4-BE49-F238E27FC236}">
                    <a16:creationId xmlns:a16="http://schemas.microsoft.com/office/drawing/2014/main" id="{BA2EDEDF-E523-F641-8ECB-E36DE938C35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2" name="Freeform 226">
                <a:extLst>
                  <a:ext uri="{FF2B5EF4-FFF2-40B4-BE49-F238E27FC236}">
                    <a16:creationId xmlns:a16="http://schemas.microsoft.com/office/drawing/2014/main" id="{6831C44F-7BA3-4E48-BE0A-C385FDE5431F}"/>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3" name="Freeform 227">
                <a:extLst>
                  <a:ext uri="{FF2B5EF4-FFF2-40B4-BE49-F238E27FC236}">
                    <a16:creationId xmlns:a16="http://schemas.microsoft.com/office/drawing/2014/main" id="{1DDBB48C-EC42-9540-84B7-64C3FC425587}"/>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4" name="Freeform 229">
                <a:extLst>
                  <a:ext uri="{FF2B5EF4-FFF2-40B4-BE49-F238E27FC236}">
                    <a16:creationId xmlns:a16="http://schemas.microsoft.com/office/drawing/2014/main" id="{5171698E-FE27-7A4C-9AD0-7D48ADBDF2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5" name="Freeform 230">
                <a:extLst>
                  <a:ext uri="{FF2B5EF4-FFF2-40B4-BE49-F238E27FC236}">
                    <a16:creationId xmlns:a16="http://schemas.microsoft.com/office/drawing/2014/main" id="{882D59DD-E94C-9949-A337-50A44F5BDEFD}"/>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6" name="Freeform 231">
                <a:extLst>
                  <a:ext uri="{FF2B5EF4-FFF2-40B4-BE49-F238E27FC236}">
                    <a16:creationId xmlns:a16="http://schemas.microsoft.com/office/drawing/2014/main" id="{B2D383DB-1CC9-CC48-9706-4972F1A94E0F}"/>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7" name="Freeform 232">
                <a:extLst>
                  <a:ext uri="{FF2B5EF4-FFF2-40B4-BE49-F238E27FC236}">
                    <a16:creationId xmlns:a16="http://schemas.microsoft.com/office/drawing/2014/main" id="{6DB1F1C5-7E4A-9A42-8D7E-915626177BE8}"/>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8" name="Freeform 233">
                <a:extLst>
                  <a:ext uri="{FF2B5EF4-FFF2-40B4-BE49-F238E27FC236}">
                    <a16:creationId xmlns:a16="http://schemas.microsoft.com/office/drawing/2014/main" id="{95A18B20-61DA-C748-8834-064D8A9028D5}"/>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9" name="Freeform 234">
                <a:extLst>
                  <a:ext uri="{FF2B5EF4-FFF2-40B4-BE49-F238E27FC236}">
                    <a16:creationId xmlns:a16="http://schemas.microsoft.com/office/drawing/2014/main" id="{7EAEFD97-5D47-F04D-BFBB-969D0EAAEAC4}"/>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0" name="Freeform 235">
                <a:extLst>
                  <a:ext uri="{FF2B5EF4-FFF2-40B4-BE49-F238E27FC236}">
                    <a16:creationId xmlns:a16="http://schemas.microsoft.com/office/drawing/2014/main" id="{F889F178-50CF-7A4A-A197-F9AFDAFCEF88}"/>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1" name="Freeform 237">
                <a:extLst>
                  <a:ext uri="{FF2B5EF4-FFF2-40B4-BE49-F238E27FC236}">
                    <a16:creationId xmlns:a16="http://schemas.microsoft.com/office/drawing/2014/main" id="{6B3AFBC3-79C2-E044-B355-81B13435FD39}"/>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2" name="Freeform 239">
                <a:extLst>
                  <a:ext uri="{FF2B5EF4-FFF2-40B4-BE49-F238E27FC236}">
                    <a16:creationId xmlns:a16="http://schemas.microsoft.com/office/drawing/2014/main" id="{1FD3BB5F-35BB-394E-A1A1-E3CC3D8771E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03" name="Group 20">
                <a:extLst>
                  <a:ext uri="{FF2B5EF4-FFF2-40B4-BE49-F238E27FC236}">
                    <a16:creationId xmlns:a16="http://schemas.microsoft.com/office/drawing/2014/main" id="{76F33D3A-D9A7-254B-8AC6-26ADEDAA593D}"/>
                  </a:ext>
                </a:extLst>
              </p:cNvPr>
              <p:cNvGrpSpPr/>
              <p:nvPr/>
            </p:nvGrpSpPr>
            <p:grpSpPr>
              <a:xfrm>
                <a:off x="6270437" y="3946843"/>
                <a:ext cx="515530" cy="582961"/>
                <a:chOff x="7375541" y="4922816"/>
                <a:chExt cx="446089" cy="476248"/>
              </a:xfrm>
              <a:grpFill/>
            </p:grpSpPr>
            <p:sp>
              <p:nvSpPr>
                <p:cNvPr id="236" name="Freeform 228">
                  <a:extLst>
                    <a:ext uri="{FF2B5EF4-FFF2-40B4-BE49-F238E27FC236}">
                      <a16:creationId xmlns:a16="http://schemas.microsoft.com/office/drawing/2014/main" id="{827DB266-10AA-3D48-91B8-6DF092B0E90F}"/>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7" name="Freeform 236">
                  <a:extLst>
                    <a:ext uri="{FF2B5EF4-FFF2-40B4-BE49-F238E27FC236}">
                      <a16:creationId xmlns:a16="http://schemas.microsoft.com/office/drawing/2014/main" id="{4356AE10-9AE8-AA42-9C4B-FA12815230B7}"/>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8" name="Freeform 238">
                  <a:extLst>
                    <a:ext uri="{FF2B5EF4-FFF2-40B4-BE49-F238E27FC236}">
                      <a16:creationId xmlns:a16="http://schemas.microsoft.com/office/drawing/2014/main" id="{0D6017B3-8810-154E-A3EA-65561E92F94C}"/>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9" name="Freeform 240">
                  <a:extLst>
                    <a:ext uri="{FF2B5EF4-FFF2-40B4-BE49-F238E27FC236}">
                      <a16:creationId xmlns:a16="http://schemas.microsoft.com/office/drawing/2014/main" id="{3C170EC6-71C7-2D49-8402-57D79CB3E43D}"/>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04" name="Freeform 241">
                <a:extLst>
                  <a:ext uri="{FF2B5EF4-FFF2-40B4-BE49-F238E27FC236}">
                    <a16:creationId xmlns:a16="http://schemas.microsoft.com/office/drawing/2014/main" id="{5FAF4582-1164-2E48-BC22-98EFB0EE52AE}"/>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5" name="Freeform 242">
                <a:extLst>
                  <a:ext uri="{FF2B5EF4-FFF2-40B4-BE49-F238E27FC236}">
                    <a16:creationId xmlns:a16="http://schemas.microsoft.com/office/drawing/2014/main" id="{8E9D5689-7C9E-E941-AE41-9AE3B02BB5FF}"/>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6" name="Freeform 243">
                <a:extLst>
                  <a:ext uri="{FF2B5EF4-FFF2-40B4-BE49-F238E27FC236}">
                    <a16:creationId xmlns:a16="http://schemas.microsoft.com/office/drawing/2014/main" id="{36B9C09F-498D-0044-98D7-58C3633722EF}"/>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7" name="Freeform 244">
                <a:extLst>
                  <a:ext uri="{FF2B5EF4-FFF2-40B4-BE49-F238E27FC236}">
                    <a16:creationId xmlns:a16="http://schemas.microsoft.com/office/drawing/2014/main" id="{43DC7F92-515C-984C-A4C9-6B0CE5BE9420}"/>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8" name="Freeform 268">
                <a:extLst>
                  <a:ext uri="{FF2B5EF4-FFF2-40B4-BE49-F238E27FC236}">
                    <a16:creationId xmlns:a16="http://schemas.microsoft.com/office/drawing/2014/main" id="{0494ADA1-6505-074B-A336-47AB829072C2}"/>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9" name="Freeform 269">
                <a:extLst>
                  <a:ext uri="{FF2B5EF4-FFF2-40B4-BE49-F238E27FC236}">
                    <a16:creationId xmlns:a16="http://schemas.microsoft.com/office/drawing/2014/main" id="{77EDD4A2-FC48-9249-AF20-5DD3B2DF4A26}"/>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0" name="Freeform 270">
                <a:extLst>
                  <a:ext uri="{FF2B5EF4-FFF2-40B4-BE49-F238E27FC236}">
                    <a16:creationId xmlns:a16="http://schemas.microsoft.com/office/drawing/2014/main" id="{B2DDFA1B-4687-0140-A724-9D195E7D3BA7}"/>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1" name="Freeform 271">
                <a:extLst>
                  <a:ext uri="{FF2B5EF4-FFF2-40B4-BE49-F238E27FC236}">
                    <a16:creationId xmlns:a16="http://schemas.microsoft.com/office/drawing/2014/main" id="{6486989B-7F4D-A846-9DC9-4823F929911F}"/>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2" name="Freeform 272">
                <a:extLst>
                  <a:ext uri="{FF2B5EF4-FFF2-40B4-BE49-F238E27FC236}">
                    <a16:creationId xmlns:a16="http://schemas.microsoft.com/office/drawing/2014/main" id="{FCA6D7C6-A470-ED44-81EF-5D5B0259BE1F}"/>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3" name="Freeform 273">
                <a:extLst>
                  <a:ext uri="{FF2B5EF4-FFF2-40B4-BE49-F238E27FC236}">
                    <a16:creationId xmlns:a16="http://schemas.microsoft.com/office/drawing/2014/main" id="{55FAF61B-1A72-FC4F-8EBB-85846607F12C}"/>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4" name="Freeform 274">
                <a:extLst>
                  <a:ext uri="{FF2B5EF4-FFF2-40B4-BE49-F238E27FC236}">
                    <a16:creationId xmlns:a16="http://schemas.microsoft.com/office/drawing/2014/main" id="{D91FD12E-E122-2F4A-A4B1-9EB8B9B13975}"/>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5" name="Freeform 275">
                <a:extLst>
                  <a:ext uri="{FF2B5EF4-FFF2-40B4-BE49-F238E27FC236}">
                    <a16:creationId xmlns:a16="http://schemas.microsoft.com/office/drawing/2014/main" id="{028FFEF4-D2C5-924E-BF8B-A610A9B79B74}"/>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6" name="Freeform 320">
                <a:extLst>
                  <a:ext uri="{FF2B5EF4-FFF2-40B4-BE49-F238E27FC236}">
                    <a16:creationId xmlns:a16="http://schemas.microsoft.com/office/drawing/2014/main" id="{8403CE55-94AD-E74B-BE84-6B06455BC029}"/>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7" name="Freeform 330">
                <a:extLst>
                  <a:ext uri="{FF2B5EF4-FFF2-40B4-BE49-F238E27FC236}">
                    <a16:creationId xmlns:a16="http://schemas.microsoft.com/office/drawing/2014/main" id="{CB24CAD3-7C19-7247-86B1-871A8B6C72FF}"/>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8" name="Freeform 332">
                <a:extLst>
                  <a:ext uri="{FF2B5EF4-FFF2-40B4-BE49-F238E27FC236}">
                    <a16:creationId xmlns:a16="http://schemas.microsoft.com/office/drawing/2014/main" id="{BB05399A-FAF2-064F-950A-C6823D890EAE}"/>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9" name="Freeform 333">
                <a:extLst>
                  <a:ext uri="{FF2B5EF4-FFF2-40B4-BE49-F238E27FC236}">
                    <a16:creationId xmlns:a16="http://schemas.microsoft.com/office/drawing/2014/main" id="{883127F2-12DC-4E4C-8BD2-368356918AA4}"/>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0" name="Freeform 334">
                <a:extLst>
                  <a:ext uri="{FF2B5EF4-FFF2-40B4-BE49-F238E27FC236}">
                    <a16:creationId xmlns:a16="http://schemas.microsoft.com/office/drawing/2014/main" id="{D9D77C83-6C9E-9A48-AC0A-F121622E43E0}"/>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1" name="Freeform 335">
                <a:extLst>
                  <a:ext uri="{FF2B5EF4-FFF2-40B4-BE49-F238E27FC236}">
                    <a16:creationId xmlns:a16="http://schemas.microsoft.com/office/drawing/2014/main" id="{097C56F9-6230-5848-8C95-099CD6812B2F}"/>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2" name="Freeform 336">
                <a:extLst>
                  <a:ext uri="{FF2B5EF4-FFF2-40B4-BE49-F238E27FC236}">
                    <a16:creationId xmlns:a16="http://schemas.microsoft.com/office/drawing/2014/main" id="{794A0ADD-808F-7547-9525-4A85EE1938F7}"/>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3" name="Freeform 337">
                <a:extLst>
                  <a:ext uri="{FF2B5EF4-FFF2-40B4-BE49-F238E27FC236}">
                    <a16:creationId xmlns:a16="http://schemas.microsoft.com/office/drawing/2014/main" id="{EBA83296-813A-624A-8111-034BC6919871}"/>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4" name="Freeform 339">
                <a:extLst>
                  <a:ext uri="{FF2B5EF4-FFF2-40B4-BE49-F238E27FC236}">
                    <a16:creationId xmlns:a16="http://schemas.microsoft.com/office/drawing/2014/main" id="{C907DDC4-9366-9542-844B-685A198E3B98}"/>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5" name="Freeform 346">
                <a:extLst>
                  <a:ext uri="{FF2B5EF4-FFF2-40B4-BE49-F238E27FC236}">
                    <a16:creationId xmlns:a16="http://schemas.microsoft.com/office/drawing/2014/main" id="{944F7B73-79B9-8E4E-BC5A-CD3F64AC09D2}"/>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6" name="Freeform 347">
                <a:extLst>
                  <a:ext uri="{FF2B5EF4-FFF2-40B4-BE49-F238E27FC236}">
                    <a16:creationId xmlns:a16="http://schemas.microsoft.com/office/drawing/2014/main" id="{65E4513B-85D4-7045-AA46-4D50424DACEE}"/>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7" name="Freeform 348">
                <a:extLst>
                  <a:ext uri="{FF2B5EF4-FFF2-40B4-BE49-F238E27FC236}">
                    <a16:creationId xmlns:a16="http://schemas.microsoft.com/office/drawing/2014/main" id="{7EFDA3A0-9F6D-E84B-9A84-C8F2DF71CB63}"/>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8" name="Freeform 349">
                <a:extLst>
                  <a:ext uri="{FF2B5EF4-FFF2-40B4-BE49-F238E27FC236}">
                    <a16:creationId xmlns:a16="http://schemas.microsoft.com/office/drawing/2014/main" id="{7E7530CC-407C-0945-BC46-DDF9F2BF0016}"/>
                  </a:ext>
                </a:extLst>
              </p:cNvPr>
              <p:cNvSpPr>
                <a:spLocks noEditPoints="1"/>
              </p:cNvSpPr>
              <p:nvPr/>
            </p:nvSpPr>
            <p:spPr bwMode="auto">
              <a:xfrm>
                <a:off x="5367804" y="2389802"/>
                <a:ext cx="3151876" cy="1476830"/>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9" name="Freeform 357">
                <a:extLst>
                  <a:ext uri="{FF2B5EF4-FFF2-40B4-BE49-F238E27FC236}">
                    <a16:creationId xmlns:a16="http://schemas.microsoft.com/office/drawing/2014/main" id="{B32C905D-1EC0-DF4C-A73A-A22E82C39EEE}"/>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0" name="Freeform 360">
                <a:extLst>
                  <a:ext uri="{FF2B5EF4-FFF2-40B4-BE49-F238E27FC236}">
                    <a16:creationId xmlns:a16="http://schemas.microsoft.com/office/drawing/2014/main" id="{2E643C06-06E5-DF40-B117-B33BB250E212}"/>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1" name="Freeform 361">
                <a:extLst>
                  <a:ext uri="{FF2B5EF4-FFF2-40B4-BE49-F238E27FC236}">
                    <a16:creationId xmlns:a16="http://schemas.microsoft.com/office/drawing/2014/main" id="{27E6770C-BC8D-FD48-8372-1018D9D606BE}"/>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2" name="Freeform 362">
                <a:extLst>
                  <a:ext uri="{FF2B5EF4-FFF2-40B4-BE49-F238E27FC236}">
                    <a16:creationId xmlns:a16="http://schemas.microsoft.com/office/drawing/2014/main" id="{53F27B39-B12B-064F-88E1-0D94BA891E9F}"/>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3" name="Freeform 363">
                <a:extLst>
                  <a:ext uri="{FF2B5EF4-FFF2-40B4-BE49-F238E27FC236}">
                    <a16:creationId xmlns:a16="http://schemas.microsoft.com/office/drawing/2014/main" id="{B01D3A64-37E2-E344-9684-E21DB24CAE32}"/>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4" name="Freeform 364">
                <a:extLst>
                  <a:ext uri="{FF2B5EF4-FFF2-40B4-BE49-F238E27FC236}">
                    <a16:creationId xmlns:a16="http://schemas.microsoft.com/office/drawing/2014/main" id="{1770E3C0-349D-EB45-B56F-1764E694A668}"/>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5" name="Freeform 365">
                <a:extLst>
                  <a:ext uri="{FF2B5EF4-FFF2-40B4-BE49-F238E27FC236}">
                    <a16:creationId xmlns:a16="http://schemas.microsoft.com/office/drawing/2014/main" id="{BA30FF78-8075-8946-8143-73F7763ACE9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364" name="Grupa 363">
            <a:extLst>
              <a:ext uri="{FF2B5EF4-FFF2-40B4-BE49-F238E27FC236}">
                <a16:creationId xmlns:a16="http://schemas.microsoft.com/office/drawing/2014/main" id="{95D4A05D-8F86-B74D-B33B-F23D4EA3C3A7}"/>
              </a:ext>
            </a:extLst>
          </p:cNvPr>
          <p:cNvGrpSpPr/>
          <p:nvPr userDrawn="1"/>
        </p:nvGrpSpPr>
        <p:grpSpPr>
          <a:xfrm>
            <a:off x="7088633" y="6503036"/>
            <a:ext cx="4349895" cy="183126"/>
            <a:chOff x="7066861" y="6503036"/>
            <a:chExt cx="4349895" cy="183126"/>
          </a:xfrm>
        </p:grpSpPr>
        <p:pic>
          <p:nvPicPr>
            <p:cNvPr id="365" name="Obraz 364">
              <a:extLst>
                <a:ext uri="{FF2B5EF4-FFF2-40B4-BE49-F238E27FC236}">
                  <a16:creationId xmlns:a16="http://schemas.microsoft.com/office/drawing/2014/main" id="{D2058E8C-FBAF-434E-8AD1-F1B0672A41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66" name="Obraz 365">
              <a:extLst>
                <a:ext uri="{FF2B5EF4-FFF2-40B4-BE49-F238E27FC236}">
                  <a16:creationId xmlns:a16="http://schemas.microsoft.com/office/drawing/2014/main" id="{AD0D0ADC-A5B6-AB44-8887-531734F8871A}"/>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67" name="Łącznik prosty 366">
              <a:extLst>
                <a:ext uri="{FF2B5EF4-FFF2-40B4-BE49-F238E27FC236}">
                  <a16:creationId xmlns:a16="http://schemas.microsoft.com/office/drawing/2014/main" id="{CEEAE430-4E5B-3348-A7DB-028BCFDDD69F}"/>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3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 firmie PL">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pracowników</a:t>
            </a:r>
            <a:endParaRPr lang="pl-PL" sz="1568" b="1">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lat</a:t>
            </a:r>
            <a:endParaRPr lang="pl-PL" sz="1568" b="1">
              <a:solidFill>
                <a:schemeClr val="accent2"/>
              </a:solidFill>
              <a:latin typeface="Segoe UI" panose="020B0502040204020203" pitchFamily="34" charset="0"/>
            </a:endParaRPr>
          </a:p>
          <a:p>
            <a:pPr>
              <a:lnSpc>
                <a:spcPct val="100000"/>
              </a:lnSpc>
            </a:pPr>
            <a:r>
              <a:rPr lang="pl-PL" sz="1550" b="1">
                <a:solidFill>
                  <a:schemeClr val="accent2"/>
                </a:solidFill>
                <a:latin typeface="Segoe UI"/>
                <a:cs typeface="Segoe UI"/>
              </a:rPr>
              <a:t>doświadczenia</a:t>
            </a: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oddziałów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w Polsce</a:t>
            </a: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zespołów projektowych</a:t>
            </a: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konsultantów</a:t>
            </a:r>
            <a:endParaRPr lang="pl-PL" sz="1568" b="1">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pl-PL" sz="1200" dirty="0" err="1">
                <a:latin typeface="Segoe UI" panose="020B0502040204020203" pitchFamily="34" charset="0"/>
                <a:cs typeface="Segoe UI" panose="020B0502040204020203" pitchFamily="34" charset="0"/>
              </a:rPr>
              <a:t>IT.integro</a:t>
            </a:r>
            <a:r>
              <a:rPr lang="pl-PL" sz="1200" dirty="0">
                <a:latin typeface="Segoe UI" panose="020B0502040204020203" pitchFamily="34" charset="0"/>
                <a:cs typeface="Segoe UI" panose="020B0502040204020203" pitchFamily="34" charset="0"/>
              </a:rPr>
              <a:t> jest kluczowym Partnerem Dynamics 365 Business Central (dawniej Microsoft Dynamics NAV) w Polsce, współpracując </a:t>
            </a:r>
            <a:br>
              <a:rPr lang="pl-PL" sz="1200" dirty="0">
                <a:latin typeface="Segoe UI" panose="020B0502040204020203" pitchFamily="34" charset="0"/>
                <a:cs typeface="Segoe UI" panose="020B0502040204020203" pitchFamily="34" charset="0"/>
              </a:rPr>
            </a:br>
            <a:r>
              <a:rPr lang="pl-PL" sz="1200" dirty="0">
                <a:latin typeface="Segoe UI" panose="020B0502040204020203" pitchFamily="34" charset="0"/>
                <a:cs typeface="Segoe UI" panose="020B0502040204020203" pitchFamily="34" charset="0"/>
              </a:rPr>
              <a:t>w zakresie efektywnej edukacji rynku na temat zintegrowanych systemów informatycznych oraz wdrażając najpopularniejszy system ERP z rodziny produktów Microsoft. </a:t>
            </a:r>
          </a:p>
          <a:p>
            <a:endParaRPr lang="pl-PL" sz="1200" dirty="0">
              <a:latin typeface="Segoe UI" panose="020B0502040204020203" pitchFamily="34" charset="0"/>
              <a:cs typeface="Segoe UI" panose="020B0502040204020203" pitchFamily="34" charset="0"/>
            </a:endParaRPr>
          </a:p>
          <a:p>
            <a:r>
              <a:rPr lang="pl-PL" sz="1200" dirty="0">
                <a:latin typeface="Segoe UI" panose="020B0502040204020203" pitchFamily="34" charset="0"/>
                <a:cs typeface="Segoe UI" panose="020B0502040204020203" pitchFamily="34" charset="0"/>
              </a:rPr>
              <a:t>Spółka przeprowadziła już ponad </a:t>
            </a:r>
            <a:r>
              <a:rPr lang="pl-PL" sz="1200" b="1" dirty="0">
                <a:latin typeface="Segoe UI" panose="020B0502040204020203" pitchFamily="34" charset="0"/>
                <a:cs typeface="Segoe UI" panose="020B0502040204020203" pitchFamily="34" charset="0"/>
              </a:rPr>
              <a:t>350 wdrożeń</a:t>
            </a:r>
            <a:r>
              <a:rPr lang="pl-PL" sz="1200" dirty="0">
                <a:latin typeface="Segoe UI" panose="020B0502040204020203" pitchFamily="34" charset="0"/>
                <a:cs typeface="Segoe UI" panose="020B0502040204020203" pitchFamily="34" charset="0"/>
              </a:rPr>
              <a:t> i </a:t>
            </a:r>
            <a:r>
              <a:rPr lang="pl-PL" sz="1200" b="1" dirty="0">
                <a:latin typeface="Segoe UI" panose="020B0502040204020203" pitchFamily="34" charset="0"/>
                <a:cs typeface="Segoe UI" panose="020B0502040204020203" pitchFamily="34" charset="0"/>
              </a:rPr>
              <a:t>850 projektów</a:t>
            </a:r>
            <a:r>
              <a:rPr lang="pl-PL" sz="1200" dirty="0">
                <a:latin typeface="Segoe UI" panose="020B0502040204020203" pitchFamily="34" charset="0"/>
                <a:cs typeface="Segoe UI" panose="020B0502040204020203" pitchFamily="34" charset="0"/>
              </a:rPr>
              <a:t>. Od ponad 20 lat wspiera pracę ponad </a:t>
            </a:r>
            <a:r>
              <a:rPr lang="pl-PL" sz="1200" b="1" dirty="0">
                <a:latin typeface="Segoe UI" panose="020B0502040204020203" pitchFamily="34" charset="0"/>
                <a:cs typeface="Segoe UI" panose="020B0502040204020203" pitchFamily="34" charset="0"/>
              </a:rPr>
              <a:t>7 000 użytkowników </a:t>
            </a:r>
            <a:r>
              <a:rPr lang="pl-PL" sz="1200" dirty="0">
                <a:latin typeface="Segoe UI" panose="020B0502040204020203" pitchFamily="34" charset="0"/>
                <a:cs typeface="Segoe UI" panose="020B0502040204020203" pitchFamily="34" charset="0"/>
              </a:rPr>
              <a:t>systemu Microsoft Dynamics NAV. Dodatkowo, z sukcesem realizuje globalne, wielojęzyczne i wielowalutowe projekty wdrożeniowe dla korporacji oraz grup kapitałowych. Firma zrealizowała już ponad </a:t>
            </a:r>
            <a:r>
              <a:rPr lang="pl-PL" sz="1200" b="1" dirty="0">
                <a:latin typeface="Segoe UI" panose="020B0502040204020203" pitchFamily="34" charset="0"/>
                <a:cs typeface="Segoe UI" panose="020B0502040204020203" pitchFamily="34" charset="0"/>
              </a:rPr>
              <a:t>80 zagranicznych </a:t>
            </a:r>
            <a:r>
              <a:rPr lang="pl-PL" sz="1200" dirty="0">
                <a:latin typeface="Segoe UI" panose="020B0502040204020203" pitchFamily="34" charset="0"/>
                <a:cs typeface="Segoe UI" panose="020B0502040204020203" pitchFamily="34" charset="0"/>
              </a:rPr>
              <a:t>wdrożeń systemu ERP w </a:t>
            </a:r>
            <a:r>
              <a:rPr lang="pl-PL" sz="1200" b="1" dirty="0">
                <a:latin typeface="Segoe UI" panose="020B0502040204020203" pitchFamily="34" charset="0"/>
                <a:cs typeface="Segoe UI" panose="020B0502040204020203" pitchFamily="34" charset="0"/>
              </a:rPr>
              <a:t>51 krajach </a:t>
            </a:r>
            <a:r>
              <a:rPr lang="pl-PL" sz="1200" dirty="0">
                <a:latin typeface="Segoe UI" panose="020B0502040204020203" pitchFamily="34" charset="0"/>
                <a:cs typeface="Segoe UI" panose="020B0502040204020203" pitchFamily="34" charset="0"/>
              </a:rPr>
              <a:t>i wspiera ponad </a:t>
            </a:r>
            <a:r>
              <a:rPr lang="pl-PL" sz="1200" b="1" dirty="0">
                <a:latin typeface="Segoe UI" panose="020B0502040204020203" pitchFamily="34" charset="0"/>
                <a:cs typeface="Segoe UI" panose="020B0502040204020203" pitchFamily="34" charset="0"/>
              </a:rPr>
              <a:t>2 000 obcojęzycznych </a:t>
            </a:r>
            <a:r>
              <a:rPr lang="pl-PL" sz="1200" dirty="0">
                <a:latin typeface="Segoe UI" panose="020B0502040204020203" pitchFamily="34" charset="0"/>
                <a:cs typeface="Segoe UI" panose="020B0502040204020203" pitchFamily="34" charset="0"/>
              </a:rPr>
              <a:t>użytkowników z całego świata. </a:t>
            </a: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Ekspertów IT </a:t>
            </a:r>
            <a:br>
              <a:rPr lang="pl-PL" sz="1550" b="1">
                <a:solidFill>
                  <a:schemeClr val="accent2"/>
                </a:solidFill>
                <a:latin typeface="Segoe UI"/>
                <a:cs typeface="Segoe UI"/>
              </a:rPr>
            </a:br>
            <a:r>
              <a:rPr lang="pl-PL" sz="1550" b="1">
                <a:solidFill>
                  <a:schemeClr val="accent2"/>
                </a:solidFill>
                <a:latin typeface="Segoe UI"/>
                <a:cs typeface="Segoe UI"/>
              </a:rPr>
              <a:t>i Helpdesk</a:t>
            </a: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78583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 firmie EN">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employees</a:t>
            </a:r>
            <a:endParaRPr lang="pl-PL" sz="1568" b="1" dirty="0">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years</a:t>
            </a:r>
            <a:r>
              <a:rPr lang="pl-PL" sz="1550" b="1" dirty="0">
                <a:solidFill>
                  <a:schemeClr val="accent2"/>
                </a:solidFill>
                <a:latin typeface="Segoe UI"/>
                <a:cs typeface="Segoe UI"/>
              </a:rPr>
              <a:t>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of </a:t>
            </a:r>
            <a:r>
              <a:rPr lang="pl-PL" sz="1550" b="1" dirty="0" err="1">
                <a:solidFill>
                  <a:schemeClr val="accent2"/>
                </a:solidFill>
                <a:latin typeface="Segoe UI"/>
                <a:cs typeface="Segoe UI"/>
              </a:rPr>
              <a:t>experience</a:t>
            </a:r>
            <a:endParaRPr lang="pl-PL" sz="1550" b="1" dirty="0">
              <a:solidFill>
                <a:schemeClr val="accent2"/>
              </a:solidFill>
              <a:latin typeface="Segoe UI"/>
              <a:cs typeface="Segoe UI"/>
            </a:endParaRP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locations</a:t>
            </a:r>
            <a:r>
              <a:rPr lang="pl-PL" sz="1550" b="1" dirty="0">
                <a:solidFill>
                  <a:schemeClr val="accent2"/>
                </a:solidFill>
                <a:latin typeface="Segoe UI"/>
                <a:cs typeface="Segoe UI"/>
              </a:rPr>
              <a:t> in Poland </a:t>
            </a:r>
            <a:endParaRPr lang="pl-PL" sz="1568" b="1" dirty="0">
              <a:solidFill>
                <a:schemeClr val="accent2"/>
              </a:solidFill>
              <a:latin typeface="Segoe UI" panose="020B0502040204020203" pitchFamily="34" charset="0"/>
            </a:endParaRP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 </a:t>
            </a:r>
            <a:r>
              <a:rPr lang="pl-PL" sz="1550" b="1" dirty="0" err="1">
                <a:solidFill>
                  <a:schemeClr val="accent2"/>
                </a:solidFill>
                <a:latin typeface="Segoe UI"/>
                <a:cs typeface="Segoe UI"/>
              </a:rPr>
              <a:t>project</a:t>
            </a:r>
            <a:r>
              <a:rPr lang="pl-PL" sz="1550" b="1" dirty="0">
                <a:solidFill>
                  <a:schemeClr val="accent2"/>
                </a:solidFill>
                <a:latin typeface="Segoe UI"/>
                <a:cs typeface="Segoe UI"/>
              </a:rPr>
              <a:t> </a:t>
            </a:r>
            <a:r>
              <a:rPr lang="pl-PL" sz="1550" b="1" dirty="0" err="1">
                <a:solidFill>
                  <a:schemeClr val="accent2"/>
                </a:solidFill>
                <a:latin typeface="Segoe UI"/>
                <a:cs typeface="Segoe UI"/>
              </a:rPr>
              <a:t>teams</a:t>
            </a:r>
            <a:endParaRPr lang="pl-PL" sz="1550" b="1" dirty="0">
              <a:solidFill>
                <a:schemeClr val="accent2"/>
              </a:solidFill>
              <a:latin typeface="Segoe UI"/>
              <a:cs typeface="Segoe UI"/>
            </a:endParaRP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consultants</a:t>
            </a:r>
            <a:endParaRPr lang="pl-PL" sz="1568" b="1" dirty="0">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en-US" sz="1200" kern="1200" dirty="0">
                <a:solidFill>
                  <a:schemeClr val="tx1"/>
                </a:solidFill>
                <a:effectLst/>
                <a:latin typeface="Segoe UI" panose="020B0502040204020203" pitchFamily="34" charset="0"/>
                <a:ea typeface="+mn-ea"/>
                <a:cs typeface="Segoe UI" panose="020B0502040204020203" pitchFamily="34" charset="0"/>
              </a:rPr>
              <a:t>As a leading Dynamics 365 Business Central (former Dynamics NAV) Partner in Poland, IT.integro successfully cooperates with Microsoft on educating the market about integrated IT systems and implements the most popular ERP system of the Microsoft product family.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The company has completed over </a:t>
            </a:r>
            <a:r>
              <a:rPr lang="en-US" sz="1200" b="1" kern="1200" dirty="0">
                <a:solidFill>
                  <a:schemeClr val="tx1"/>
                </a:solidFill>
                <a:effectLst/>
                <a:latin typeface="Segoe UI" panose="020B0502040204020203" pitchFamily="34" charset="0"/>
                <a:ea typeface="+mn-ea"/>
                <a:cs typeface="Segoe UI" panose="020B0502040204020203" pitchFamily="34" charset="0"/>
              </a:rPr>
              <a:t>350 implementations</a:t>
            </a:r>
            <a:r>
              <a:rPr lang="en-US" sz="1200" kern="1200" dirty="0">
                <a:solidFill>
                  <a:schemeClr val="tx1"/>
                </a:solidFill>
                <a:effectLst/>
                <a:latin typeface="Segoe UI" panose="020B0502040204020203" pitchFamily="34" charset="0"/>
                <a:ea typeface="+mn-ea"/>
                <a:cs typeface="Segoe UI" panose="020B0502040204020203" pitchFamily="34" charset="0"/>
              </a:rPr>
              <a:t> and </a:t>
            </a:r>
            <a:r>
              <a:rPr lang="en-US" sz="1200" b="1" kern="1200" dirty="0">
                <a:solidFill>
                  <a:schemeClr val="tx1"/>
                </a:solidFill>
                <a:effectLst/>
                <a:latin typeface="Segoe UI" panose="020B0502040204020203" pitchFamily="34" charset="0"/>
                <a:ea typeface="+mn-ea"/>
                <a:cs typeface="Segoe UI" panose="020B0502040204020203" pitchFamily="34" charset="0"/>
              </a:rPr>
              <a:t>850 other projects</a:t>
            </a:r>
            <a:r>
              <a:rPr lang="en-US" sz="1200" kern="1200" dirty="0">
                <a:solidFill>
                  <a:schemeClr val="tx1"/>
                </a:solidFill>
                <a:effectLst/>
                <a:latin typeface="Segoe UI" panose="020B0502040204020203" pitchFamily="34" charset="0"/>
                <a:ea typeface="+mn-ea"/>
                <a:cs typeface="Segoe UI" panose="020B0502040204020203" pitchFamily="34" charset="0"/>
              </a:rPr>
              <a:t>. For 20 years, it has supported </a:t>
            </a:r>
            <a:r>
              <a:rPr lang="en-US" sz="1200" b="1" kern="1200" dirty="0">
                <a:solidFill>
                  <a:schemeClr val="tx1"/>
                </a:solidFill>
                <a:effectLst/>
                <a:latin typeface="Segoe UI" panose="020B0502040204020203" pitchFamily="34" charset="0"/>
                <a:ea typeface="+mn-ea"/>
                <a:cs typeface="Segoe UI" panose="020B0502040204020203" pitchFamily="34" charset="0"/>
              </a:rPr>
              <a:t>more than 7,000 Microsoft Dynamics NAV users</a:t>
            </a:r>
            <a:r>
              <a:rPr lang="en-US"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en-US" sz="1200" kern="1200" dirty="0">
                <a:solidFill>
                  <a:schemeClr val="tx1"/>
                </a:solidFill>
                <a:effectLst/>
                <a:latin typeface="Segoe UI" panose="020B0502040204020203" pitchFamily="34" charset="0"/>
                <a:ea typeface="+mn-ea"/>
                <a:cs typeface="Segoe UI" panose="020B0502040204020203" pitchFamily="34" charset="0"/>
              </a:rPr>
              <a:t>company </a:t>
            </a:r>
            <a:r>
              <a:rPr lang="pl-PL" sz="1200" kern="1200" dirty="0" err="1">
                <a:solidFill>
                  <a:schemeClr val="tx1"/>
                </a:solidFill>
                <a:effectLst/>
                <a:latin typeface="Segoe UI" panose="020B0502040204020203" pitchFamily="34" charset="0"/>
                <a:ea typeface="+mn-ea"/>
                <a:cs typeface="Segoe UI" panose="020B0502040204020203" pitchFamily="34" charset="0"/>
              </a:rPr>
              <a:t>also</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carries out global, multi-language and multi-currency implementation projects for corporations and capital groups. The company has already delivered </a:t>
            </a:r>
            <a:r>
              <a:rPr lang="en-US" sz="1200" b="1" kern="1200" dirty="0">
                <a:solidFill>
                  <a:schemeClr val="tx1"/>
                </a:solidFill>
                <a:effectLst/>
                <a:latin typeface="Segoe UI" panose="020B0502040204020203" pitchFamily="34" charset="0"/>
                <a:ea typeface="+mn-ea"/>
                <a:cs typeface="Segoe UI" panose="020B0502040204020203" pitchFamily="34" charset="0"/>
              </a:rPr>
              <a:t>80 implementations of the ERP system in 51 countries</a:t>
            </a:r>
            <a:r>
              <a:rPr lang="en-US" sz="1200" kern="1200" dirty="0">
                <a:solidFill>
                  <a:schemeClr val="tx1"/>
                </a:solidFill>
                <a:effectLst/>
                <a:latin typeface="Segoe UI" panose="020B0502040204020203" pitchFamily="34" charset="0"/>
                <a:ea typeface="+mn-ea"/>
                <a:cs typeface="Segoe UI" panose="020B0502040204020203" pitchFamily="34" charset="0"/>
              </a:rPr>
              <a:t> and it supports </a:t>
            </a:r>
            <a:r>
              <a:rPr lang="en-US" sz="1200" b="1" kern="1200" dirty="0">
                <a:solidFill>
                  <a:schemeClr val="tx1"/>
                </a:solidFill>
                <a:effectLst/>
                <a:latin typeface="Segoe UI" panose="020B0502040204020203" pitchFamily="34" charset="0"/>
                <a:ea typeface="+mn-ea"/>
                <a:cs typeface="Segoe UI" panose="020B0502040204020203" pitchFamily="34" charset="0"/>
              </a:rPr>
              <a:t>2,000 foreign language users</a:t>
            </a:r>
            <a:r>
              <a:rPr lang="en-US" sz="1200" kern="1200" dirty="0">
                <a:solidFill>
                  <a:schemeClr val="tx1"/>
                </a:solidFill>
                <a:effectLst/>
                <a:latin typeface="Segoe UI" panose="020B0502040204020203" pitchFamily="34" charset="0"/>
                <a:ea typeface="+mn-ea"/>
                <a:cs typeface="Segoe UI" panose="020B0502040204020203" pitchFamily="34" charset="0"/>
              </a:rPr>
              <a:t> worldwide.</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591712"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IT and Helpdesk </a:t>
            </a:r>
            <a:r>
              <a:rPr lang="pl-PL" sz="1550" b="1" dirty="0" err="1">
                <a:solidFill>
                  <a:schemeClr val="accent2"/>
                </a:solidFill>
                <a:latin typeface="Segoe UI"/>
                <a:cs typeface="Segoe UI"/>
              </a:rPr>
              <a:t>experts</a:t>
            </a:r>
            <a:endParaRPr lang="pl-PL" sz="1550" b="1" dirty="0">
              <a:solidFill>
                <a:schemeClr val="accent2"/>
              </a:solidFill>
              <a:latin typeface="Segoe UI"/>
              <a:cs typeface="Segoe UI"/>
            </a:endParaRP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3552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S DBC365- PL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785652"/>
          </a:xfrm>
          <a:prstGeom prst="rect">
            <a:avLst/>
          </a:prstGeom>
          <a:noFill/>
        </p:spPr>
        <p:txBody>
          <a:bodyPr wrap="square" rtlCol="0">
            <a:spAutoFit/>
          </a:bodyPr>
          <a:lstStyle/>
          <a:p>
            <a:r>
              <a:rPr lang="pl-PL" sz="1200" b="1" dirty="0">
                <a:effectLst/>
                <a:latin typeface="Segoe UI" panose="020B0502040204020203" pitchFamily="34" charset="0"/>
                <a:cs typeface="Segoe UI" panose="020B0502040204020203" pitchFamily="34" charset="0"/>
              </a:rPr>
              <a:t>Microsoft Dynamics 365 Business Central</a:t>
            </a:r>
            <a:r>
              <a:rPr lang="pl-PL" sz="1200" dirty="0">
                <a:effectLst/>
                <a:latin typeface="Segoe UI" panose="020B0502040204020203" pitchFamily="34" charset="0"/>
                <a:cs typeface="Segoe UI" panose="020B0502040204020203" pitchFamily="34" charset="0"/>
              </a:rPr>
              <a:t> (dawniej Microsoft Dynamics NAV) to nowoczesny i kompleksowy system ERP podnoszący efektywność zarządzania wszystkimi obszarami przedsiębiorstwa, począwszy od finansów, sprzedaży, zakupów, obsługi klienta, aż po serwis i produkcję. Jest w pełni intuicyjny, prosty w obsłudze i szybki we wdrożeniu.</a:t>
            </a:r>
          </a:p>
          <a:p>
            <a:r>
              <a:rPr lang="pl-PL" sz="1200" dirty="0">
                <a:effectLst/>
                <a:latin typeface="Segoe UI" panose="020B0502040204020203" pitchFamily="34" charset="0"/>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Dynamics 365 Business Central jako nowoczesna platforma biznesowa oferuje szerokie możliwości skalowania i rozszerzania funkcjonalności o nowe moduły i aplikacje, ułatwiając jej dostosowanie do specyficznych wymagań branżowych, bez konieczności ingerencji w kod źródłowy. </a:t>
            </a:r>
          </a:p>
          <a:p>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Korzystając z szerokiego wachlarza dodatków i aplikacji dostępnych w Microsoft AppSource, rozwiązanie można rozbudowywać i dostosowywać do indywidualnych potrzeb przedsiębiorstwa. </a:t>
            </a:r>
            <a:endParaRPr lang="pl-PL" sz="1200" dirty="0">
              <a:latin typeface="Segoe UI" panose="020B0502040204020203" pitchFamily="34" charset="0"/>
              <a:cs typeface="Segoe UI" panose="020B0502040204020203" pitchFamily="34" charset="0"/>
            </a:endParaRPr>
          </a:p>
          <a:p>
            <a:endParaRPr lang="pl-PL" sz="1200" dirty="0">
              <a:effectLst/>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System oferuje nowoczesny i intuicyjny interfejs użytkownika, spójne środowisko pracy, wbudowane narzędzia do analityki biznesowej i obsługi przepływów pracy, a także szerokie możliwości integracji. Nabywcy zyskują dostęp do jednej bazy przechowującej ustandaryzowane dane. </a:t>
            </a:r>
            <a:endParaRPr lang="pl-PL" sz="1200" dirty="0">
              <a:latin typeface="Segoe UI" panose="020B0502040204020203" pitchFamily="34" charset="0"/>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79832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mat prezentacji+ prelegent">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61D7B190-D611-8349-AAF7-A9C16306F24A}"/>
              </a:ext>
            </a:extLst>
          </p:cNvPr>
          <p:cNvSpPr>
            <a:spLocks noGrp="1"/>
          </p:cNvSpPr>
          <p:nvPr>
            <p:ph type="pic" sz="quarter" idx="17"/>
          </p:nvPr>
        </p:nvSpPr>
        <p:spPr>
          <a:xfrm>
            <a:off x="7943033" y="1291456"/>
            <a:ext cx="2724727" cy="3291471"/>
          </a:xfrm>
          <a:ln w="25400">
            <a:noFill/>
          </a:ln>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a:p>
        </p:txBody>
      </p:sp>
      <p:sp>
        <p:nvSpPr>
          <p:cNvPr id="4" name="Symbol zastępczy tekstu 3">
            <a:extLst>
              <a:ext uri="{FF2B5EF4-FFF2-40B4-BE49-F238E27FC236}">
                <a16:creationId xmlns:a16="http://schemas.microsoft.com/office/drawing/2014/main" id="{CFF5C5DB-9947-8D46-8E37-420DE4768ADF}"/>
              </a:ext>
            </a:extLst>
          </p:cNvPr>
          <p:cNvSpPr>
            <a:spLocks noGrp="1"/>
          </p:cNvSpPr>
          <p:nvPr>
            <p:ph type="body" sz="quarter" idx="18" hasCustomPrompt="1"/>
          </p:nvPr>
        </p:nvSpPr>
        <p:spPr>
          <a:xfrm>
            <a:off x="7943032" y="4726955"/>
            <a:ext cx="2725737" cy="401637"/>
          </a:xfrm>
        </p:spPr>
        <p:txBody>
          <a:bodyPr>
            <a:noAutofit/>
          </a:bodyPr>
          <a:lstStyle>
            <a:lvl1pPr marL="0" indent="0">
              <a:buNone/>
              <a:defRPr sz="1600" b="1" i="0">
                <a:latin typeface="Segoe UI" panose="020B0502040204020203" pitchFamily="34" charset="0"/>
                <a:cs typeface="Segoe UI" panose="020B0502040204020203" pitchFamily="34" charset="0"/>
              </a:defRPr>
            </a:lvl1pPr>
          </a:lstStyle>
          <a:p>
            <a:r>
              <a:rPr lang="pl-PL"/>
              <a:t>Imię nazwisko</a:t>
            </a:r>
          </a:p>
        </p:txBody>
      </p:sp>
      <p:sp>
        <p:nvSpPr>
          <p:cNvPr id="24" name="Symbol zastępczy tekstu 3">
            <a:extLst>
              <a:ext uri="{FF2B5EF4-FFF2-40B4-BE49-F238E27FC236}">
                <a16:creationId xmlns:a16="http://schemas.microsoft.com/office/drawing/2014/main" id="{5F696025-4FCD-CF46-ADC6-71ABDCD33EEA}"/>
              </a:ext>
            </a:extLst>
          </p:cNvPr>
          <p:cNvSpPr>
            <a:spLocks noGrp="1"/>
          </p:cNvSpPr>
          <p:nvPr>
            <p:ph type="body" sz="quarter" idx="20" hasCustomPrompt="1"/>
          </p:nvPr>
        </p:nvSpPr>
        <p:spPr>
          <a:xfrm>
            <a:off x="7943032" y="5141844"/>
            <a:ext cx="2725737" cy="401637"/>
          </a:xfrm>
        </p:spPr>
        <p:txBody>
          <a:bodyPr>
            <a:noAutofit/>
          </a:bodyPr>
          <a:lstStyle>
            <a:lvl1pPr marL="0" indent="0">
              <a:buNone/>
              <a:defRPr sz="1400" b="0" i="0">
                <a:solidFill>
                  <a:schemeClr val="accent4"/>
                </a:solidFill>
                <a:latin typeface="Segoe UI" panose="020B0502040204020203" pitchFamily="34" charset="0"/>
                <a:cs typeface="Segoe UI" panose="020B0502040204020203" pitchFamily="34" charset="0"/>
              </a:defRPr>
            </a:lvl1pPr>
          </a:lstStyle>
          <a:p>
            <a:r>
              <a:rPr lang="pl-PL"/>
              <a:t>Stanowisko</a:t>
            </a:r>
          </a:p>
        </p:txBody>
      </p:sp>
      <p:grpSp>
        <p:nvGrpSpPr>
          <p:cNvPr id="17" name="Grupa 16">
            <a:extLst>
              <a:ext uri="{FF2B5EF4-FFF2-40B4-BE49-F238E27FC236}">
                <a16:creationId xmlns:a16="http://schemas.microsoft.com/office/drawing/2014/main" id="{EF83B8D7-0B38-094D-8965-BD00180DFC5B}"/>
              </a:ext>
            </a:extLst>
          </p:cNvPr>
          <p:cNvGrpSpPr/>
          <p:nvPr userDrawn="1"/>
        </p:nvGrpSpPr>
        <p:grpSpPr>
          <a:xfrm>
            <a:off x="7088633" y="6503036"/>
            <a:ext cx="4349895" cy="183126"/>
            <a:chOff x="7066861" y="6503036"/>
            <a:chExt cx="4349895" cy="183126"/>
          </a:xfrm>
        </p:grpSpPr>
        <p:pic>
          <p:nvPicPr>
            <p:cNvPr id="19" name="Obraz 18">
              <a:extLst>
                <a:ext uri="{FF2B5EF4-FFF2-40B4-BE49-F238E27FC236}">
                  <a16:creationId xmlns:a16="http://schemas.microsoft.com/office/drawing/2014/main" id="{325A606B-E258-1941-8116-3CD1B99D4AE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0" name="Obraz 19">
              <a:extLst>
                <a:ext uri="{FF2B5EF4-FFF2-40B4-BE49-F238E27FC236}">
                  <a16:creationId xmlns:a16="http://schemas.microsoft.com/office/drawing/2014/main" id="{B3245881-92BC-1049-9BAF-B0BD077C245B}"/>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21" name="Łącznik prosty 20">
              <a:extLst>
                <a:ext uri="{FF2B5EF4-FFF2-40B4-BE49-F238E27FC236}">
                  <a16:creationId xmlns:a16="http://schemas.microsoft.com/office/drawing/2014/main" id="{1DB4288C-8F9D-DD4B-954F-8748869AB9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ymbol zastępczy tekstu 2">
            <a:extLst>
              <a:ext uri="{FF2B5EF4-FFF2-40B4-BE49-F238E27FC236}">
                <a16:creationId xmlns:a16="http://schemas.microsoft.com/office/drawing/2014/main" id="{7E44C886-7011-144C-9DC0-D41774663F48}"/>
              </a:ext>
            </a:extLst>
          </p:cNvPr>
          <p:cNvSpPr>
            <a:spLocks noGrp="1"/>
          </p:cNvSpPr>
          <p:nvPr>
            <p:ph type="body" sz="quarter" idx="21" hasCustomPrompt="1"/>
          </p:nvPr>
        </p:nvSpPr>
        <p:spPr>
          <a:xfrm>
            <a:off x="761032" y="2557506"/>
            <a:ext cx="5907087" cy="1742989"/>
          </a:xfrm>
        </p:spPr>
        <p:txBody>
          <a:bodyPr anchor="ctr" anchorCtr="0">
            <a:noAutofit/>
          </a:bodyPr>
          <a:lstStyle>
            <a:lvl1pPr marL="0" indent="0">
              <a:buNone/>
              <a:defRPr sz="2400" b="1" i="0">
                <a:latin typeface="Segoe UI" panose="020B0502040204020203" pitchFamily="34" charset="0"/>
                <a:cs typeface="Segoe UI" panose="020B0502040204020203" pitchFamily="34" charset="0"/>
              </a:defRPr>
            </a:lvl1pPr>
            <a:lvl2pPr marL="457200" indent="0">
              <a:buNone/>
              <a:defRPr sz="3200" b="1" i="0">
                <a:latin typeface="Segoe UI" panose="020B0502040204020203" pitchFamily="34" charset="0"/>
                <a:cs typeface="Segoe UI" panose="020B0502040204020203" pitchFamily="34" charset="0"/>
              </a:defRPr>
            </a:lvl2pPr>
            <a:lvl3pPr marL="914400" indent="0">
              <a:buNone/>
              <a:defRPr sz="3200" b="1" i="0">
                <a:latin typeface="Segoe UI" panose="020B0502040204020203" pitchFamily="34" charset="0"/>
                <a:cs typeface="Segoe UI" panose="020B0502040204020203" pitchFamily="34" charset="0"/>
              </a:defRPr>
            </a:lvl3pPr>
            <a:lvl4pPr marL="1371600" indent="0">
              <a:buNone/>
              <a:defRPr sz="3200" b="1" i="0">
                <a:latin typeface="Segoe UI" panose="020B0502040204020203" pitchFamily="34" charset="0"/>
                <a:cs typeface="Segoe UI" panose="020B0502040204020203" pitchFamily="34" charset="0"/>
              </a:defRPr>
            </a:lvl4pPr>
            <a:lvl5pPr marL="1828800" indent="0">
              <a:buNone/>
              <a:defRPr sz="3200" b="1" i="0">
                <a:latin typeface="Segoe UI" panose="020B0502040204020203" pitchFamily="34" charset="0"/>
                <a:cs typeface="Segoe UI" panose="020B0502040204020203" pitchFamily="34" charset="0"/>
              </a:defRPr>
            </a:lvl5pPr>
          </a:lstStyle>
          <a:p>
            <a:pPr lvl="0"/>
            <a:r>
              <a:rPr lang="pl-PL" dirty="0"/>
              <a:t>Temat Sesji</a:t>
            </a:r>
          </a:p>
        </p:txBody>
      </p:sp>
    </p:spTree>
    <p:extLst>
      <p:ext uri="{BB962C8B-B14F-4D97-AF65-F5344CB8AC3E}">
        <p14:creationId xmlns:p14="http://schemas.microsoft.com/office/powerpoint/2010/main" val="4030654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S DBC365- PL część 2">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4"/>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5"/>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6"/>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7"/>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8"/>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9"/>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0"/>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1"/>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2"/>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3"/>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4"/>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Funkcjonuje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195 krajach </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Cieszy się̨ zaufaniem</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użytkowników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System wybrany przez</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170 000 firm z całego świata </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Integruje wszystkie obszary działalności organizacji </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Intuicyjny interfejs </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Szybki we wdrożeniu </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Bogata funkcjonalność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standardzie </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Dostęp z każdego miejsca, urządzenia i platformy </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20746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Aplikacje biznesowe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branżowe dostępne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Zintegrowany z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Dostępny w modelu tradycyjnym, chmurowym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hybrydowym </a:t>
            </a:r>
            <a:endParaRPr lang="pl-PL" sz="1200" dirty="0">
              <a:latin typeface="Segoe UI" panose="020B0502040204020203" pitchFamily="34" charset="0"/>
              <a:cs typeface="Segoe UI" panose="020B0502040204020203" pitchFamily="34" charset="0"/>
            </a:endParaRPr>
          </a:p>
        </p:txBody>
      </p:sp>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41503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S DBC365- EN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416320"/>
          </a:xfrm>
          <a:prstGeom prst="rect">
            <a:avLst/>
          </a:prstGeom>
          <a:noFill/>
        </p:spPr>
        <p:txBody>
          <a:bodyPr wrap="square" rtlCol="0">
            <a:spAutoFit/>
          </a:bodyPr>
          <a:lstStyle/>
          <a:p>
            <a:r>
              <a:rPr lang="en-US" sz="1200" b="1" kern="1200" dirty="0">
                <a:solidFill>
                  <a:schemeClr val="tx1"/>
                </a:solidFill>
                <a:effectLst/>
                <a:latin typeface="Segoe UI" panose="020B0502040204020203" pitchFamily="34" charset="0"/>
                <a:ea typeface="+mn-ea"/>
                <a:cs typeface="Segoe UI" panose="020B0502040204020203" pitchFamily="34" charset="0"/>
              </a:rPr>
              <a:t>Microsoft Dynamics 365 Business Central </a:t>
            </a:r>
            <a:r>
              <a:rPr lang="en-US" sz="1200" kern="1200" dirty="0">
                <a:solidFill>
                  <a:schemeClr val="tx1"/>
                </a:solidFill>
                <a:effectLst/>
                <a:latin typeface="Segoe UI" panose="020B0502040204020203" pitchFamily="34" charset="0"/>
                <a:ea typeface="+mn-ea"/>
                <a:cs typeface="Segoe UI" panose="020B0502040204020203" pitchFamily="34" charset="0"/>
              </a:rPr>
              <a:t>(former Microsoft Dynamics NAV) is a modern and comprehensive ERP solution that </a:t>
            </a:r>
            <a:r>
              <a:rPr lang="pl-PL" sz="1200" kern="1200" dirty="0" err="1">
                <a:solidFill>
                  <a:schemeClr val="tx1"/>
                </a:solidFill>
                <a:effectLst/>
                <a:latin typeface="Segoe UI" panose="020B0502040204020203" pitchFamily="34" charset="0"/>
                <a:ea typeface="+mn-ea"/>
                <a:cs typeface="Segoe UI" panose="020B0502040204020203" pitchFamily="34" charset="0"/>
              </a:rPr>
              <a:t>improves</a:t>
            </a:r>
            <a:r>
              <a:rPr lang="en-US" sz="1200" kern="1200" dirty="0">
                <a:solidFill>
                  <a:schemeClr val="tx1"/>
                </a:solidFill>
                <a:effectLst/>
                <a:latin typeface="Segoe UI" panose="020B0502040204020203" pitchFamily="34" charset="0"/>
                <a:ea typeface="+mn-ea"/>
                <a:cs typeface="Segoe UI" panose="020B0502040204020203" pitchFamily="34" charset="0"/>
              </a:rPr>
              <a:t> management</a:t>
            </a:r>
            <a:r>
              <a:rPr lang="pl-PL" sz="1200" kern="1200" dirty="0">
                <a:solidFill>
                  <a:schemeClr val="tx1"/>
                </a:solidFill>
                <a:effectLst/>
                <a:latin typeface="Segoe UI" panose="020B0502040204020203" pitchFamily="34" charset="0"/>
                <a:ea typeface="+mn-ea"/>
                <a:cs typeface="Segoe UI" panose="020B0502040204020203" pitchFamily="34" charset="0"/>
              </a:rPr>
              <a:t> and performance</a:t>
            </a:r>
            <a:r>
              <a:rPr lang="en-US" sz="1200" kern="1200" dirty="0">
                <a:solidFill>
                  <a:schemeClr val="tx1"/>
                </a:solidFill>
                <a:effectLst/>
                <a:latin typeface="Segoe UI" panose="020B0502040204020203" pitchFamily="34" charset="0"/>
                <a:ea typeface="+mn-ea"/>
                <a:cs typeface="Segoe UI" panose="020B0502040204020203" pitchFamily="34" charset="0"/>
              </a:rPr>
              <a:t> in all business areas, from finance through sales,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purchases, customer relationship to service and manufacturing. Ensuring intuitive end-to-end user experience, it is not only easy to use but also fast to implement.</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pl-PL" sz="1200" kern="1200" dirty="0">
                <a:solidFill>
                  <a:schemeClr val="tx1"/>
                </a:solidFill>
                <a:effectLst/>
                <a:latin typeface="Segoe UI" panose="020B0502040204020203" pitchFamily="34" charset="0"/>
                <a:ea typeface="+mn-ea"/>
                <a:cs typeface="Segoe UI" panose="020B0502040204020203" pitchFamily="34" charset="0"/>
              </a:rPr>
              <a:t>As </a:t>
            </a:r>
            <a:r>
              <a:rPr lang="pl-PL" sz="1200" kern="1200" dirty="0" err="1">
                <a:solidFill>
                  <a:schemeClr val="tx1"/>
                </a:solidFill>
                <a:effectLst/>
                <a:latin typeface="Segoe UI" panose="020B0502040204020203" pitchFamily="34" charset="0"/>
                <a:ea typeface="+mn-ea"/>
                <a:cs typeface="Segoe UI" panose="020B0502040204020203" pitchFamily="34" charset="0"/>
              </a:rPr>
              <a:t>an</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innovative business platform</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Dynamics 365 Business Central offers exceptional capabilities </a:t>
            </a:r>
            <a:r>
              <a:rPr lang="pl-PL" sz="1200" kern="1200" dirty="0">
                <a:solidFill>
                  <a:schemeClr val="tx1"/>
                </a:solidFill>
                <a:effectLst/>
                <a:latin typeface="Segoe UI" panose="020B0502040204020203" pitchFamily="34" charset="0"/>
                <a:ea typeface="+mn-ea"/>
                <a:cs typeface="Segoe UI" panose="020B0502040204020203" pitchFamily="34" charset="0"/>
              </a:rPr>
              <a:t>for</a:t>
            </a:r>
            <a:r>
              <a:rPr lang="en-US" sz="1200" kern="1200" dirty="0">
                <a:solidFill>
                  <a:schemeClr val="tx1"/>
                </a:solidFill>
                <a:effectLst/>
                <a:latin typeface="Segoe UI" panose="020B0502040204020203" pitchFamily="34" charset="0"/>
                <a:ea typeface="+mn-ea"/>
                <a:cs typeface="Segoe UI" panose="020B0502040204020203" pitchFamily="34" charset="0"/>
              </a:rPr>
              <a:t> scaling and extending the functionality with new modules and applications to accommodate</a:t>
            </a:r>
            <a:r>
              <a:rPr lang="pl-PL" sz="1200" kern="1200" dirty="0">
                <a:solidFill>
                  <a:schemeClr val="tx1"/>
                </a:solidFill>
                <a:effectLst/>
                <a:latin typeface="Segoe UI" panose="020B0502040204020203" pitchFamily="34" charset="0"/>
                <a:ea typeface="+mn-ea"/>
                <a:cs typeface="Segoe UI" panose="020B0502040204020203" pitchFamily="34" charset="0"/>
              </a:rPr>
              <a:t> the</a:t>
            </a:r>
            <a:r>
              <a:rPr lang="en-US" sz="1200" kern="1200" dirty="0">
                <a:solidFill>
                  <a:schemeClr val="tx1"/>
                </a:solidFill>
                <a:effectLst/>
                <a:latin typeface="Segoe UI" panose="020B0502040204020203" pitchFamily="34" charset="0"/>
                <a:ea typeface="+mn-ea"/>
                <a:cs typeface="Segoe UI" panose="020B0502040204020203" pitchFamily="34" charset="0"/>
              </a:rPr>
              <a:t> specific needs of companies operating in various industries. Such enhancements can be </a:t>
            </a:r>
            <a:r>
              <a:rPr lang="en-US" sz="1200" kern="1200" dirty="0" err="1">
                <a:solidFill>
                  <a:schemeClr val="tx1"/>
                </a:solidFill>
                <a:effectLst/>
                <a:latin typeface="Segoe UI" panose="020B0502040204020203" pitchFamily="34" charset="0"/>
                <a:ea typeface="+mn-ea"/>
                <a:cs typeface="Segoe UI" panose="020B0502040204020203" pitchFamily="34" charset="0"/>
              </a:rPr>
              <a:t>buil</a:t>
            </a:r>
            <a:r>
              <a:rPr lang="pl-PL" sz="1200" kern="1200" dirty="0">
                <a:solidFill>
                  <a:schemeClr val="tx1"/>
                </a:solidFill>
                <a:effectLst/>
                <a:latin typeface="Segoe UI" panose="020B0502040204020203" pitchFamily="34" charset="0"/>
                <a:ea typeface="+mn-ea"/>
                <a:cs typeface="Segoe UI" panose="020B0502040204020203" pitchFamily="34" charset="0"/>
              </a:rPr>
              <a:t>t</a:t>
            </a:r>
            <a:r>
              <a:rPr lang="en-US" sz="1200" kern="1200" dirty="0">
                <a:solidFill>
                  <a:schemeClr val="tx1"/>
                </a:solidFill>
                <a:effectLst/>
                <a:latin typeface="Segoe UI" panose="020B0502040204020203" pitchFamily="34" charset="0"/>
                <a:ea typeface="+mn-ea"/>
                <a:cs typeface="Segoe UI" panose="020B0502040204020203" pitchFamily="34" charset="0"/>
              </a:rPr>
              <a:t> without any intervention in the source code.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Using a wide range of ready-to use extensions and applications available on Microsoft AppSource,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pl-PL" sz="1200" kern="1200" dirty="0" err="1">
                <a:solidFill>
                  <a:schemeClr val="tx1"/>
                </a:solidFill>
                <a:effectLst/>
                <a:latin typeface="Segoe UI" panose="020B0502040204020203" pitchFamily="34" charset="0"/>
                <a:ea typeface="+mn-ea"/>
                <a:cs typeface="Segoe UI" panose="020B0502040204020203" pitchFamily="34" charset="0"/>
              </a:rPr>
              <a:t>system’s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functionality </a:t>
            </a:r>
            <a:r>
              <a:rPr lang="pl-PL" sz="1200" kern="1200" dirty="0" err="1">
                <a:solidFill>
                  <a:schemeClr val="tx1"/>
                </a:solidFill>
                <a:effectLst/>
                <a:latin typeface="Segoe UI" panose="020B0502040204020203" pitchFamily="34" charset="0"/>
                <a:ea typeface="+mn-ea"/>
                <a:cs typeface="Segoe UI" panose="020B0502040204020203" pitchFamily="34" charset="0"/>
              </a:rPr>
              <a:t>can</a:t>
            </a:r>
            <a:r>
              <a:rPr lang="pl-PL" sz="1200" kern="1200" dirty="0">
                <a:solidFill>
                  <a:schemeClr val="tx1"/>
                </a:solidFill>
                <a:effectLst/>
                <a:latin typeface="Segoe UI" panose="020B0502040204020203" pitchFamily="34" charset="0"/>
                <a:ea typeface="+mn-ea"/>
                <a:cs typeface="Segoe UI" panose="020B0502040204020203" pitchFamily="34" charset="0"/>
              </a:rPr>
              <a:t> be </a:t>
            </a:r>
            <a:r>
              <a:rPr lang="pl-PL" sz="1200" kern="1200" dirty="0" err="1">
                <a:solidFill>
                  <a:schemeClr val="tx1"/>
                </a:solidFill>
                <a:effectLst/>
                <a:latin typeface="Segoe UI" panose="020B0502040204020203" pitchFamily="34" charset="0"/>
                <a:ea typeface="+mn-ea"/>
                <a:cs typeface="Segoe UI" panose="020B0502040204020203" pitchFamily="34" charset="0"/>
              </a:rPr>
              <a:t>easily</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err="1">
                <a:solidFill>
                  <a:schemeClr val="tx1"/>
                </a:solidFill>
                <a:effectLst/>
                <a:latin typeface="Segoe UI" panose="020B0502040204020203" pitchFamily="34" charset="0"/>
                <a:ea typeface="+mn-ea"/>
                <a:cs typeface="Segoe UI" panose="020B0502040204020203" pitchFamily="34" charset="0"/>
              </a:rPr>
              <a:t>customised</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to serve specific business needs.</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In Dynamics 365 Business Central,</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users work with a familiar and intuitive interface enhanced with built-in business intelligence</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workflow management tools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and integration capabilities. All data is standardized and stored in a single data base.</a:t>
            </a:r>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219124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S DBC365- EN część 2">
    <p:spTree>
      <p:nvGrpSpPr>
        <p:cNvPr id="1" name=""/>
        <p:cNvGrpSpPr/>
        <p:nvPr/>
      </p:nvGrpSpPr>
      <p:grpSpPr>
        <a:xfrm>
          <a:off x="0" y="0"/>
          <a:ext cx="0" cy="0"/>
          <a:chOff x="0" y="0"/>
          <a:chExt cx="0" cy="0"/>
        </a:xfrm>
      </p:grpSpPr>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5"/>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6"/>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7"/>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8"/>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9"/>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10"/>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1"/>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2"/>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3"/>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4"/>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5"/>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Supports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businesses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in 195 </a:t>
            </a:r>
            <a:r>
              <a:rPr lang="pl-PL" sz="1200" b="1" kern="1200" dirty="0" err="1">
                <a:solidFill>
                  <a:schemeClr val="tx1"/>
                </a:solidFill>
                <a:effectLst/>
                <a:latin typeface="Segoe UI" panose="020B0502040204020203" pitchFamily="34" charset="0"/>
                <a:ea typeface="+mn-ea"/>
                <a:cs typeface="Segoe UI" panose="020B0502040204020203" pitchFamily="34" charset="0"/>
              </a:rPr>
              <a:t>countries</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Won the trust of</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users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4048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The system </a:t>
            </a:r>
            <a:r>
              <a:rPr lang="pl-PL" sz="1200" b="1" kern="1200" dirty="0" err="1">
                <a:solidFill>
                  <a:schemeClr val="tx1"/>
                </a:solidFill>
                <a:effectLst/>
                <a:latin typeface="Segoe UI" panose="020B0502040204020203" pitchFamily="34" charset="0"/>
                <a:ea typeface="+mn-ea"/>
                <a:cs typeface="Segoe UI" panose="020B0502040204020203" pitchFamily="34" charset="0"/>
              </a:rPr>
              <a:t>selected</a:t>
            </a:r>
            <a:r>
              <a:rPr lang="pl-PL" sz="1200" b="1" kern="1200" dirty="0">
                <a:solidFill>
                  <a:schemeClr val="tx1"/>
                </a:solidFill>
                <a:effectLst/>
                <a:latin typeface="Segoe UI" panose="020B0502040204020203" pitchFamily="34" charset="0"/>
                <a:ea typeface="+mn-ea"/>
                <a:cs typeface="Segoe UI" panose="020B0502040204020203" pitchFamily="34" charset="0"/>
              </a:rPr>
              <a:t> by</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170,000 </a:t>
            </a:r>
            <a:r>
              <a:rPr lang="pl-PL" sz="1200" b="1" kern="1200" dirty="0" err="1">
                <a:solidFill>
                  <a:schemeClr val="tx1"/>
                </a:solidFill>
                <a:effectLst/>
                <a:latin typeface="Segoe UI" panose="020B0502040204020203" pitchFamily="34" charset="0"/>
                <a:ea typeface="+mn-ea"/>
                <a:cs typeface="Segoe UI" panose="020B0502040204020203" pitchFamily="34" charset="0"/>
              </a:rPr>
              <a:t>companies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worldwide</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Integrates</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connects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all</a:t>
            </a:r>
            <a:r>
              <a:rPr lang="pl-PL" sz="1200" b="1" kern="1200" dirty="0">
                <a:solidFill>
                  <a:schemeClr val="tx1"/>
                </a:solidFill>
                <a:effectLst/>
                <a:latin typeface="Segoe UI" panose="020B0502040204020203" pitchFamily="34" charset="0"/>
                <a:ea typeface="+mn-ea"/>
                <a:cs typeface="Segoe UI" panose="020B0502040204020203" pitchFamily="34" charset="0"/>
              </a:rPr>
              <a:t> business </a:t>
            </a:r>
            <a:r>
              <a:rPr lang="pl-PL" sz="1200" b="1" kern="1200" dirty="0" err="1">
                <a:solidFill>
                  <a:schemeClr val="tx1"/>
                </a:solidFill>
                <a:effectLst/>
                <a:latin typeface="Segoe UI" panose="020B0502040204020203" pitchFamily="34" charset="0"/>
                <a:ea typeface="+mn-ea"/>
                <a:cs typeface="Segoe UI" panose="020B0502040204020203" pitchFamily="34" charset="0"/>
              </a:rPr>
              <a:t>areas</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Intuitive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user</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experience</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Fast to </a:t>
            </a:r>
            <a:r>
              <a:rPr lang="pl-PL" sz="1200" b="1" kern="1200" dirty="0" err="1">
                <a:solidFill>
                  <a:schemeClr val="tx1"/>
                </a:solidFill>
                <a:effectLst/>
                <a:latin typeface="Segoe UI" panose="020B0502040204020203" pitchFamily="34" charset="0"/>
                <a:ea typeface="+mn-ea"/>
                <a:cs typeface="Segoe UI" panose="020B0502040204020203" pitchFamily="34" charset="0"/>
              </a:rPr>
              <a:t>implement</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Rich</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functionality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provided</a:t>
            </a:r>
            <a:r>
              <a:rPr lang="pl-PL" sz="1200" b="1" kern="1200" dirty="0">
                <a:solidFill>
                  <a:schemeClr val="tx1"/>
                </a:solidFill>
                <a:effectLst/>
                <a:latin typeface="Segoe UI" panose="020B0502040204020203" pitchFamily="34" charset="0"/>
                <a:ea typeface="+mn-ea"/>
                <a:cs typeface="Segoe UI" panose="020B0502040204020203" pitchFamily="34" charset="0"/>
              </a:rPr>
              <a:t> in the standard version</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Access from </a:t>
            </a:r>
            <a:r>
              <a:rPr lang="pl-PL" sz="1200" b="1" kern="1200" dirty="0" err="1">
                <a:solidFill>
                  <a:schemeClr val="tx1"/>
                </a:solidFill>
                <a:effectLst/>
                <a:latin typeface="Segoe UI" panose="020B0502040204020203" pitchFamily="34" charset="0"/>
                <a:ea typeface="+mn-ea"/>
                <a:cs typeface="Segoe UI" panose="020B0502040204020203" pitchFamily="34" charset="0"/>
              </a:rPr>
              <a:t>anywhere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any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device</a:t>
            </a:r>
            <a:r>
              <a:rPr lang="pl-PL" sz="1200" b="1" kern="1200" dirty="0">
                <a:solidFill>
                  <a:schemeClr val="tx1"/>
                </a:solidFill>
                <a:effectLst/>
                <a:latin typeface="Segoe UI" panose="020B0502040204020203" pitchFamily="34" charset="0"/>
                <a:ea typeface="+mn-ea"/>
                <a:cs typeface="Segoe UI" panose="020B0502040204020203" pitchFamily="34" charset="0"/>
              </a:rPr>
              <a:t> and platform</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17825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Business - and </a:t>
            </a:r>
            <a:r>
              <a:rPr lang="pl-PL" sz="1200" b="1" kern="1200" dirty="0" err="1">
                <a:solidFill>
                  <a:schemeClr val="tx1"/>
                </a:solidFill>
                <a:effectLst/>
                <a:latin typeface="Segoe UI" panose="020B0502040204020203" pitchFamily="34" charset="0"/>
                <a:ea typeface="+mn-ea"/>
                <a:cs typeface="Segoe UI" panose="020B0502040204020203" pitchFamily="34" charset="0"/>
              </a:rPr>
              <a:t>industry</a:t>
            </a:r>
            <a:r>
              <a:rPr lang="pl-PL" sz="1200" b="1" kern="1200" dirty="0">
                <a:solidFill>
                  <a:schemeClr val="tx1"/>
                </a:solidFill>
                <a:effectLst/>
                <a:latin typeface="Segoe UI" panose="020B0502040204020203" pitchFamily="34" charset="0"/>
                <a:ea typeface="+mn-ea"/>
                <a:cs typeface="Segoe UI" panose="020B0502040204020203" pitchFamily="34" charset="0"/>
              </a:rPr>
              <a:t> - </a:t>
            </a:r>
            <a:r>
              <a:rPr lang="pl-PL" sz="1200" b="1" kern="1200" dirty="0" err="1">
                <a:solidFill>
                  <a:schemeClr val="tx1"/>
                </a:solidFill>
                <a:effectLst/>
                <a:latin typeface="Segoe UI" panose="020B0502040204020203" pitchFamily="34" charset="0"/>
                <a:ea typeface="+mn-ea"/>
                <a:cs typeface="Segoe UI" panose="020B0502040204020203" pitchFamily="34" charset="0"/>
              </a:rPr>
              <a:t>specific</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applications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available</a:t>
            </a:r>
            <a:r>
              <a:rPr lang="pl-PL" sz="1200" b="1" kern="1200" dirty="0">
                <a:solidFill>
                  <a:schemeClr val="tx1"/>
                </a:solidFill>
                <a:effectLst/>
                <a:latin typeface="Segoe UI" panose="020B0502040204020203" pitchFamily="34" charset="0"/>
                <a:ea typeface="+mn-ea"/>
                <a:cs typeface="Segoe UI" panose="020B0502040204020203" pitchFamily="34" charset="0"/>
              </a:rPr>
              <a:t> on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Integrated</a:t>
            </a:r>
            <a:r>
              <a:rPr lang="pl-PL" sz="1200" b="1" kern="1200" dirty="0">
                <a:solidFill>
                  <a:schemeClr val="tx1"/>
                </a:solidFill>
                <a:effectLst/>
                <a:latin typeface="Segoe UI" panose="020B0502040204020203" pitchFamily="34" charset="0"/>
                <a:ea typeface="+mn-ea"/>
                <a:cs typeface="Segoe UI" panose="020B0502040204020203" pitchFamily="34" charset="0"/>
              </a:rPr>
              <a:t> with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and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On-</a:t>
            </a:r>
            <a:r>
              <a:rPr lang="pl-PL" sz="1200" b="1" kern="1200" dirty="0" err="1">
                <a:solidFill>
                  <a:schemeClr val="tx1"/>
                </a:solidFill>
                <a:effectLst/>
                <a:latin typeface="Segoe UI" panose="020B0502040204020203" pitchFamily="34" charset="0"/>
                <a:ea typeface="+mn-ea"/>
                <a:cs typeface="Segoe UI" panose="020B0502040204020203" pitchFamily="34" charset="0"/>
              </a:rPr>
              <a:t>premises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cloud</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hybrid</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deployment</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options</a:t>
            </a:r>
            <a:endParaRPr lang="pl-PL" sz="1200" dirty="0">
              <a:latin typeface="Segoe UI" panose="020B0502040204020203" pitchFamily="34" charset="0"/>
              <a:cs typeface="Segoe UI" panose="020B0502040204020203" pitchFamily="34" charset="0"/>
            </a:endParaRPr>
          </a:p>
        </p:txBody>
      </p:sp>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746780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Dynamics CRM</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Personalizowane role użytkowników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Wizualizacja danych biznesowych</a:t>
            </a: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323439"/>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OneNote</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Klient sieci Web</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Narzędzia </a:t>
            </a:r>
            <a:r>
              <a:rPr lang="pl-PL" sz="1000" dirty="0" err="1">
                <a:latin typeface="Segoe UI" panose="020B0502040204020203" pitchFamily="34" charset="0"/>
                <a:cs typeface="Segoe UI" panose="020B0502040204020203" pitchFamily="34" charset="0"/>
              </a:rPr>
              <a:t>RapidStart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Prognozowanie przepływów pieniężnych</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Rachunek kosztów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Rozszerzenie możliwości klientów sieci Web i </a:t>
            </a:r>
            <a:r>
              <a:rPr lang="pl-PL" sz="1000" dirty="0" err="1">
                <a:latin typeface="Segoe UI" panose="020B0502040204020203" pitchFamily="34" charset="0"/>
                <a:cs typeface="Segoe UI" panose="020B0502040204020203" pitchFamily="34" charset="0"/>
              </a:rPr>
              <a:t>Sharepoint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kompletacją</a:t>
            </a: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Dodatkowe narzędzia dla dużych instalacji</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321425"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tablet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Bankowość elektroniczna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Raportowanie w Microsoft Word</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Udoskonalony interfejs</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706802703"/>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smartfon</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(Bankowość elektroniczna,</a:t>
            </a:r>
            <a:br>
              <a:rPr lang="pl-PL" sz="1000" dirty="0">
                <a:latin typeface="Segoe UI" panose="020B0502040204020203" pitchFamily="34" charset="0"/>
                <a:cs typeface="Segoe UI" panose="020B0502040204020203" pitchFamily="34" charset="0"/>
              </a:rPr>
            </a:br>
            <a:r>
              <a:rPr lang="pl-PL" sz="1000" dirty="0">
                <a:latin typeface="Segoe UI" panose="020B0502040204020203" pitchFamily="34" charset="0"/>
                <a:cs typeface="Segoe UI" panose="020B0502040204020203" pitchFamily="34" charset="0"/>
              </a:rPr>
              <a:t>Import kursów wymiany walut NBP)</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Ponad 60 rozszerzeń klienta sieci Web</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Przepływy pracy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 w obszarze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Microsoft Dynamics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dokumentami i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311883"/>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92460"/>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867876"/>
            <a:ext cx="3659497"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Ustawienia systemu dostępne z jednego miejsca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Rozbudowane zarządzanie zadaniami użytkowników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Obsługa pracowników na poziomie księgi głównej</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Automatyczna klasyfikacja kontaktów i zapasów na podstawie analizy zdjęć</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Microsoft Dynamics 365 for Sales, 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Microsoft Power BI, Microsoft Outlook</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Synchronizacja dostawców z usługą OCR – </a:t>
            </a:r>
            <a:r>
              <a:rPr lang="pl-PL" sz="1000" dirty="0" err="1">
                <a:latin typeface="Segoe UI" panose="020B0502040204020203" pitchFamily="34" charset="0"/>
                <a:cs typeface="Segoe UI" panose="020B0502040204020203" pitchFamily="34" charset="0"/>
              </a:rPr>
              <a:t>Kofax</a:t>
            </a:r>
            <a:r>
              <a:rPr lang="pl-PL" sz="1000" dirty="0">
                <a:latin typeface="Segoe UI" panose="020B0502040204020203" pitchFamily="34" charset="0"/>
                <a:cs typeface="Segoe UI" panose="020B0502040204020203" pitchFamily="34" charset="0"/>
              </a:rPr>
              <a:t> ICS</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Predefiniowane raporty Microsoft Excel</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412592"/>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98061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1987665196"/>
      </p:ext>
    </p:extLst>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31325"/>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modelu SaaS</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Zmiana modelu licencjonowania (użytkownik nazwany)</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Nowy interfejs użytkownika dla klienta sieci Web</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środowisko rozwoju - Visual Studio </a:t>
            </a:r>
            <a:r>
              <a:rPr lang="pl-PL" sz="1000" dirty="0" err="1">
                <a:solidFill>
                  <a:schemeClr val="bg1"/>
                </a:solidFill>
                <a:latin typeface="Segoe UI" panose="020B0502040204020203" pitchFamily="34" charset="0"/>
                <a:cs typeface="Segoe UI" panose="020B0502040204020203" pitchFamily="34" charset="0"/>
              </a:rPr>
              <a:t>Code</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Przebudowany język programowania - AL</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publikowania rozwiązań branżowych oraz rozszerzeń na platformie AppSource</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Łatwiejsza integracja z </a:t>
            </a:r>
            <a:r>
              <a:rPr lang="pl-PL" sz="1000" dirty="0" err="1">
                <a:solidFill>
                  <a:schemeClr val="bg1"/>
                </a:solidFill>
                <a:latin typeface="Segoe UI" panose="020B0502040204020203" pitchFamily="34" charset="0"/>
                <a:cs typeface="Segoe UI" panose="020B0502040204020203" pitchFamily="34" charset="0"/>
              </a:rPr>
              <a:t>PowerBI</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PowerApps</a:t>
            </a:r>
            <a:r>
              <a:rPr lang="pl-PL" sz="1000" dirty="0">
                <a:solidFill>
                  <a:schemeClr val="bg1"/>
                </a:solidFill>
                <a:latin typeface="Segoe UI" panose="020B0502040204020203" pitchFamily="34" charset="0"/>
                <a:cs typeface="Segoe UI" panose="020B0502040204020203" pitchFamily="34" charset="0"/>
              </a:rPr>
              <a:t>, Microsoft </a:t>
            </a:r>
            <a:r>
              <a:rPr lang="pl-PL" sz="1000" dirty="0" err="1">
                <a:solidFill>
                  <a:schemeClr val="bg1"/>
                </a:solidFill>
                <a:latin typeface="Segoe UI" panose="020B0502040204020203" pitchFamily="34" charset="0"/>
                <a:cs typeface="Segoe UI" panose="020B0502040204020203" pitchFamily="34" charset="0"/>
              </a:rPr>
              <a:t>Flow</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 do usług inteligentnej chmury (</a:t>
            </a:r>
            <a:r>
              <a:rPr lang="pl-PL" sz="1000" dirty="0" err="1">
                <a:solidFill>
                  <a:schemeClr val="bg1"/>
                </a:solidFill>
                <a:latin typeface="Segoe UI" panose="020B0502040204020203" pitchFamily="34" charset="0"/>
                <a:cs typeface="Segoe UI" panose="020B0502040204020203" pitchFamily="34" charset="0"/>
              </a:rPr>
              <a:t>Intelligent</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Insights</a:t>
            </a:r>
            <a:r>
              <a:rPr lang="pl-PL" sz="1000" dirty="0">
                <a:solidFill>
                  <a:schemeClr val="bg1"/>
                </a:solidFill>
                <a:latin typeface="Segoe UI" panose="020B0502040204020203" pitchFamily="34" charset="0"/>
                <a:cs typeface="Segoe UI" panose="020B0502040204020203" pitchFamily="34" charset="0"/>
              </a:rPr>
              <a:t>)</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492990"/>
          </a:xfrm>
          <a:prstGeom prst="rect">
            <a:avLst/>
          </a:prstGeom>
          <a:noFill/>
        </p:spPr>
        <p:txBody>
          <a:bodyPr wrap="square" rtlCol="0">
            <a:spAutoFit/>
          </a:bodyPr>
          <a:lstStyle/>
          <a:p>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wariancie on-</a:t>
            </a:r>
            <a:r>
              <a:rPr lang="pl-PL" sz="1000" dirty="0" err="1">
                <a:solidFill>
                  <a:schemeClr val="bg1"/>
                </a:solidFill>
                <a:latin typeface="Segoe UI" panose="020B0502040204020203" pitchFamily="34" charset="0"/>
                <a:cs typeface="Segoe UI" panose="020B0502040204020203" pitchFamily="34" charset="0"/>
              </a:rPr>
              <a:t>premises</a:t>
            </a:r>
            <a:endParaRPr lang="pl-PL" sz="1000"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funkcjonalności w obszarach Finanse, Sprzedaż, Zakupy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instalacji nowego rozszerzenia: Przewidywanie opóźnień w płatnościach</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Kolejne usprawnienia w interfejsie użytkownika</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replikacji danych z wariantu </a:t>
            </a:r>
            <a:br>
              <a:rPr lang="pl-PL" sz="1000" dirty="0">
                <a:solidFill>
                  <a:schemeClr val="bg1"/>
                </a:solidFill>
                <a:latin typeface="Segoe UI" panose="020B0502040204020203" pitchFamily="34" charset="0"/>
                <a:cs typeface="Segoe UI" panose="020B0502040204020203" pitchFamily="34" charset="0"/>
              </a:rPr>
            </a:br>
            <a:r>
              <a:rPr lang="pl-PL" sz="1000" dirty="0">
                <a:solidFill>
                  <a:schemeClr val="bg1"/>
                </a:solidFill>
                <a:latin typeface="Segoe UI" panose="020B0502040204020203" pitchFamily="34" charset="0"/>
                <a:cs typeface="Segoe UI" panose="020B0502040204020203" pitchFamily="34" charset="0"/>
              </a:rPr>
              <a:t>on-</a:t>
            </a:r>
            <a:r>
              <a:rPr lang="pl-PL" sz="1000" dirty="0" err="1">
                <a:solidFill>
                  <a:schemeClr val="bg1"/>
                </a:solidFill>
                <a:latin typeface="Segoe UI" panose="020B0502040204020203" pitchFamily="34" charset="0"/>
                <a:cs typeface="Segoe UI" panose="020B0502040204020203" pitchFamily="34" charset="0"/>
              </a:rPr>
              <a:t>premises</a:t>
            </a:r>
            <a:r>
              <a:rPr lang="pl-PL" sz="1000" dirty="0">
                <a:solidFill>
                  <a:schemeClr val="bg1"/>
                </a:solidFill>
                <a:latin typeface="Segoe UI" panose="020B0502040204020203" pitchFamily="34" charset="0"/>
                <a:cs typeface="Segoe UI" panose="020B0502040204020203" pitchFamily="34" charset="0"/>
              </a:rPr>
              <a:t> do on-</a:t>
            </a:r>
            <a:r>
              <a:rPr lang="pl-PL" sz="1000" dirty="0" err="1">
                <a:solidFill>
                  <a:schemeClr val="bg1"/>
                </a:solidFill>
                <a:latin typeface="Segoe UI" panose="020B0502040204020203" pitchFamily="34" charset="0"/>
                <a:cs typeface="Segoe UI" panose="020B0502040204020203" pitchFamily="34" charset="0"/>
              </a:rPr>
              <a:t>cloud</a:t>
            </a:r>
            <a:r>
              <a:rPr lang="pl-PL" sz="1000" dirty="0">
                <a:solidFill>
                  <a:schemeClr val="bg1"/>
                </a:solidFill>
                <a:latin typeface="Segoe UI" panose="020B0502040204020203" pitchFamily="34" charset="0"/>
                <a:cs typeface="Segoe UI" panose="020B0502040204020203" pitchFamily="34" charset="0"/>
              </a:rPr>
              <a:t> w celu dostępu do usług inteligentnej chmury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Aplikacja mobilna Dynamics 365 Business Central </a:t>
            </a:r>
            <a:r>
              <a:rPr lang="pl-PL" sz="1000" dirty="0" err="1">
                <a:solidFill>
                  <a:schemeClr val="bg1"/>
                </a:solidFill>
                <a:latin typeface="Segoe UI" panose="020B0502040204020203" pitchFamily="34" charset="0"/>
                <a:cs typeface="Segoe UI" panose="020B0502040204020203" pitchFamily="34" charset="0"/>
              </a:rPr>
              <a:t>universal</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app</a:t>
            </a:r>
            <a:r>
              <a:rPr lang="pl-PL" sz="1000" dirty="0">
                <a:solidFill>
                  <a:schemeClr val="bg1"/>
                </a:solidFill>
                <a:latin typeface="Segoe UI" panose="020B0502040204020203" pitchFamily="34" charset="0"/>
                <a:cs typeface="Segoe UI" panose="020B0502040204020203" pitchFamily="34" charset="0"/>
              </a:rPr>
              <a:t> pozwalająca na dostęp do systemu z poziomu Windows 10, Android, iOS</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3945299120"/>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Microsoft Dynamics CRM </a:t>
            </a:r>
            <a:r>
              <a:rPr lang="pl-PL" sz="1000" kern="1200" dirty="0" err="1">
                <a:solidFill>
                  <a:schemeClr val="tx1"/>
                </a:solidFill>
                <a:effectLst/>
                <a:latin typeface="Segoe UI" panose="020B0502040204020203" pitchFamily="34" charset="0"/>
                <a:ea typeface="+mn-ea"/>
                <a:cs typeface="Segoe UI" panose="020B0502040204020203" pitchFamily="34" charset="0"/>
              </a:rPr>
              <a:t>integration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err="1">
                <a:solidFill>
                  <a:schemeClr val="tx1"/>
                </a:solidFill>
                <a:effectLst/>
                <a:latin typeface="Segoe UI" panose="020B0502040204020203" pitchFamily="34" charset="0"/>
                <a:ea typeface="+mn-ea"/>
                <a:cs typeface="Segoe UI" panose="020B0502040204020203" pitchFamily="34" charset="0"/>
              </a:rPr>
              <a:t>Personalized</a:t>
            </a:r>
            <a:r>
              <a:rPr lang="pl-PL" sz="1000" kern="1200" dirty="0">
                <a:solidFill>
                  <a:schemeClr val="tx1"/>
                </a:solidFill>
                <a:effectLst/>
                <a:latin typeface="Segoe UI" panose="020B0502040204020203" pitchFamily="34" charset="0"/>
                <a:ea typeface="+mn-ea"/>
                <a:cs typeface="Segoe UI" panose="020B0502040204020203" pitchFamily="34" charset="0"/>
              </a:rPr>
              <a:t> Role Center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Business data </a:t>
            </a:r>
            <a:r>
              <a:rPr lang="pl-PL" sz="1000" kern="1200" dirty="0" err="1">
                <a:solidFill>
                  <a:schemeClr val="tx1"/>
                </a:solidFill>
                <a:effectLst/>
                <a:latin typeface="Segoe UI" panose="020B0502040204020203" pitchFamily="34" charset="0"/>
                <a:ea typeface="+mn-ea"/>
                <a:cs typeface="Segoe UI" panose="020B0502040204020203" pitchFamily="34" charset="0"/>
              </a:rPr>
              <a:t>visualization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169551"/>
          </a:xfrm>
          <a:prstGeom prst="rect">
            <a:avLst/>
          </a:prstGeom>
          <a:noFill/>
        </p:spPr>
        <p:txBody>
          <a:bodyPr wrap="square" rtlCol="0">
            <a:spAutoFit/>
          </a:bodyPr>
          <a:lstStyle/>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One Note integration</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Web client</a:t>
            </a:r>
          </a:p>
          <a:p>
            <a:pPr marL="171450" indent="-171450">
              <a:buClr>
                <a:srgbClr val="00BCF2"/>
              </a:buClr>
              <a:buFont typeface="Wingdings" pitchFamily="2" charset="2"/>
              <a:buChar char="§"/>
            </a:pPr>
            <a:r>
              <a:rPr lang="en" sz="1000" kern="1200" dirty="0" err="1">
                <a:solidFill>
                  <a:schemeClr val="tx1"/>
                </a:solidFill>
                <a:effectLst/>
                <a:latin typeface="Segoe UI" panose="020B0502040204020203" pitchFamily="34" charset="0"/>
                <a:ea typeface="+mn-ea"/>
                <a:cs typeface="Segoe UI" panose="020B0502040204020203" pitchFamily="34" charset="0"/>
              </a:rPr>
              <a:t>RapidStart</a:t>
            </a:r>
            <a:r>
              <a:rPr lang="en" sz="1000" kern="1200" dirty="0">
                <a:solidFill>
                  <a:schemeClr val="tx1"/>
                </a:solidFill>
                <a:effectLst/>
                <a:latin typeface="Segoe UI" panose="020B0502040204020203" pitchFamily="34" charset="0"/>
                <a:ea typeface="+mn-ea"/>
                <a:cs typeface="Segoe UI" panose="020B0502040204020203" pitchFamily="34" charset="0"/>
              </a:rPr>
              <a:t> tools</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Cash flow forecasting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Cost Accounting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Enhanced capabilities of Web and </a:t>
            </a:r>
            <a:r>
              <a:rPr lang="en" sz="1000" kern="1200" dirty="0" err="1">
                <a:solidFill>
                  <a:schemeClr val="tx1"/>
                </a:solidFill>
                <a:effectLst/>
                <a:latin typeface="Segoe UI" panose="020B0502040204020203" pitchFamily="34" charset="0"/>
                <a:ea typeface="+mn-ea"/>
                <a:cs typeface="Segoe UI" panose="020B0502040204020203" pitchFamily="34" charset="0"/>
              </a:rPr>
              <a:t>Sharepoint</a:t>
            </a:r>
            <a:r>
              <a:rPr lang="en" sz="1000" kern="1200" dirty="0">
                <a:solidFill>
                  <a:schemeClr val="tx1"/>
                </a:solidFill>
                <a:effectLst/>
                <a:latin typeface="Segoe UI" panose="020B0502040204020203" pitchFamily="34" charset="0"/>
                <a:ea typeface="+mn-ea"/>
                <a:cs typeface="Segoe UI" panose="020B0502040204020203" pitchFamily="34" charset="0"/>
              </a:rPr>
              <a:t> clients </a:t>
            </a:r>
            <a:r>
              <a:rPr lang="en" sz="1000" kern="1200" dirty="0" err="1">
                <a:solidFill>
                  <a:schemeClr val="tx1"/>
                </a:solidFill>
                <a:effectLst/>
                <a:latin typeface="Segoe UI" panose="020B0502040204020203" pitchFamily="34" charset="0"/>
                <a:ea typeface="+mn-ea"/>
                <a:cs typeface="Segoe UI" panose="020B0502040204020203" pitchFamily="34" charset="0"/>
              </a:rPr>
              <a:t>ą</a:t>
            </a:r>
            <a:r>
              <a:rPr lang="en" sz="1000" kern="1200" dirty="0">
                <a:solidFill>
                  <a:schemeClr val="tx1"/>
                </a:solidFill>
                <a:effectLst/>
                <a:latin typeface="Segoe UI" panose="020B0502040204020203" pitchFamily="34" charset="0"/>
                <a:ea typeface="+mn-ea"/>
                <a:cs typeface="Segoe UI" panose="020B0502040204020203" pitchFamily="34" charset="0"/>
              </a:rPr>
              <a:t> Assembly management</a:t>
            </a:r>
            <a:endParaRPr lang="pl-PL" sz="1000" dirty="0">
              <a:effectLst/>
              <a:latin typeface="Segoe UI" panose="020B0502040204020203" pitchFamily="34" charset="0"/>
              <a:cs typeface="Segoe UI" panose="020B0502040204020203" pitchFamily="34" charset="0"/>
            </a:endParaRP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Additional tools for big installations</a:t>
            </a:r>
          </a:p>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Integration with Office 365 and Microsoft 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467729"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Tablet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Office 365 and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Reporting in Microsoft Word</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7941821"/>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Mobile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 NBP </a:t>
            </a:r>
            <a:r>
              <a:rPr lang="pl-PL" sz="1000" dirty="0" err="1">
                <a:latin typeface="Segoe UI" panose="020B0502040204020203" pitchFamily="34" charset="0"/>
                <a:cs typeface="Segoe UI" panose="020B0502040204020203" pitchFamily="34" charset="0"/>
              </a:rPr>
              <a:t>Currency</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Exchange </a:t>
            </a:r>
            <a:r>
              <a:rPr lang="pl-PL" sz="1000" dirty="0" err="1">
                <a:latin typeface="Segoe UI" panose="020B0502040204020203" pitchFamily="34" charset="0"/>
                <a:cs typeface="Segoe UI" panose="020B0502040204020203" pitchFamily="34" charset="0"/>
              </a:rPr>
              <a:t>Rate</a:t>
            </a:r>
            <a:r>
              <a:rPr lang="pl-PL" sz="1000" dirty="0">
                <a:latin typeface="Segoe UI" panose="020B0502040204020203" pitchFamily="34" charset="0"/>
                <a:cs typeface="Segoe UI" panose="020B0502040204020203" pitchFamily="34" charset="0"/>
              </a:rPr>
              <a:t> Import)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than</a:t>
            </a:r>
            <a:r>
              <a:rPr lang="pl-PL" sz="1000" dirty="0">
                <a:latin typeface="Segoe UI" panose="020B0502040204020203" pitchFamily="34" charset="0"/>
                <a:cs typeface="Segoe UI" panose="020B0502040204020203" pitchFamily="34" charset="0"/>
              </a:rPr>
              <a:t> 60 Web </a:t>
            </a:r>
            <a:r>
              <a:rPr lang="pl-PL" sz="1000" dirty="0" err="1">
                <a:latin typeface="Segoe UI" panose="020B0502040204020203" pitchFamily="34" charset="0"/>
                <a:cs typeface="Segoe UI" panose="020B0502040204020203" pitchFamily="34" charset="0"/>
              </a:rPr>
              <a:t>client</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extensions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Workflows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Enhancements</a:t>
            </a:r>
            <a:r>
              <a:rPr lang="pl-PL" sz="1000" dirty="0">
                <a:latin typeface="Segoe UI" panose="020B0502040204020203" pitchFamily="34" charset="0"/>
                <a:cs typeface="Segoe UI" panose="020B0502040204020203" pitchFamily="34" charset="0"/>
              </a:rPr>
              <a:t> in Financial Management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Microsoft Dynamics CRM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Power BI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Document</a:t>
            </a:r>
            <a:r>
              <a:rPr lang="pl-PL" sz="1000" dirty="0">
                <a:latin typeface="Segoe UI" panose="020B0502040204020203" pitchFamily="34" charset="0"/>
                <a:cs typeface="Segoe UI" panose="020B0502040204020203" pitchFamily="34" charset="0"/>
              </a:rPr>
              <a:t> Management and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Outlook </a:t>
            </a:r>
            <a:r>
              <a:rPr lang="pl-PL" sz="1000" dirty="0" err="1">
                <a:latin typeface="Segoe UI" panose="020B0502040204020203" pitchFamily="34" charset="0"/>
                <a:cs typeface="Segoe UI" panose="020B0502040204020203" pitchFamily="34" charset="0"/>
              </a:rPr>
              <a:t>Add-on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Integration with Microsoft Excel</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Build</a:t>
            </a:r>
            <a:r>
              <a:rPr lang="pl-PL" sz="1000" dirty="0">
                <a:latin typeface="Segoe UI" panose="020B0502040204020203" pitchFamily="34" charset="0"/>
                <a:cs typeface="Segoe UI" panose="020B0502040204020203" pitchFamily="34" charset="0"/>
              </a:rPr>
              <a:t>-in Power BI </a:t>
            </a:r>
            <a:r>
              <a:rPr lang="pl-PL" sz="1000" dirty="0" err="1">
                <a:latin typeface="Segoe UI" panose="020B0502040204020203" pitchFamily="34" charset="0"/>
                <a:cs typeface="Segoe UI" panose="020B0502040204020203" pitchFamily="34" charset="0"/>
              </a:rPr>
              <a:t>views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Integrated</a:t>
            </a:r>
            <a:r>
              <a:rPr lang="pl-PL" sz="1000" dirty="0">
                <a:latin typeface="Segoe UI" panose="020B0502040204020203" pitchFamily="34" charset="0"/>
                <a:cs typeface="Segoe UI" panose="020B0502040204020203" pitchFamily="34" charset="0"/>
              </a:rPr>
              <a:t>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&amp;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srgbClr val="00BCF2"/>
              </a:buClr>
              <a:buSzTx/>
              <a:buFont typeface="Wingdings" pitchFamily="2" charset="2"/>
              <a:buChar char="§"/>
              <a:tabLst/>
              <a:defRP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a:p>
            <a:pPr marL="0" indent="0">
              <a:buClr>
                <a:srgbClr val="00BCF2"/>
              </a:buClr>
              <a:buFont typeface="Wingdings" pitchFamily="2" charset="2"/>
              <a:buNone/>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228756"/>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09333"/>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784749"/>
            <a:ext cx="3659497"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Dynamics 365 for Sales (CRM), Microsoft Excel,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Vendors</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synchronized</a:t>
            </a:r>
            <a:r>
              <a:rPr lang="pl-PL" sz="1000" dirty="0">
                <a:latin typeface="Segoe UI" panose="020B0502040204020203" pitchFamily="34" charset="0"/>
                <a:cs typeface="Segoe UI" panose="020B0502040204020203" pitchFamily="34" charset="0"/>
              </a:rPr>
              <a:t> with Lexmark ICS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Migration from </a:t>
            </a:r>
            <a:r>
              <a:rPr lang="pl-PL" sz="1000" dirty="0" err="1">
                <a:latin typeface="Segoe UI" panose="020B0502040204020203" pitchFamily="34" charset="0"/>
                <a:cs typeface="Segoe UI" panose="020B0502040204020203" pitchFamily="34" charset="0"/>
              </a:rPr>
              <a:t>QuickBooks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Personalized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environment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Functions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streamlined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reporting</a:t>
            </a:r>
            <a:r>
              <a:rPr lang="pl-PL" sz="1000" dirty="0">
                <a:latin typeface="Segoe UI" panose="020B0502040204020203" pitchFamily="34" charset="0"/>
                <a:cs typeface="Segoe UI" panose="020B0502040204020203" pitchFamily="34" charset="0"/>
              </a:rPr>
              <a:t> ˍ Power BI </a:t>
            </a:r>
            <a:r>
              <a:rPr lang="pl-PL" sz="1000" dirty="0" err="1">
                <a:latin typeface="Segoe UI" panose="020B0502040204020203" pitchFamily="34" charset="0"/>
                <a:cs typeface="Segoe UI" panose="020B0502040204020203" pitchFamily="34" charset="0"/>
              </a:rPr>
              <a:t>Reports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Image Analyzer</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Employee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ledger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entries</a:t>
            </a:r>
            <a:r>
              <a:rPr lang="pl-PL" sz="1000" dirty="0">
                <a:latin typeface="Segoe UI" panose="020B0502040204020203" pitchFamily="34" charset="0"/>
                <a:cs typeface="Segoe UI" panose="020B0502040204020203" pitchFamily="34" charset="0"/>
              </a:rPr>
              <a:t> ˍ </a:t>
            </a:r>
            <a:r>
              <a:rPr lang="pl-PL" sz="1000" dirty="0" err="1">
                <a:latin typeface="Segoe UI" panose="020B0502040204020203" pitchFamily="34" charset="0"/>
                <a:cs typeface="Segoe UI" panose="020B0502040204020203" pitchFamily="34" charset="0"/>
              </a:rPr>
              <a:t>Improvements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better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efficiency</a:t>
            </a:r>
            <a:r>
              <a:rPr lang="pl-PL" sz="1000" dirty="0">
                <a:latin typeface="Segoe UI" panose="020B0502040204020203" pitchFamily="34" charset="0"/>
                <a:cs typeface="Segoe UI" panose="020B0502040204020203" pitchFamily="34" charset="0"/>
              </a:rPr>
              <a:t> </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329465"/>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169551"/>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Email </a:t>
            </a:r>
            <a:r>
              <a:rPr lang="pl-PL" sz="1000" dirty="0" err="1">
                <a:latin typeface="Segoe UI" panose="020B0502040204020203" pitchFamily="34" charset="0"/>
                <a:cs typeface="Segoe UI" panose="020B0502040204020203" pitchFamily="34" charset="0"/>
              </a:rPr>
              <a:t>templates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CRM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Financial Management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Inventory Management </a:t>
            </a:r>
            <a:r>
              <a:rPr lang="pl-PL" sz="1000" dirty="0" err="1">
                <a:latin typeface="Segoe UI" panose="020B0502040204020203" pitchFamily="34" charset="0"/>
                <a:cs typeface="Segoe UI" panose="020B0502040204020203" pitchFamily="34" charset="0"/>
              </a:rPr>
              <a:t>functionality</a:t>
            </a:r>
            <a:r>
              <a:rPr lang="pl-PL" sz="1000" dirty="0">
                <a:latin typeface="Segoe UI" panose="020B0502040204020203" pitchFamily="34" charset="0"/>
                <a:cs typeface="Segoe UI" panose="020B0502040204020203" pitchFamily="34" charset="0"/>
              </a:rPr>
              <a:t> ą </a:t>
            </a: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Job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Extensions</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Assisted</a:t>
            </a:r>
            <a:r>
              <a:rPr lang="pl-PL" sz="1000" dirty="0">
                <a:latin typeface="Segoe UI" panose="020B0502040204020203" pitchFamily="34" charset="0"/>
                <a:cs typeface="Segoe UI" panose="020B0502040204020203" pitchFamily="34" charset="0"/>
              </a:rPr>
              <a:t> Setup</a:t>
            </a: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2811003"/>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77492"/>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in the SaaS model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Different licensing model (named user)</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user interface for the Web client</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development environment - Visual Studio Code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Reinvented programming with AL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publish industry solutions and extensions on AppSource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Easier integration with Power BI, Power Apps, Microsoft Flow</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Access to Intelligent Insight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239074"/>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a:t>
            </a:r>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as an on-premises solution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functionality for financial management, sales and purchases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deploy a new extension: Late payment prediction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User experience enhancements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replicate data from the on-premises to the on-cloud versions to ensure access to Intelligent Insights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Dynamics 365 Business Central Universal App for mobile Windows 10, Android, iOS clients</a:t>
            </a:r>
            <a:r>
              <a:rPr lang="pl-PL" sz="1050" dirty="0">
                <a:solidFill>
                  <a:schemeClr val="bg1"/>
                </a:solidFill>
                <a:effectLst/>
                <a:latin typeface="Segoe UI" panose="020B0502040204020203" pitchFamily="34" charset="0"/>
                <a:cs typeface="Segoe UI" panose="020B0502040204020203" pitchFamily="34" charset="0"/>
              </a:rPr>
              <a: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3592618"/>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ziękuję za uwagę - dane">
    <p:spTree>
      <p:nvGrpSpPr>
        <p:cNvPr id="1" name=""/>
        <p:cNvGrpSpPr/>
        <p:nvPr/>
      </p:nvGrpSpPr>
      <p:grpSpPr>
        <a:xfrm>
          <a:off x="0" y="0"/>
          <a:ext cx="0" cy="0"/>
          <a:chOff x="0" y="0"/>
          <a:chExt cx="0" cy="0"/>
        </a:xfrm>
      </p:grpSpPr>
      <p:sp>
        <p:nvSpPr>
          <p:cNvPr id="18" name="Rectangle 21">
            <a:extLst>
              <a:ext uri="{FF2B5EF4-FFF2-40B4-BE49-F238E27FC236}">
                <a16:creationId xmlns:a16="http://schemas.microsoft.com/office/drawing/2014/main" id="{618E6CA8-DD70-6C40-91EB-51BCED9D92DE}"/>
              </a:ext>
            </a:extLst>
          </p:cNvPr>
          <p:cNvSpPr/>
          <p:nvPr userDrawn="1"/>
        </p:nvSpPr>
        <p:spPr>
          <a:xfrm>
            <a:off x="0" y="0"/>
            <a:ext cx="3517900" cy="6876197"/>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0F63D7-4A29-9647-A3D5-05E52D5D9D36}"/>
              </a:ext>
            </a:extLst>
          </p:cNvPr>
          <p:cNvSpPr/>
          <p:nvPr userDrawn="1"/>
        </p:nvSpPr>
        <p:spPr>
          <a:xfrm>
            <a:off x="1513127" y="1407166"/>
            <a:ext cx="8570673" cy="4061864"/>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Obraz 7">
            <a:extLst>
              <a:ext uri="{FF2B5EF4-FFF2-40B4-BE49-F238E27FC236}">
                <a16:creationId xmlns:a16="http://schemas.microsoft.com/office/drawing/2014/main" id="{FE7DF2D1-8E1D-5148-830B-DD56AA577A29}"/>
              </a:ext>
            </a:extLst>
          </p:cNvPr>
          <p:cNvPicPr>
            <a:picLocks noChangeAspect="1"/>
          </p:cNvPicPr>
          <p:nvPr userDrawn="1"/>
        </p:nvPicPr>
        <p:blipFill>
          <a:blip r:embed="rId2"/>
          <a:stretch>
            <a:fillRect/>
          </a:stretch>
        </p:blipFill>
        <p:spPr>
          <a:xfrm>
            <a:off x="8261996" y="3190274"/>
            <a:ext cx="3108750" cy="518125"/>
          </a:xfrm>
          <a:prstGeom prst="rect">
            <a:avLst/>
          </a:prstGeom>
        </p:spPr>
      </p:pic>
      <p:sp>
        <p:nvSpPr>
          <p:cNvPr id="9" name="TextBox 41">
            <a:extLst>
              <a:ext uri="{FF2B5EF4-FFF2-40B4-BE49-F238E27FC236}">
                <a16:creationId xmlns:a16="http://schemas.microsoft.com/office/drawing/2014/main" id="{DCFF965D-CC65-CD48-9020-43FF8661090E}"/>
              </a:ext>
            </a:extLst>
          </p:cNvPr>
          <p:cNvSpPr txBox="1"/>
          <p:nvPr userDrawn="1"/>
        </p:nvSpPr>
        <p:spPr>
          <a:xfrm>
            <a:off x="2294211" y="1856486"/>
            <a:ext cx="6546458" cy="523220"/>
          </a:xfrm>
          <a:prstGeom prst="rect">
            <a:avLst/>
          </a:prstGeom>
          <a:noFill/>
        </p:spPr>
        <p:txBody>
          <a:bodyPr wrap="square" rtlCol="0">
            <a:spAutoFit/>
          </a:bodyPr>
          <a:lstStyle/>
          <a:p>
            <a:r>
              <a:rPr lang="en-US" sz="2800" dirty="0" err="1">
                <a:latin typeface="Segoe UI" panose="020B0502040204020203" pitchFamily="34" charset="0"/>
                <a:ea typeface="Open Sans" panose="020B0606030504020204" pitchFamily="34" charset="0"/>
                <a:cs typeface="Segoe UI" panose="020B0502040204020203" pitchFamily="34" charset="0"/>
              </a:rPr>
              <a:t>Dziękuję</a:t>
            </a:r>
            <a:r>
              <a:rPr lang="en-US" sz="2800" dirty="0">
                <a:latin typeface="Segoe UI" panose="020B0502040204020203" pitchFamily="34" charset="0"/>
                <a:ea typeface="Open Sans" panose="020B0606030504020204" pitchFamily="34" charset="0"/>
                <a:cs typeface="Segoe UI" panose="020B0502040204020203" pitchFamily="34" charset="0"/>
              </a:rPr>
              <a:t> za </a:t>
            </a:r>
            <a:r>
              <a:rPr lang="en-US" sz="2800" dirty="0" err="1">
                <a:latin typeface="Segoe UI" panose="020B0502040204020203" pitchFamily="34" charset="0"/>
                <a:ea typeface="Open Sans" panose="020B0606030504020204" pitchFamily="34" charset="0"/>
                <a:cs typeface="Segoe UI" panose="020B0502040204020203" pitchFamily="34" charset="0"/>
              </a:rPr>
              <a:t>uwagę</a:t>
            </a:r>
            <a:r>
              <a:rPr lang="en-US" sz="2800" dirty="0">
                <a:latin typeface="Segoe UI" panose="020B0502040204020203" pitchFamily="34" charset="0"/>
                <a:ea typeface="Open Sans" panose="020B0606030504020204" pitchFamily="34" charset="0"/>
                <a:cs typeface="Segoe UI" panose="020B0502040204020203" pitchFamily="34" charset="0"/>
              </a:rPr>
              <a:t>. </a:t>
            </a:r>
            <a:endParaRPr lang="en-US" sz="2800" b="1" dirty="0">
              <a:latin typeface="Segoe UI" panose="020B0502040204020203" pitchFamily="34" charset="0"/>
              <a:ea typeface="Open Sans" panose="020B0606030504020204" pitchFamily="34" charset="0"/>
              <a:cs typeface="Segoe UI" panose="020B0502040204020203" pitchFamily="34" charset="0"/>
            </a:endParaRPr>
          </a:p>
        </p:txBody>
      </p:sp>
      <p:sp>
        <p:nvSpPr>
          <p:cNvPr id="15" name="Symbol zastępczy tekstu 2">
            <a:extLst>
              <a:ext uri="{FF2B5EF4-FFF2-40B4-BE49-F238E27FC236}">
                <a16:creationId xmlns:a16="http://schemas.microsoft.com/office/drawing/2014/main" id="{A175B1AF-DC39-5849-A5BD-C1C989FDB279}"/>
              </a:ext>
            </a:extLst>
          </p:cNvPr>
          <p:cNvSpPr>
            <a:spLocks noGrp="1"/>
          </p:cNvSpPr>
          <p:nvPr>
            <p:ph type="body" sz="quarter" idx="10" hasCustomPrompt="1"/>
          </p:nvPr>
        </p:nvSpPr>
        <p:spPr>
          <a:xfrm>
            <a:off x="2294211" y="3141961"/>
            <a:ext cx="4227213" cy="352676"/>
          </a:xfrm>
        </p:spPr>
        <p:txBody>
          <a:bodyPr>
            <a:noAutofit/>
          </a:bodyPr>
          <a:lstStyle>
            <a:lvl1pPr marL="0" indent="0">
              <a:buNone/>
              <a:defRPr sz="1800" b="1">
                <a:solidFill>
                  <a:schemeClr val="accent2"/>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Imię Nazwisko</a:t>
            </a:r>
          </a:p>
        </p:txBody>
      </p:sp>
      <p:sp>
        <p:nvSpPr>
          <p:cNvPr id="19" name="Symbol zastępczy tekstu 2">
            <a:extLst>
              <a:ext uri="{FF2B5EF4-FFF2-40B4-BE49-F238E27FC236}">
                <a16:creationId xmlns:a16="http://schemas.microsoft.com/office/drawing/2014/main" id="{97D677CE-1037-0B4A-8863-91C724F06E6E}"/>
              </a:ext>
            </a:extLst>
          </p:cNvPr>
          <p:cNvSpPr>
            <a:spLocks noGrp="1"/>
          </p:cNvSpPr>
          <p:nvPr>
            <p:ph type="body" sz="quarter" idx="11" hasCustomPrompt="1"/>
          </p:nvPr>
        </p:nvSpPr>
        <p:spPr>
          <a:xfrm>
            <a:off x="2294211" y="3570917"/>
            <a:ext cx="4227213" cy="439768"/>
          </a:xfrm>
        </p:spPr>
        <p:txBody>
          <a:bodyPr>
            <a:noAutofit/>
          </a:bodyPr>
          <a:lstStyle>
            <a:lvl1pPr marL="0" indent="0">
              <a:buNone/>
              <a:defRPr sz="1200" b="0">
                <a:solidFill>
                  <a:schemeClr val="bg1">
                    <a:lumMod val="65000"/>
                  </a:schemeClr>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STANOWISKO</a:t>
            </a:r>
          </a:p>
        </p:txBody>
      </p:sp>
      <p:sp>
        <p:nvSpPr>
          <p:cNvPr id="20" name="Symbol zastępczy tekstu 2">
            <a:extLst>
              <a:ext uri="{FF2B5EF4-FFF2-40B4-BE49-F238E27FC236}">
                <a16:creationId xmlns:a16="http://schemas.microsoft.com/office/drawing/2014/main" id="{BA79278E-4D6A-544F-BB24-FB95A38F7C45}"/>
              </a:ext>
            </a:extLst>
          </p:cNvPr>
          <p:cNvSpPr>
            <a:spLocks noGrp="1"/>
          </p:cNvSpPr>
          <p:nvPr>
            <p:ph type="body" sz="quarter" idx="12" hasCustomPrompt="1"/>
          </p:nvPr>
        </p:nvSpPr>
        <p:spPr>
          <a:xfrm>
            <a:off x="2294211" y="4293095"/>
            <a:ext cx="4237021" cy="306065"/>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Tel.: +48 123 123 123</a:t>
            </a:r>
          </a:p>
        </p:txBody>
      </p:sp>
      <p:sp>
        <p:nvSpPr>
          <p:cNvPr id="10" name="Symbol zastępczy tekstu 2">
            <a:extLst>
              <a:ext uri="{FF2B5EF4-FFF2-40B4-BE49-F238E27FC236}">
                <a16:creationId xmlns:a16="http://schemas.microsoft.com/office/drawing/2014/main" id="{A24D6F46-4B21-FD4F-AD52-429BD06145AC}"/>
              </a:ext>
            </a:extLst>
          </p:cNvPr>
          <p:cNvSpPr>
            <a:spLocks noGrp="1"/>
          </p:cNvSpPr>
          <p:nvPr>
            <p:ph type="body" sz="quarter" idx="13" hasCustomPrompt="1"/>
          </p:nvPr>
        </p:nvSpPr>
        <p:spPr>
          <a:xfrm>
            <a:off x="2294211" y="4655235"/>
            <a:ext cx="5156791" cy="306064"/>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E-mail: </a:t>
            </a:r>
            <a:r>
              <a:rPr lang="pl-PL" dirty="0" err="1"/>
              <a:t>mail@IT.integro.pl</a:t>
            </a:r>
            <a:endParaRPr lang="pl-PL" dirty="0"/>
          </a:p>
        </p:txBody>
      </p:sp>
    </p:spTree>
    <p:extLst>
      <p:ext uri="{BB962C8B-B14F-4D97-AF65-F5344CB8AC3E}">
        <p14:creationId xmlns:p14="http://schemas.microsoft.com/office/powerpoint/2010/main" val="329907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AB090A4F-C0F7-B34C-B87B-77881CC18E32}"/>
              </a:ext>
            </a:extLst>
          </p:cNvPr>
          <p:cNvSpPr>
            <a:spLocks noGrp="1"/>
          </p:cNvSpPr>
          <p:nvPr>
            <p:ph type="title"/>
          </p:nvPr>
        </p:nvSpPr>
        <p:spPr>
          <a:xfrm>
            <a:off x="771525" y="916206"/>
            <a:ext cx="10648950" cy="574582"/>
          </a:xfrm>
        </p:spPr>
        <p:txBody>
          <a:bodyPr anchor="t" anchorCtr="0">
            <a:noAutofit/>
          </a:bodyPr>
          <a:lstStyle>
            <a:lvl1pPr>
              <a:defRPr sz="3200" b="1" i="0">
                <a:solidFill>
                  <a:schemeClr val="tx1"/>
                </a:solidFill>
                <a:latin typeface="Segoe UI" panose="020B0502040204020203" pitchFamily="34" charset="0"/>
                <a:cs typeface="Segoe UI" panose="020B0502040204020203" pitchFamily="34" charset="0"/>
              </a:defRPr>
            </a:lvl1pPr>
          </a:lstStyle>
          <a:p>
            <a:r>
              <a:rPr lang="pl-PL" dirty="0"/>
              <a:t>Kliknij, aby edytować styl</a:t>
            </a:r>
          </a:p>
        </p:txBody>
      </p:sp>
      <p:grpSp>
        <p:nvGrpSpPr>
          <p:cNvPr id="4" name="Grupa 3">
            <a:extLst>
              <a:ext uri="{FF2B5EF4-FFF2-40B4-BE49-F238E27FC236}">
                <a16:creationId xmlns:a16="http://schemas.microsoft.com/office/drawing/2014/main" id="{02C21611-E335-A945-871A-4E77EEE73DBB}"/>
              </a:ext>
            </a:extLst>
          </p:cNvPr>
          <p:cNvGrpSpPr/>
          <p:nvPr userDrawn="1"/>
        </p:nvGrpSpPr>
        <p:grpSpPr>
          <a:xfrm>
            <a:off x="7088633" y="6503036"/>
            <a:ext cx="4349895" cy="183126"/>
            <a:chOff x="7066861" y="6503036"/>
            <a:chExt cx="4349895" cy="183126"/>
          </a:xfrm>
        </p:grpSpPr>
        <p:pic>
          <p:nvPicPr>
            <p:cNvPr id="5" name="Obraz 4">
              <a:extLst>
                <a:ext uri="{FF2B5EF4-FFF2-40B4-BE49-F238E27FC236}">
                  <a16:creationId xmlns:a16="http://schemas.microsoft.com/office/drawing/2014/main" id="{90D1F01A-F505-114D-91C9-5B26E1934B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7" name="Obraz 6">
              <a:extLst>
                <a:ext uri="{FF2B5EF4-FFF2-40B4-BE49-F238E27FC236}">
                  <a16:creationId xmlns:a16="http://schemas.microsoft.com/office/drawing/2014/main" id="{69A59392-EBA3-9F4F-B0EF-FD5EDBD05AF7}"/>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8" name="Łącznik prosty 7">
              <a:extLst>
                <a:ext uri="{FF2B5EF4-FFF2-40B4-BE49-F238E27FC236}">
                  <a16:creationId xmlns:a16="http://schemas.microsoft.com/office/drawing/2014/main" id="{37A358C1-5712-9F4B-A6A3-BF8FB13E5F3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596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Zakończenie PL">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dirty="0">
                <a:solidFill>
                  <a:schemeClr val="bg1"/>
                </a:solidFill>
                <a:latin typeface="Segoe UI" charset="0"/>
                <a:ea typeface="Segoe UI" charset="0"/>
                <a:cs typeface="Segoe UI" charset="0"/>
              </a:rPr>
              <a:t>ul. Ząbkowicka 12 </a:t>
            </a:r>
          </a:p>
          <a:p>
            <a:pPr>
              <a:lnSpc>
                <a:spcPts val="2420"/>
              </a:lnSpc>
            </a:pPr>
            <a:r>
              <a:rPr lang="pl-PL" sz="1400" dirty="0">
                <a:solidFill>
                  <a:schemeClr val="bg1"/>
                </a:solidFill>
                <a:latin typeface="Segoe UI" charset="0"/>
                <a:ea typeface="Segoe UI" charset="0"/>
                <a:cs typeface="Segoe UI" charset="0"/>
              </a:rPr>
              <a:t>60-166 Poznań</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dirty="0" err="1">
                <a:solidFill>
                  <a:schemeClr val="bg1"/>
                </a:solidFill>
                <a:latin typeface="Segoe UI" charset="0"/>
                <a:ea typeface="Segoe UI" charset="0"/>
                <a:cs typeface="Segoe UI" charset="0"/>
              </a:rPr>
              <a:t>office@IT.integro.pl</a:t>
            </a:r>
            <a:r>
              <a:rPr lang="pl-PL" sz="1400" dirty="0">
                <a:solidFill>
                  <a:schemeClr val="bg1"/>
                </a:solidFill>
                <a:latin typeface="Segoe UI" charset="0"/>
                <a:ea typeface="Segoe UI" charset="0"/>
                <a:cs typeface="Segoe UI" charset="0"/>
              </a:rPr>
              <a:t>   </a:t>
            </a:r>
          </a:p>
          <a:p>
            <a:pPr>
              <a:lnSpc>
                <a:spcPts val="2420"/>
              </a:lnSpc>
            </a:pPr>
            <a:r>
              <a:rPr lang="pl-PL" sz="1400" b="1" dirty="0" err="1">
                <a:solidFill>
                  <a:schemeClr val="bg1"/>
                </a:solidFill>
                <a:latin typeface="Segoe UI" charset="0"/>
                <a:ea typeface="Segoe UI" charset="0"/>
                <a:cs typeface="Segoe UI" charset="0"/>
              </a:rPr>
              <a:t>www.IT.integro.pl</a:t>
            </a:r>
            <a:endParaRPr lang="pl-PL" sz="1400" b="1" dirty="0">
              <a:solidFill>
                <a:schemeClr val="bg1"/>
              </a:solidFill>
              <a:latin typeface="Segoe UI" charset="0"/>
              <a:ea typeface="Segoe UI" charset="0"/>
              <a:cs typeface="Segoe UI" charset="0"/>
            </a:endParaRP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7128969" y="3735388"/>
            <a:ext cx="2208900" cy="400110"/>
          </a:xfrm>
          <a:prstGeom prst="rect">
            <a:avLst/>
          </a:prstGeom>
          <a:noFill/>
        </p:spPr>
        <p:txBody>
          <a:bodyPr wrap="square" rtlCol="0">
            <a:spAutoFit/>
          </a:bodyPr>
          <a:lstStyle/>
          <a:p>
            <a:r>
              <a:rPr lang="pl-PL" sz="2000" b="1" i="0">
                <a:solidFill>
                  <a:schemeClr val="bg1"/>
                </a:solidFill>
                <a:latin typeface="Segoe UI" panose="020B0502040204020203" pitchFamily="34" charset="0"/>
                <a:ea typeface="Segoe UI Light" charset="0"/>
                <a:cs typeface="Segoe UI" panose="020B0502040204020203" pitchFamily="34" charset="0"/>
              </a:rPr>
              <a:t>Oddziały</a:t>
            </a: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712896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846386"/>
          </a:xfrm>
          <a:prstGeom prst="rect">
            <a:avLst/>
          </a:prstGeom>
          <a:noFill/>
        </p:spPr>
        <p:txBody>
          <a:bodyPr wrap="square" rtlCol="0">
            <a:spAutoFit/>
          </a:bodyPr>
          <a:lstStyle/>
          <a:p>
            <a:r>
              <a:rPr lang="pl-PL" sz="700" b="1" i="0" kern="1200" dirty="0">
                <a:solidFill>
                  <a:schemeClr val="bg1"/>
                </a:solidFill>
                <a:effectLst/>
                <a:latin typeface="Segoe UI" panose="020B0502040204020203" pitchFamily="34" charset="0"/>
                <a:ea typeface="+mn-ea"/>
                <a:cs typeface="Segoe UI" panose="020B0502040204020203" pitchFamily="34" charset="0"/>
              </a:rPr>
              <a:t>Copyright © 2022, </a:t>
            </a:r>
            <a:r>
              <a:rPr lang="pl-PL" sz="700" b="1" i="0" kern="1200" dirty="0" err="1">
                <a:solidFill>
                  <a:schemeClr val="bg1"/>
                </a:solidFill>
                <a:effectLst/>
                <a:latin typeface="Segoe UI" panose="020B0502040204020203" pitchFamily="34" charset="0"/>
                <a:ea typeface="+mn-ea"/>
                <a:cs typeface="Segoe UI" panose="020B0502040204020203" pitchFamily="34" charset="0"/>
              </a:rPr>
              <a:t>IT.integro</a:t>
            </a:r>
            <a:r>
              <a:rPr lang="pl-PL" sz="700" b="1" i="0" kern="1200" dirty="0">
                <a:solidFill>
                  <a:schemeClr val="bg1"/>
                </a:solidFill>
                <a:effectLst/>
                <a:latin typeface="Segoe UI" panose="020B0502040204020203" pitchFamily="34" charset="0"/>
                <a:ea typeface="+mn-ea"/>
                <a:cs typeface="Segoe UI" panose="020B0502040204020203" pitchFamily="34" charset="0"/>
              </a:rPr>
              <a:t> sp. z o.o. Wszelkie prawa zastrzeżone. </a:t>
            </a:r>
          </a:p>
          <a:p>
            <a:endParaRPr lang="pl-PL" sz="700" b="1" i="0" dirty="0">
              <a:solidFill>
                <a:schemeClr val="bg1"/>
              </a:solidFill>
              <a:effectLst/>
              <a:latin typeface="Segoe UI" panose="020B0502040204020203" pitchFamily="34" charset="0"/>
              <a:cs typeface="Segoe UI" panose="020B0502040204020203" pitchFamily="34" charset="0"/>
            </a:endParaRPr>
          </a:p>
          <a:p>
            <a:r>
              <a:rPr lang="pl-PL" sz="700" b="0" i="0" kern="1200" dirty="0">
                <a:solidFill>
                  <a:schemeClr val="bg1"/>
                </a:solidFill>
                <a:effectLst/>
                <a:latin typeface="Segoe UI" panose="020B0502040204020203" pitchFamily="34" charset="0"/>
                <a:ea typeface="+mn-ea"/>
                <a:cs typeface="Segoe UI" panose="020B0502040204020203" pitchFamily="34" charset="0"/>
              </a:rPr>
              <a:t>Niniejszy dokument jest przedstawiany wyłącznie dla celów informacyjnych, a jego treść może ulec zmianie bez konieczności powiadomienia o tym fakcie. Niniejszy dokument nie jest objęty gwarancją, co do jego bezbłędności, ani żadnymi innymi gwarancjami wyrażonymi ustnie, ani dorozumianymi, co obejmuje również̇ dorozumiane gwarancje pokupności lub gwarancje przydatności gwarancją, co do jego bezbłędności, ani żadnymi innymi gwarancjami wyrażonymi ustnie, ani dorozumianymi, co obejmuje również̇ dorozumiane gwarancje pokupności lub gwarancje przydatności do określonego celu. Wyłączenie odpowiedzialności dotyczy w sposób szczególny wszelkiej odpowiedzialności prawnej związanej z niniejszym dokumentem; dokument nie stanowi podstawy do powstania w sposób bezpośredni lub pośredni zobowiązań umownych. Niezależnie od celu, kopiowanie lub przekazywanie informacji zawartych w niniejszym dokumencie w jakiejkolwiek formie i za pomocą̨ jakichkolwiek środków, zarówno elektronicznych, jak </a:t>
            </a:r>
            <a:br>
              <a:rPr lang="pl-PL" sz="700" b="0" i="0" kern="1200" dirty="0">
                <a:solidFill>
                  <a:schemeClr val="bg1"/>
                </a:solidFill>
                <a:effectLst/>
                <a:latin typeface="Segoe UI" panose="020B0502040204020203" pitchFamily="34" charset="0"/>
                <a:ea typeface="+mn-ea"/>
                <a:cs typeface="Segoe UI" panose="020B0502040204020203" pitchFamily="34" charset="0"/>
              </a:rPr>
            </a:br>
            <a:r>
              <a:rPr lang="pl-PL" sz="700" b="0" i="0" kern="1200" dirty="0">
                <a:solidFill>
                  <a:schemeClr val="bg1"/>
                </a:solidFill>
                <a:effectLst/>
                <a:latin typeface="Segoe UI" panose="020B0502040204020203" pitchFamily="34" charset="0"/>
                <a:ea typeface="+mn-ea"/>
                <a:cs typeface="Segoe UI" panose="020B0502040204020203" pitchFamily="34" charset="0"/>
              </a:rPr>
              <a:t>i mechanicznych, nie jest dozwolone bez uprzedniej pisemnej zgody. </a:t>
            </a:r>
            <a:endParaRPr lang="pl-PL" sz="700" b="0" i="0" dirty="0">
              <a:solidFill>
                <a:schemeClr val="bg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7223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Zakończenie EN">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a:solidFill>
                  <a:schemeClr val="bg1"/>
                </a:solidFill>
                <a:latin typeface="Segoe UI" charset="0"/>
                <a:ea typeface="Segoe UI" charset="0"/>
                <a:cs typeface="Segoe UI" charset="0"/>
              </a:rPr>
              <a:t>ul. Ząbkowicka 12 </a:t>
            </a:r>
          </a:p>
          <a:p>
            <a:pPr>
              <a:lnSpc>
                <a:spcPts val="2420"/>
              </a:lnSpc>
            </a:pPr>
            <a:r>
              <a:rPr lang="pl-PL" sz="1400">
                <a:solidFill>
                  <a:schemeClr val="bg1"/>
                </a:solidFill>
                <a:latin typeface="Segoe UI" charset="0"/>
                <a:ea typeface="Segoe UI" charset="0"/>
                <a:cs typeface="Segoe UI" charset="0"/>
              </a:rPr>
              <a:t>60-166 Poznań, Poland</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err="1">
                <a:solidFill>
                  <a:schemeClr val="bg1"/>
                </a:solidFill>
                <a:latin typeface="Segoe UI" charset="0"/>
                <a:ea typeface="Segoe UI" charset="0"/>
                <a:cs typeface="Segoe UI" charset="0"/>
              </a:rPr>
              <a:t>office@IT.integro.pl</a:t>
            </a:r>
            <a:r>
              <a:rPr lang="pl-PL" sz="1400">
                <a:solidFill>
                  <a:schemeClr val="bg1"/>
                </a:solidFill>
                <a:latin typeface="Segoe UI" charset="0"/>
                <a:ea typeface="Segoe UI" charset="0"/>
                <a:cs typeface="Segoe UI" charset="0"/>
              </a:rPr>
              <a:t>   </a:t>
            </a:r>
          </a:p>
          <a:p>
            <a:pPr>
              <a:lnSpc>
                <a:spcPts val="2420"/>
              </a:lnSpc>
            </a:pPr>
            <a:r>
              <a:rPr lang="pl-PL" sz="1400" b="1" err="1">
                <a:solidFill>
                  <a:schemeClr val="bg1"/>
                </a:solidFill>
                <a:latin typeface="Segoe UI" charset="0"/>
                <a:ea typeface="Segoe UI" charset="0"/>
                <a:cs typeface="Segoe UI" charset="0"/>
              </a:rPr>
              <a:t>www.IT.integro.pl</a:t>
            </a:r>
            <a:r>
              <a:rPr lang="pl-PL" sz="1400" b="1">
                <a:solidFill>
                  <a:schemeClr val="bg1"/>
                </a:solidFill>
                <a:latin typeface="Segoe UI" charset="0"/>
                <a:ea typeface="Segoe UI" charset="0"/>
                <a:cs typeface="Segoe UI" charset="0"/>
              </a:rPr>
              <a:t>/en</a:t>
            </a: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6742889" y="3735388"/>
            <a:ext cx="2208900" cy="400110"/>
          </a:xfrm>
          <a:prstGeom prst="rect">
            <a:avLst/>
          </a:prstGeom>
          <a:noFill/>
        </p:spPr>
        <p:txBody>
          <a:bodyPr wrap="square" rtlCol="0">
            <a:spAutoFit/>
          </a:bodyPr>
          <a:lstStyle/>
          <a:p>
            <a:r>
              <a:rPr lang="pl-PL" sz="2000" b="1" i="0" err="1">
                <a:solidFill>
                  <a:schemeClr val="bg1"/>
                </a:solidFill>
                <a:latin typeface="Segoe UI" panose="020B0502040204020203" pitchFamily="34" charset="0"/>
                <a:ea typeface="Segoe UI Light" charset="0"/>
                <a:cs typeface="Segoe UI" panose="020B0502040204020203" pitchFamily="34" charset="0"/>
              </a:rPr>
              <a:t>Branches</a:t>
            </a:r>
            <a:endParaRPr lang="pl-PL" sz="2000" b="1" i="0">
              <a:solidFill>
                <a:schemeClr val="bg1"/>
              </a:solidFill>
              <a:latin typeface="Segoe UI" panose="020B0502040204020203" pitchFamily="34" charset="0"/>
              <a:ea typeface="Segoe UI Light" charset="0"/>
              <a:cs typeface="Segoe UI" panose="020B0502040204020203" pitchFamily="34" charset="0"/>
            </a:endParaRP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674288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 Poland</a:t>
            </a:r>
          </a:p>
          <a:p>
            <a:pPr marL="0" marR="0" lvl="0" indent="0" algn="l" defTabSz="914400" rtl="0" eaLnBrk="1" fontAlgn="auto" latinLnBrk="0" hangingPunct="1">
              <a:lnSpc>
                <a:spcPts val="1800"/>
              </a:lnSpc>
              <a:spcBef>
                <a:spcPts val="0"/>
              </a:spcBef>
              <a:spcAft>
                <a:spcPts val="0"/>
              </a:spcAft>
              <a:buClrTx/>
              <a:buSzTx/>
              <a:buFontTx/>
              <a:buNone/>
              <a:tabLst/>
              <a:defRPr/>
            </a:pP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 Poland</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630942"/>
          </a:xfrm>
          <a:prstGeom prst="rect">
            <a:avLst/>
          </a:prstGeom>
          <a:noFill/>
        </p:spPr>
        <p:txBody>
          <a:bodyPr wrap="square" rtlCol="0">
            <a:spAutoFit/>
          </a:bodyPr>
          <a:lstStyle/>
          <a:p>
            <a:r>
              <a:rPr lang="en" sz="700" b="1" kern="1200" dirty="0">
                <a:solidFill>
                  <a:schemeClr val="bg1"/>
                </a:solidFill>
                <a:effectLst/>
                <a:latin typeface="Segoe UI" panose="020B0502040204020203" pitchFamily="34" charset="0"/>
                <a:ea typeface="+mn-ea"/>
                <a:cs typeface="Segoe UI" panose="020B0502040204020203" pitchFamily="34" charset="0"/>
              </a:rPr>
              <a:t>Copyright © 2022, </a:t>
            </a:r>
            <a:r>
              <a:rPr lang="en" sz="700" b="1" kern="1200" dirty="0" err="1">
                <a:solidFill>
                  <a:schemeClr val="bg1"/>
                </a:solidFill>
                <a:effectLst/>
                <a:latin typeface="Segoe UI" panose="020B0502040204020203" pitchFamily="34" charset="0"/>
                <a:ea typeface="+mn-ea"/>
                <a:cs typeface="Segoe UI" panose="020B0502040204020203" pitchFamily="34" charset="0"/>
              </a:rPr>
              <a:t>IT.integro</a:t>
            </a:r>
            <a:r>
              <a:rPr lang="en" sz="700" b="1" kern="1200" dirty="0">
                <a:solidFill>
                  <a:schemeClr val="bg1"/>
                </a:solidFill>
                <a:effectLst/>
                <a:latin typeface="Segoe UI" panose="020B0502040204020203" pitchFamily="34" charset="0"/>
                <a:ea typeface="+mn-ea"/>
                <a:cs typeface="Segoe UI" panose="020B0502040204020203" pitchFamily="34" charset="0"/>
              </a:rPr>
              <a:t> ltd. All rights reserved. </a:t>
            </a:r>
          </a:p>
          <a:p>
            <a:endParaRPr lang="en" sz="700" dirty="0">
              <a:solidFill>
                <a:schemeClr val="bg1"/>
              </a:solidFill>
              <a:latin typeface="Segoe UI" panose="020B0502040204020203" pitchFamily="34" charset="0"/>
              <a:cs typeface="Segoe UI" panose="020B0502040204020203" pitchFamily="34" charset="0"/>
            </a:endParaRPr>
          </a:p>
          <a:p>
            <a:r>
              <a:rPr lang="en" sz="700" kern="1200" dirty="0">
                <a:solidFill>
                  <a:schemeClr val="bg1"/>
                </a:solidFill>
                <a:effectLst/>
                <a:latin typeface="Segoe UI" panose="020B0502040204020203" pitchFamily="34" charset="0"/>
                <a:ea typeface="+mn-ea"/>
                <a:cs typeface="Segoe UI" panose="020B0502040204020203" pitchFamily="34" charset="0"/>
              </a:rPr>
              <a:t>This document has been provided solely for informational purposes, however its content may be subject to change without notice. This document is not warranted as to its correctness and subject to any other warranties, expressed orally or implied, including the implied warranties of merchantability or fitness for a specific purpose. Th limitation of liability shall be applicable to any legal liability related to this document; the document shall not be used as a basis to establish any contractual obligations directly or indirectly. Regardless of the purpose, copying or transmitting information contained herein in any form and by any means, both electronic and mechanical, shall not be permitted without prior written consent. </a:t>
            </a:r>
            <a:endParaRPr lang="en" sz="7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55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4185A5-1016-6948-A6C7-6D04B34E89E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AF473B9-E0C8-CF41-AB2E-27C08B130A81}"/>
              </a:ext>
            </a:extLst>
          </p:cNvPr>
          <p:cNvSpPr>
            <a:spLocks noGrp="1"/>
          </p:cNvSpPr>
          <p:nvPr>
            <p:ph idx="1"/>
          </p:nvPr>
        </p:nvSpPr>
        <p:spPr/>
        <p:txBody>
          <a:bodyPr/>
          <a:lstStyle/>
          <a:p>
            <a:r>
              <a:rPr lang="pl-PL"/>
              <a:t>Kliknij, aby edytować style wzorca tekstu
Drugi poziom
Trzeci poziom
Czwarty poziom
Piąty poziom</a:t>
            </a:r>
          </a:p>
        </p:txBody>
      </p:sp>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154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Pusty- stopka">
    <p:spTree>
      <p:nvGrpSpPr>
        <p:cNvPr id="1" name=""/>
        <p:cNvGrpSpPr/>
        <p:nvPr/>
      </p:nvGrpSpPr>
      <p:grpSpPr>
        <a:xfrm>
          <a:off x="0" y="0"/>
          <a:ext cx="0" cy="0"/>
          <a:chOff x="0" y="0"/>
          <a:chExt cx="0" cy="0"/>
        </a:xfrm>
      </p:grpSpPr>
      <p:grpSp>
        <p:nvGrpSpPr>
          <p:cNvPr id="3" name="Grupa 2">
            <a:extLst>
              <a:ext uri="{FF2B5EF4-FFF2-40B4-BE49-F238E27FC236}">
                <a16:creationId xmlns:a16="http://schemas.microsoft.com/office/drawing/2014/main" id="{30DD4DA7-8F89-B340-890B-564CB04B7312}"/>
              </a:ext>
            </a:extLst>
          </p:cNvPr>
          <p:cNvGrpSpPr/>
          <p:nvPr userDrawn="1"/>
        </p:nvGrpSpPr>
        <p:grpSpPr>
          <a:xfrm>
            <a:off x="7088633" y="6503036"/>
            <a:ext cx="4349895" cy="183126"/>
            <a:chOff x="7066861" y="6503036"/>
            <a:chExt cx="4349895" cy="183126"/>
          </a:xfrm>
        </p:grpSpPr>
        <p:pic>
          <p:nvPicPr>
            <p:cNvPr id="4" name="Obraz 3">
              <a:extLst>
                <a:ext uri="{FF2B5EF4-FFF2-40B4-BE49-F238E27FC236}">
                  <a16:creationId xmlns:a16="http://schemas.microsoft.com/office/drawing/2014/main" id="{5F3DA7F3-7A06-2741-9C77-8DCF727265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5" name="Obraz 4">
              <a:extLst>
                <a:ext uri="{FF2B5EF4-FFF2-40B4-BE49-F238E27FC236}">
                  <a16:creationId xmlns:a16="http://schemas.microsoft.com/office/drawing/2014/main" id="{4E65BC38-5850-1D4D-99C2-270ED594C90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6" name="Łącznik prosty 5">
              <a:extLst>
                <a:ext uri="{FF2B5EF4-FFF2-40B4-BE49-F238E27FC236}">
                  <a16:creationId xmlns:a16="http://schemas.microsoft.com/office/drawing/2014/main" id="{8F9FCE11-05A4-1C4E-9B1C-ABCAE3442AA5}"/>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809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reen- laptop">
    <p:spTree>
      <p:nvGrpSpPr>
        <p:cNvPr id="1" name=""/>
        <p:cNvGrpSpPr/>
        <p:nvPr/>
      </p:nvGrpSpPr>
      <p:grpSpPr>
        <a:xfrm>
          <a:off x="0" y="0"/>
          <a:ext cx="0" cy="0"/>
          <a:chOff x="0" y="0"/>
          <a:chExt cx="0" cy="0"/>
        </a:xfrm>
      </p:grpSpPr>
      <p:pic>
        <p:nvPicPr>
          <p:cNvPr id="14" name="Obraz 13" descr="Obraz zawierający monitor, sprzęt elektroniczny, telewizja, ekran&#10;&#10;Opis wygenerowany automatycznie">
            <a:extLst>
              <a:ext uri="{FF2B5EF4-FFF2-40B4-BE49-F238E27FC236}">
                <a16:creationId xmlns:a16="http://schemas.microsoft.com/office/drawing/2014/main" id="{6D3EFD9A-2FED-FD45-BC9E-E2E85C5BF37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2052" y="1231899"/>
            <a:ext cx="8195947" cy="4927601"/>
          </a:xfrm>
          <a:prstGeom prst="rect">
            <a:avLst/>
          </a:prstGeom>
        </p:spPr>
      </p:pic>
      <p:sp>
        <p:nvSpPr>
          <p:cNvPr id="7" name="Symbol zastępczy obrazu 6">
            <a:extLst>
              <a:ext uri="{FF2B5EF4-FFF2-40B4-BE49-F238E27FC236}">
                <a16:creationId xmlns:a16="http://schemas.microsoft.com/office/drawing/2014/main" id="{44986D01-8376-CC44-A267-CC03C0039AD7}"/>
              </a:ext>
            </a:extLst>
          </p:cNvPr>
          <p:cNvSpPr>
            <a:spLocks noGrp="1"/>
          </p:cNvSpPr>
          <p:nvPr>
            <p:ph type="pic" sz="quarter" idx="10"/>
          </p:nvPr>
        </p:nvSpPr>
        <p:spPr>
          <a:xfrm>
            <a:off x="7411155" y="1591732"/>
            <a:ext cx="4820355" cy="4041423"/>
          </a:xfrm>
        </p:spPr>
        <p:txBody>
          <a:bodyPr/>
          <a:lstStyle/>
          <a:p>
            <a:endParaRPr lang="pl-PL" dirty="0"/>
          </a:p>
        </p:txBody>
      </p:sp>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0" name="Symbol zastępczy tekstu 14">
            <a:extLst>
              <a:ext uri="{FF2B5EF4-FFF2-40B4-BE49-F238E27FC236}">
                <a16:creationId xmlns:a16="http://schemas.microsoft.com/office/drawing/2014/main" id="{428ADDD8-74D4-7B43-A039-B9A152AA1AA5}"/>
              </a:ext>
            </a:extLst>
          </p:cNvPr>
          <p:cNvSpPr>
            <a:spLocks noGrp="1"/>
          </p:cNvSpPr>
          <p:nvPr>
            <p:ph type="body" sz="quarter" idx="12"/>
          </p:nvPr>
        </p:nvSpPr>
        <p:spPr>
          <a:xfrm>
            <a:off x="771525" y="2548991"/>
            <a:ext cx="5071135" cy="3454427"/>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5" name="Grupa 14">
            <a:extLst>
              <a:ext uri="{FF2B5EF4-FFF2-40B4-BE49-F238E27FC236}">
                <a16:creationId xmlns:a16="http://schemas.microsoft.com/office/drawing/2014/main" id="{B89724F9-67D2-1547-B435-4292BD71E505}"/>
              </a:ext>
            </a:extLst>
          </p:cNvPr>
          <p:cNvGrpSpPr/>
          <p:nvPr userDrawn="1"/>
        </p:nvGrpSpPr>
        <p:grpSpPr>
          <a:xfrm>
            <a:off x="7088633" y="6503036"/>
            <a:ext cx="4349895" cy="183126"/>
            <a:chOff x="7066861" y="6503036"/>
            <a:chExt cx="4349895" cy="183126"/>
          </a:xfrm>
        </p:grpSpPr>
        <p:pic>
          <p:nvPicPr>
            <p:cNvPr id="16" name="Obraz 15">
              <a:extLst>
                <a:ext uri="{FF2B5EF4-FFF2-40B4-BE49-F238E27FC236}">
                  <a16:creationId xmlns:a16="http://schemas.microsoft.com/office/drawing/2014/main" id="{F288CE84-4E15-2D45-8B48-75B341C44E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49B0A98B-E717-CB48-B3D4-C0098F13E107}"/>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B1B4B800-9AEC-5F48-A1D2-5EA9EB45BF2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DD9DBDDE-5BDC-774B-9218-CA4EE89C8FEC}"/>
              </a:ext>
            </a:extLst>
          </p:cNvPr>
          <p:cNvSpPr>
            <a:spLocks noGrp="1"/>
          </p:cNvSpPr>
          <p:nvPr>
            <p:ph type="title"/>
          </p:nvPr>
        </p:nvSpPr>
        <p:spPr>
          <a:xfrm>
            <a:off x="771526"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17787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reen- telefon">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73267"/>
            <a:ext cx="5071135" cy="3430151"/>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10" name="Obraz 9" descr="Obraz zawierający monitor, sprzęt elektroniczny, wewnątrz, siedzi&#10;&#10;Opis wygenerowany automatycznie">
            <a:extLst>
              <a:ext uri="{FF2B5EF4-FFF2-40B4-BE49-F238E27FC236}">
                <a16:creationId xmlns:a16="http://schemas.microsoft.com/office/drawing/2014/main" id="{4D2579BE-83B8-754E-BFA4-2FD756A8CB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93268" y="1151906"/>
            <a:ext cx="2577457" cy="5136078"/>
          </a:xfrm>
          <a:prstGeom prst="rect">
            <a:avLst/>
          </a:prstGeom>
        </p:spPr>
      </p:pic>
      <p:sp>
        <p:nvSpPr>
          <p:cNvPr id="14" name="Symbol zastępczy obrazu 13">
            <a:extLst>
              <a:ext uri="{FF2B5EF4-FFF2-40B4-BE49-F238E27FC236}">
                <a16:creationId xmlns:a16="http://schemas.microsoft.com/office/drawing/2014/main" id="{0BC85329-0EA3-2844-8446-4952073E116B}"/>
              </a:ext>
            </a:extLst>
          </p:cNvPr>
          <p:cNvSpPr>
            <a:spLocks noGrp="1"/>
          </p:cNvSpPr>
          <p:nvPr>
            <p:ph type="pic" sz="quarter" idx="13"/>
          </p:nvPr>
        </p:nvSpPr>
        <p:spPr>
          <a:xfrm>
            <a:off x="2030413" y="1709738"/>
            <a:ext cx="2277234" cy="4045348"/>
          </a:xfrm>
        </p:spPr>
        <p:txBody>
          <a:bodyPr/>
          <a:lstStyle/>
          <a:p>
            <a:endParaRPr lang="pl-PL" dirty="0"/>
          </a:p>
        </p:txBody>
      </p:sp>
      <p:grpSp>
        <p:nvGrpSpPr>
          <p:cNvPr id="23" name="Grupa 22">
            <a:extLst>
              <a:ext uri="{FF2B5EF4-FFF2-40B4-BE49-F238E27FC236}">
                <a16:creationId xmlns:a16="http://schemas.microsoft.com/office/drawing/2014/main" id="{ED958D8F-C161-0444-AE96-38D688A75747}"/>
              </a:ext>
            </a:extLst>
          </p:cNvPr>
          <p:cNvGrpSpPr/>
          <p:nvPr userDrawn="1"/>
        </p:nvGrpSpPr>
        <p:grpSpPr>
          <a:xfrm>
            <a:off x="764033" y="6503036"/>
            <a:ext cx="4349895" cy="183126"/>
            <a:chOff x="7066861" y="6503036"/>
            <a:chExt cx="4349895" cy="183126"/>
          </a:xfrm>
        </p:grpSpPr>
        <p:pic>
          <p:nvPicPr>
            <p:cNvPr id="24" name="Obraz 23">
              <a:extLst>
                <a:ext uri="{FF2B5EF4-FFF2-40B4-BE49-F238E27FC236}">
                  <a16:creationId xmlns:a16="http://schemas.microsoft.com/office/drawing/2014/main" id="{408CF75D-DE44-E34B-BC20-22400B2EC0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B91F19E8-5D80-7E4A-9E53-7F12C4515620}"/>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BC26A03A-104F-9548-8DE5-8E23C09C91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4869EE22-E85A-2E48-BE75-51CFADF4D151}"/>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327236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reen- tablet">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4"/>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9" name="Obraz 8" descr="Obraz zawierający zrzut ekranu&#10;&#10;Opis wygenerowany automatycznie">
            <a:extLst>
              <a:ext uri="{FF2B5EF4-FFF2-40B4-BE49-F238E27FC236}">
                <a16:creationId xmlns:a16="http://schemas.microsoft.com/office/drawing/2014/main" id="{95C22B13-2C14-924C-A49D-BDCE7E9CB8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7601" y="1689100"/>
            <a:ext cx="5748166" cy="3975100"/>
          </a:xfrm>
          <a:prstGeom prst="rect">
            <a:avLst/>
          </a:prstGeom>
        </p:spPr>
      </p:pic>
      <p:sp>
        <p:nvSpPr>
          <p:cNvPr id="11" name="Symbol zastępczy obrazu 17">
            <a:extLst>
              <a:ext uri="{FF2B5EF4-FFF2-40B4-BE49-F238E27FC236}">
                <a16:creationId xmlns:a16="http://schemas.microsoft.com/office/drawing/2014/main" id="{71202D0C-01A8-834E-A2E9-9555070F0E78}"/>
              </a:ext>
            </a:extLst>
          </p:cNvPr>
          <p:cNvSpPr>
            <a:spLocks noGrp="1"/>
          </p:cNvSpPr>
          <p:nvPr>
            <p:ph type="pic" sz="quarter" idx="13"/>
          </p:nvPr>
        </p:nvSpPr>
        <p:spPr>
          <a:xfrm>
            <a:off x="750770" y="2030931"/>
            <a:ext cx="4918509" cy="3287028"/>
          </a:xfrm>
        </p:spPr>
        <p:txBody>
          <a:bodyPr/>
          <a:lstStyle/>
          <a:p>
            <a:endParaRPr lang="pl-PL" dirty="0"/>
          </a:p>
        </p:txBody>
      </p:sp>
      <p:grpSp>
        <p:nvGrpSpPr>
          <p:cNvPr id="17" name="Grupa 16">
            <a:extLst>
              <a:ext uri="{FF2B5EF4-FFF2-40B4-BE49-F238E27FC236}">
                <a16:creationId xmlns:a16="http://schemas.microsoft.com/office/drawing/2014/main" id="{96C0886C-795A-9C4B-B4F8-BCB80AC7DB37}"/>
              </a:ext>
            </a:extLst>
          </p:cNvPr>
          <p:cNvGrpSpPr/>
          <p:nvPr userDrawn="1"/>
        </p:nvGrpSpPr>
        <p:grpSpPr>
          <a:xfrm>
            <a:off x="764033" y="6503036"/>
            <a:ext cx="4349895" cy="183126"/>
            <a:chOff x="7066861" y="6503036"/>
            <a:chExt cx="4349895" cy="183126"/>
          </a:xfrm>
        </p:grpSpPr>
        <p:pic>
          <p:nvPicPr>
            <p:cNvPr id="18" name="Obraz 17">
              <a:extLst>
                <a:ext uri="{FF2B5EF4-FFF2-40B4-BE49-F238E27FC236}">
                  <a16:creationId xmlns:a16="http://schemas.microsoft.com/office/drawing/2014/main" id="{284C897B-6A24-FB47-806B-07E2AC3C7A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9" name="Obraz 18">
              <a:extLst>
                <a:ext uri="{FF2B5EF4-FFF2-40B4-BE49-F238E27FC236}">
                  <a16:creationId xmlns:a16="http://schemas.microsoft.com/office/drawing/2014/main" id="{1A7F6C8E-68F6-F646-A7E8-3A855761BCC2}"/>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0" name="Łącznik prosty 19">
              <a:extLst>
                <a:ext uri="{FF2B5EF4-FFF2-40B4-BE49-F238E27FC236}">
                  <a16:creationId xmlns:a16="http://schemas.microsoft.com/office/drawing/2014/main" id="{62D4FD02-145F-8F4F-BA87-396596C2A77A}"/>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ytuł 1">
            <a:extLst>
              <a:ext uri="{FF2B5EF4-FFF2-40B4-BE49-F238E27FC236}">
                <a16:creationId xmlns:a16="http://schemas.microsoft.com/office/drawing/2014/main" id="{C5D83309-8931-5B4E-8592-80B1112D0259}"/>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70457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reen- desktop">
    <p:spTree>
      <p:nvGrpSpPr>
        <p:cNvPr id="1" name=""/>
        <p:cNvGrpSpPr/>
        <p:nvPr/>
      </p:nvGrpSpPr>
      <p:grpSpPr>
        <a:xfrm>
          <a:off x="0" y="0"/>
          <a:ext cx="0" cy="0"/>
          <a:chOff x="0" y="0"/>
          <a:chExt cx="0" cy="0"/>
        </a:xfrm>
      </p:grpSpPr>
      <p:sp>
        <p:nvSpPr>
          <p:cNvPr id="12" name="Symbol zastępczy tekstu 10">
            <a:extLst>
              <a:ext uri="{FF2B5EF4-FFF2-40B4-BE49-F238E27FC236}">
                <a16:creationId xmlns:a16="http://schemas.microsoft.com/office/drawing/2014/main" id="{159F22BF-753E-FF40-8E35-0678FC9837D9}"/>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3" name="Symbol zastępczy tekstu 14">
            <a:extLst>
              <a:ext uri="{FF2B5EF4-FFF2-40B4-BE49-F238E27FC236}">
                <a16:creationId xmlns:a16="http://schemas.microsoft.com/office/drawing/2014/main" id="{D632CB9C-BFE5-F04C-924F-197437007642}"/>
              </a:ext>
            </a:extLst>
          </p:cNvPr>
          <p:cNvSpPr>
            <a:spLocks noGrp="1"/>
          </p:cNvSpPr>
          <p:nvPr>
            <p:ph type="body" sz="quarter" idx="12"/>
          </p:nvPr>
        </p:nvSpPr>
        <p:spPr>
          <a:xfrm>
            <a:off x="771525"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3" name="Obraz 2" descr="Obraz zawierający monitor, telewizja, ściana, ekran&#10;&#10;Opis wygenerowany automatycznie">
            <a:extLst>
              <a:ext uri="{FF2B5EF4-FFF2-40B4-BE49-F238E27FC236}">
                <a16:creationId xmlns:a16="http://schemas.microsoft.com/office/drawing/2014/main" id="{90E6D80D-2E0B-6546-9D19-9EF30031DC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51713" y="963315"/>
            <a:ext cx="7367999" cy="5533674"/>
          </a:xfrm>
          <a:prstGeom prst="rect">
            <a:avLst/>
          </a:prstGeom>
        </p:spPr>
      </p:pic>
      <p:sp>
        <p:nvSpPr>
          <p:cNvPr id="14" name="Symbol zastępczy obrazu 13">
            <a:extLst>
              <a:ext uri="{FF2B5EF4-FFF2-40B4-BE49-F238E27FC236}">
                <a16:creationId xmlns:a16="http://schemas.microsoft.com/office/drawing/2014/main" id="{7E1C5BBE-5A04-DE4D-B4F7-776876A60894}"/>
              </a:ext>
            </a:extLst>
          </p:cNvPr>
          <p:cNvSpPr>
            <a:spLocks noGrp="1"/>
          </p:cNvSpPr>
          <p:nvPr>
            <p:ph type="pic" sz="quarter" idx="13"/>
          </p:nvPr>
        </p:nvSpPr>
        <p:spPr>
          <a:xfrm>
            <a:off x="6475663" y="1544638"/>
            <a:ext cx="5101390" cy="3417887"/>
          </a:xfrm>
        </p:spPr>
        <p:txBody>
          <a:bodyPr/>
          <a:lstStyle/>
          <a:p>
            <a:endParaRPr lang="pl-PL" dirty="0"/>
          </a:p>
        </p:txBody>
      </p:sp>
      <p:grpSp>
        <p:nvGrpSpPr>
          <p:cNvPr id="23" name="Grupa 22">
            <a:extLst>
              <a:ext uri="{FF2B5EF4-FFF2-40B4-BE49-F238E27FC236}">
                <a16:creationId xmlns:a16="http://schemas.microsoft.com/office/drawing/2014/main" id="{6462356B-B731-D54A-ACD2-6A7FF2A5ED6A}"/>
              </a:ext>
            </a:extLst>
          </p:cNvPr>
          <p:cNvGrpSpPr/>
          <p:nvPr userDrawn="1"/>
        </p:nvGrpSpPr>
        <p:grpSpPr>
          <a:xfrm>
            <a:off x="7088633" y="6503036"/>
            <a:ext cx="4349895" cy="183126"/>
            <a:chOff x="7066861" y="6503036"/>
            <a:chExt cx="4349895" cy="183126"/>
          </a:xfrm>
        </p:grpSpPr>
        <p:pic>
          <p:nvPicPr>
            <p:cNvPr id="24" name="Obraz 23">
              <a:extLst>
                <a:ext uri="{FF2B5EF4-FFF2-40B4-BE49-F238E27FC236}">
                  <a16:creationId xmlns:a16="http://schemas.microsoft.com/office/drawing/2014/main" id="{3AEE1B8A-7727-F54A-9538-4C22435499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7EDD6DF4-DC89-F647-987F-B59BC9EC25E8}"/>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51FAF7B6-0756-7546-BA74-F76AFA69D81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ytuł 1">
            <a:extLst>
              <a:ext uri="{FF2B5EF4-FFF2-40B4-BE49-F238E27FC236}">
                <a16:creationId xmlns:a16="http://schemas.microsoft.com/office/drawing/2014/main" id="{2F29CB9C-93BC-5C41-8CBE-58ED12CF1FD9}"/>
              </a:ext>
            </a:extLst>
          </p:cNvPr>
          <p:cNvSpPr>
            <a:spLocks noGrp="1"/>
          </p:cNvSpPr>
          <p:nvPr>
            <p:ph type="title"/>
          </p:nvPr>
        </p:nvSpPr>
        <p:spPr>
          <a:xfrm>
            <a:off x="771526" y="916227"/>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3117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482242D-DA15-8147-8550-A4FBAF4856CA}"/>
              </a:ext>
            </a:extLst>
          </p:cNvPr>
          <p:cNvSpPr>
            <a:spLocks noGrp="1"/>
          </p:cNvSpPr>
          <p:nvPr>
            <p:ph type="title"/>
          </p:nvPr>
        </p:nvSpPr>
        <p:spPr>
          <a:xfrm>
            <a:off x="771524" y="916206"/>
            <a:ext cx="10648949" cy="774482"/>
          </a:xfrm>
          <a:prstGeom prst="rect">
            <a:avLst/>
          </a:prstGeom>
        </p:spPr>
        <p:txBody>
          <a:bodyPr vert="horz" lIns="91440" tIns="45720" rIns="91440" bIns="45720" rtlCol="0" anchor="t" anchorCtr="0">
            <a:noAutofit/>
          </a:bodyPr>
          <a:lstStyle/>
          <a:p>
            <a:r>
              <a:rPr lang="pl-PL" dirty="0"/>
              <a:t>Kliknij, aby edytować styl</a:t>
            </a:r>
          </a:p>
        </p:txBody>
      </p:sp>
      <p:sp>
        <p:nvSpPr>
          <p:cNvPr id="3" name="Symbol zastępczy tekstu 2">
            <a:extLst>
              <a:ext uri="{FF2B5EF4-FFF2-40B4-BE49-F238E27FC236}">
                <a16:creationId xmlns:a16="http://schemas.microsoft.com/office/drawing/2014/main" id="{DA819843-CD17-874F-947E-4391C88F3C86}"/>
              </a:ext>
            </a:extLst>
          </p:cNvPr>
          <p:cNvSpPr>
            <a:spLocks noGrp="1"/>
          </p:cNvSpPr>
          <p:nvPr>
            <p:ph type="body" idx="1"/>
          </p:nvPr>
        </p:nvSpPr>
        <p:spPr>
          <a:xfrm>
            <a:off x="771525" y="1825625"/>
            <a:ext cx="10648950" cy="4351338"/>
          </a:xfrm>
          <a:prstGeom prst="rect">
            <a:avLst/>
          </a:prstGeom>
        </p:spPr>
        <p:txBody>
          <a:bodyPr vert="horz" lIns="91440" tIns="45720" rIns="91440" bIns="45720" rtlCol="0">
            <a:normAutofit/>
          </a:bodyPr>
          <a:lstStyle/>
          <a:p>
            <a:r>
              <a:rPr lang="pl-PL" dirty="0"/>
              <a:t>Kliknij, aby edytować style wzorca tekstu
Drugi poziom
Trzeci poziom
Czwarty poziom
Piąty poziom</a:t>
            </a:r>
          </a:p>
        </p:txBody>
      </p:sp>
    </p:spTree>
    <p:extLst>
      <p:ext uri="{BB962C8B-B14F-4D97-AF65-F5344CB8AC3E}">
        <p14:creationId xmlns:p14="http://schemas.microsoft.com/office/powerpoint/2010/main" val="732186995"/>
      </p:ext>
    </p:extLst>
  </p:cSld>
  <p:clrMap bg1="lt1" tx1="dk1" bg2="lt2" tx2="dk2" accent1="accent1" accent2="accent2" accent3="accent3" accent4="accent4" accent5="accent5" accent6="accent6" hlink="hlink" folHlink="folHlink"/>
  <p:sldLayoutIdLst>
    <p:sldLayoutId id="2147483655" r:id="rId1"/>
    <p:sldLayoutId id="2147483677" r:id="rId2"/>
    <p:sldLayoutId id="2147483654" r:id="rId3"/>
    <p:sldLayoutId id="2147483650" r:id="rId4"/>
    <p:sldLayoutId id="2147483675" r:id="rId5"/>
    <p:sldLayoutId id="2147483667" r:id="rId6"/>
    <p:sldLayoutId id="2147483668" r:id="rId7"/>
    <p:sldLayoutId id="2147483669" r:id="rId8"/>
    <p:sldLayoutId id="2147483670" r:id="rId9"/>
    <p:sldLayoutId id="2147483662" r:id="rId10"/>
    <p:sldLayoutId id="2147483673" r:id="rId11"/>
    <p:sldLayoutId id="2147483672" r:id="rId12"/>
    <p:sldLayoutId id="2147483692" r:id="rId13"/>
    <p:sldLayoutId id="2147483661" r:id="rId14"/>
    <p:sldLayoutId id="2147483666" r:id="rId15"/>
    <p:sldLayoutId id="2147483665" r:id="rId16"/>
    <p:sldLayoutId id="2147483679" r:id="rId17"/>
    <p:sldLayoutId id="2147483683" r:id="rId18"/>
    <p:sldLayoutId id="2147483680" r:id="rId19"/>
    <p:sldLayoutId id="2147483681"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4" r:id="rId29"/>
    <p:sldLayoutId id="2147483671" r:id="rId30"/>
    <p:sldLayoutId id="2147483674" r:id="rId31"/>
  </p:sldLayoutIdLst>
  <p:txStyles>
    <p:titleStyle>
      <a:lvl1pPr algn="l" defTabSz="914400" rtl="0" eaLnBrk="1" latinLnBrk="0" hangingPunct="1">
        <a:lnSpc>
          <a:spcPct val="90000"/>
        </a:lnSpc>
        <a:spcBef>
          <a:spcPct val="0"/>
        </a:spcBef>
        <a:buNone/>
        <a:defRPr sz="3200" b="1" i="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52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1A1BB6B-6B8E-0FCA-F30C-B3881E3FAAAE}"/>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0C6DFEEC-14F5-4D47-25F9-A7B532C57D1C}"/>
              </a:ext>
            </a:extLst>
          </p:cNvPr>
          <p:cNvSpPr>
            <a:spLocks noGrp="1"/>
          </p:cNvSpPr>
          <p:nvPr>
            <p:ph type="body" sz="quarter" idx="12"/>
          </p:nvPr>
        </p:nvSpPr>
        <p:spPr/>
        <p:txBody>
          <a:bodyPr/>
          <a:lstStyle/>
          <a:p>
            <a:r>
              <a:rPr lang="pl-PL" dirty="0" err="1"/>
              <a:t>Different</a:t>
            </a:r>
            <a:r>
              <a:rPr lang="pl-PL" dirty="0"/>
              <a:t> </a:t>
            </a:r>
            <a:r>
              <a:rPr lang="pl-PL" dirty="0" err="1"/>
              <a:t>tests</a:t>
            </a:r>
            <a:r>
              <a:rPr lang="pl-PL" dirty="0"/>
              <a:t> for </a:t>
            </a:r>
            <a:r>
              <a:rPr lang="pl-PL" dirty="0" err="1"/>
              <a:t>new</a:t>
            </a:r>
            <a:r>
              <a:rPr lang="pl-PL" dirty="0"/>
              <a:t> </a:t>
            </a:r>
            <a:r>
              <a:rPr lang="pl-PL" dirty="0" err="1"/>
              <a:t>functionality</a:t>
            </a:r>
            <a:r>
              <a:rPr lang="pl-PL" dirty="0"/>
              <a:t>.</a:t>
            </a:r>
          </a:p>
        </p:txBody>
      </p:sp>
      <p:pic>
        <p:nvPicPr>
          <p:cNvPr id="7" name="Symbol zastępczy obrazu 6" descr="Obraz zawierający stół&#10;&#10;Opis wygenerowany automatycznie">
            <a:extLst>
              <a:ext uri="{FF2B5EF4-FFF2-40B4-BE49-F238E27FC236}">
                <a16:creationId xmlns:a16="http://schemas.microsoft.com/office/drawing/2014/main" id="{B708A72F-0498-DDD7-D7FD-CF680CC300DC}"/>
              </a:ext>
            </a:extLst>
          </p:cNvPr>
          <p:cNvPicPr>
            <a:picLocks noGrp="1" noChangeAspect="1"/>
          </p:cNvPicPr>
          <p:nvPr>
            <p:ph type="pic" sz="quarter" idx="13"/>
          </p:nvPr>
        </p:nvPicPr>
        <p:blipFill rotWithShape="1">
          <a:blip r:embed="rId2"/>
          <a:srcRect l="2391" t="-7848" r="1051" b="-7573"/>
          <a:stretch/>
        </p:blipFill>
        <p:spPr>
          <a:xfrm>
            <a:off x="6475663" y="1544638"/>
            <a:ext cx="5101390" cy="3417887"/>
          </a:xfrm>
        </p:spPr>
      </p:pic>
      <p:sp>
        <p:nvSpPr>
          <p:cNvPr id="5" name="Tytuł 4">
            <a:extLst>
              <a:ext uri="{FF2B5EF4-FFF2-40B4-BE49-F238E27FC236}">
                <a16:creationId xmlns:a16="http://schemas.microsoft.com/office/drawing/2014/main" id="{8E4CBEA6-092B-005B-4886-5A8BD1B829C7}"/>
              </a:ext>
            </a:extLst>
          </p:cNvPr>
          <p:cNvSpPr>
            <a:spLocks noGrp="1"/>
          </p:cNvSpPr>
          <p:nvPr>
            <p:ph type="title"/>
          </p:nvPr>
        </p:nvSpPr>
        <p:spPr/>
        <p:txBody>
          <a:bodyPr/>
          <a:lstStyle/>
          <a:p>
            <a:r>
              <a:rPr lang="pl-PL" dirty="0" err="1"/>
              <a:t>Automated</a:t>
            </a:r>
            <a:r>
              <a:rPr lang="pl-PL" dirty="0"/>
              <a:t> </a:t>
            </a:r>
            <a:r>
              <a:rPr lang="pl-PL" dirty="0" err="1"/>
              <a:t>Tests</a:t>
            </a:r>
            <a:endParaRPr lang="pl-PL" dirty="0"/>
          </a:p>
        </p:txBody>
      </p:sp>
    </p:spTree>
    <p:extLst>
      <p:ext uri="{BB962C8B-B14F-4D97-AF65-F5344CB8AC3E}">
        <p14:creationId xmlns:p14="http://schemas.microsoft.com/office/powerpoint/2010/main" val="34412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0E7B16D9-EDDC-5E12-2FAD-11251D11966A}"/>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9B1C9D99-4DF3-B2EF-CD59-2C5932EB0B8E}"/>
              </a:ext>
            </a:extLst>
          </p:cNvPr>
          <p:cNvSpPr>
            <a:spLocks noGrp="1"/>
          </p:cNvSpPr>
          <p:nvPr>
            <p:ph type="body" sz="quarter" idx="12"/>
          </p:nvPr>
        </p:nvSpPr>
        <p:spPr/>
        <p:txBody>
          <a:bodyPr/>
          <a:lstStyle/>
          <a:p>
            <a:r>
              <a:rPr lang="pl-PL" dirty="0"/>
              <a:t>2 </a:t>
            </a:r>
            <a:r>
              <a:rPr lang="pl-PL" dirty="0" err="1"/>
              <a:t>documentations</a:t>
            </a:r>
            <a:r>
              <a:rPr lang="pl-PL" dirty="0"/>
              <a:t>:</a:t>
            </a:r>
          </a:p>
          <a:p>
            <a:pPr marL="285750" indent="-285750">
              <a:buFont typeface="Arial" panose="020B0604020202020204" pitchFamily="34" charset="0"/>
              <a:buChar char="•"/>
            </a:pPr>
            <a:r>
              <a:rPr lang="pl-PL" dirty="0"/>
              <a:t>Admin</a:t>
            </a:r>
          </a:p>
          <a:p>
            <a:pPr marL="285750" indent="-285750">
              <a:buFont typeface="Arial" panose="020B0604020202020204" pitchFamily="34" charset="0"/>
              <a:buChar char="•"/>
            </a:pPr>
            <a:r>
              <a:rPr lang="pl-PL" dirty="0"/>
              <a:t>User</a:t>
            </a:r>
          </a:p>
        </p:txBody>
      </p:sp>
      <p:sp>
        <p:nvSpPr>
          <p:cNvPr id="5" name="Tytuł 4">
            <a:extLst>
              <a:ext uri="{FF2B5EF4-FFF2-40B4-BE49-F238E27FC236}">
                <a16:creationId xmlns:a16="http://schemas.microsoft.com/office/drawing/2014/main" id="{E5203773-3F71-CE65-9329-6A3B0D5B3481}"/>
              </a:ext>
            </a:extLst>
          </p:cNvPr>
          <p:cNvSpPr>
            <a:spLocks noGrp="1"/>
          </p:cNvSpPr>
          <p:nvPr>
            <p:ph type="title"/>
          </p:nvPr>
        </p:nvSpPr>
        <p:spPr/>
        <p:txBody>
          <a:bodyPr/>
          <a:lstStyle/>
          <a:p>
            <a:r>
              <a:rPr lang="pl-PL" dirty="0" err="1"/>
              <a:t>Documentation</a:t>
            </a:r>
            <a:endParaRPr lang="pl-PL" dirty="0"/>
          </a:p>
        </p:txBody>
      </p:sp>
      <p:pic>
        <p:nvPicPr>
          <p:cNvPr id="11" name="Symbol zastępczy obrazu 10" descr="Obraz zawierający tekst&#10;&#10;Opis wygenerowany automatycznie">
            <a:extLst>
              <a:ext uri="{FF2B5EF4-FFF2-40B4-BE49-F238E27FC236}">
                <a16:creationId xmlns:a16="http://schemas.microsoft.com/office/drawing/2014/main" id="{9A1C564B-7822-3E30-DACC-7433C092ED26}"/>
              </a:ext>
            </a:extLst>
          </p:cNvPr>
          <p:cNvPicPr>
            <a:picLocks noGrp="1" noChangeAspect="1"/>
          </p:cNvPicPr>
          <p:nvPr>
            <p:ph type="pic" sz="quarter" idx="13"/>
          </p:nvPr>
        </p:nvPicPr>
        <p:blipFill rotWithShape="1">
          <a:blip r:embed="rId2"/>
          <a:srcRect b="17916"/>
          <a:stretch/>
        </p:blipFill>
        <p:spPr>
          <a:xfrm>
            <a:off x="6475663" y="1544638"/>
            <a:ext cx="5101390" cy="3417887"/>
          </a:xfrm>
        </p:spPr>
      </p:pic>
    </p:spTree>
    <p:extLst>
      <p:ext uri="{BB962C8B-B14F-4D97-AF65-F5344CB8AC3E}">
        <p14:creationId xmlns:p14="http://schemas.microsoft.com/office/powerpoint/2010/main" val="137246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5972387-AA01-ED0C-782E-986373263FF8}"/>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EB4E31ED-FE23-1E40-DB6C-1E9FA695CCAB}"/>
              </a:ext>
            </a:extLst>
          </p:cNvPr>
          <p:cNvSpPr>
            <a:spLocks noGrp="1"/>
          </p:cNvSpPr>
          <p:nvPr>
            <p:ph type="body" sz="quarter" idx="12"/>
          </p:nvPr>
        </p:nvSpPr>
        <p:spPr/>
        <p:txBody>
          <a:bodyPr/>
          <a:lstStyle/>
          <a:p>
            <a:r>
              <a:rPr lang="pl-PL" dirty="0"/>
              <a:t>Real-</a:t>
            </a:r>
            <a:r>
              <a:rPr lang="pl-PL" dirty="0" err="1"/>
              <a:t>time</a:t>
            </a:r>
            <a:r>
              <a:rPr lang="pl-PL" dirty="0"/>
              <a:t> </a:t>
            </a:r>
            <a:r>
              <a:rPr lang="pl-PL" dirty="0" err="1"/>
              <a:t>example</a:t>
            </a:r>
            <a:endParaRPr lang="pl-PL" dirty="0"/>
          </a:p>
        </p:txBody>
      </p:sp>
      <p:pic>
        <p:nvPicPr>
          <p:cNvPr id="7" name="Symbol zastępczy obrazu 6">
            <a:extLst>
              <a:ext uri="{FF2B5EF4-FFF2-40B4-BE49-F238E27FC236}">
                <a16:creationId xmlns:a16="http://schemas.microsoft.com/office/drawing/2014/main" id="{F0D175F4-57AB-36A8-732B-4DC9C32891DE}"/>
              </a:ext>
            </a:extLst>
          </p:cNvPr>
          <p:cNvPicPr>
            <a:picLocks noGrp="1" noChangeAspect="1"/>
          </p:cNvPicPr>
          <p:nvPr>
            <p:ph type="pic" sz="quarter" idx="13"/>
          </p:nvPr>
        </p:nvPicPr>
        <p:blipFill rotWithShape="1">
          <a:blip r:embed="rId2"/>
          <a:srcRect r="34122" b="19077"/>
          <a:stretch/>
        </p:blipFill>
        <p:spPr>
          <a:xfrm>
            <a:off x="6475663" y="1544638"/>
            <a:ext cx="5101390" cy="3417887"/>
          </a:xfrm>
        </p:spPr>
      </p:pic>
      <p:sp>
        <p:nvSpPr>
          <p:cNvPr id="5" name="Tytuł 4">
            <a:extLst>
              <a:ext uri="{FF2B5EF4-FFF2-40B4-BE49-F238E27FC236}">
                <a16:creationId xmlns:a16="http://schemas.microsoft.com/office/drawing/2014/main" id="{86A03F8C-20EE-6AD2-1485-0A9B3B8485EC}"/>
              </a:ext>
            </a:extLst>
          </p:cNvPr>
          <p:cNvSpPr>
            <a:spLocks noGrp="1"/>
          </p:cNvSpPr>
          <p:nvPr>
            <p:ph type="title"/>
          </p:nvPr>
        </p:nvSpPr>
        <p:spPr/>
        <p:txBody>
          <a:bodyPr/>
          <a:lstStyle/>
          <a:p>
            <a:r>
              <a:rPr lang="pl-PL" dirty="0"/>
              <a:t>Demo</a:t>
            </a:r>
          </a:p>
        </p:txBody>
      </p:sp>
    </p:spTree>
    <p:extLst>
      <p:ext uri="{BB962C8B-B14F-4D97-AF65-F5344CB8AC3E}">
        <p14:creationId xmlns:p14="http://schemas.microsoft.com/office/powerpoint/2010/main" val="125366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09D739-5CA5-0A84-48DC-53B6280A05A8}"/>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B1DECC42-A725-4EB6-6124-818E24A9E5E5}"/>
              </a:ext>
            </a:extLst>
          </p:cNvPr>
          <p:cNvSpPr>
            <a:spLocks noGrp="1"/>
          </p:cNvSpPr>
          <p:nvPr>
            <p:ph idx="1"/>
          </p:nvPr>
        </p:nvSpPr>
        <p:spPr/>
        <p:txBody>
          <a:bodyPr/>
          <a:lstStyle/>
          <a:p>
            <a:pPr marL="0" indent="0">
              <a:buNone/>
            </a:pPr>
            <a:r>
              <a:rPr lang="pl-PL" dirty="0" err="1"/>
              <a:t>Question</a:t>
            </a:r>
            <a:r>
              <a:rPr lang="pl-PL" dirty="0"/>
              <a:t> and </a:t>
            </a:r>
            <a:r>
              <a:rPr lang="pl-PL" dirty="0" err="1"/>
              <a:t>answers</a:t>
            </a:r>
            <a:r>
              <a:rPr lang="pl-PL" dirty="0"/>
              <a:t> </a:t>
            </a:r>
            <a:r>
              <a:rPr lang="pl-PL" dirty="0" err="1"/>
              <a:t>time</a:t>
            </a:r>
            <a:endParaRPr lang="pl-PL" dirty="0"/>
          </a:p>
        </p:txBody>
      </p:sp>
    </p:spTree>
    <p:extLst>
      <p:ext uri="{BB962C8B-B14F-4D97-AF65-F5344CB8AC3E}">
        <p14:creationId xmlns:p14="http://schemas.microsoft.com/office/powerpoint/2010/main" val="424883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5A8B74E-AD9E-444F-BD19-FBFE49B97743}"/>
              </a:ext>
            </a:extLst>
          </p:cNvPr>
          <p:cNvSpPr>
            <a:spLocks noGrp="1"/>
          </p:cNvSpPr>
          <p:nvPr>
            <p:ph type="body" sz="quarter" idx="10"/>
          </p:nvPr>
        </p:nvSpPr>
        <p:spPr/>
        <p:txBody>
          <a:bodyPr/>
          <a:lstStyle/>
          <a:p>
            <a:r>
              <a:rPr lang="pl-PL" dirty="0"/>
              <a:t>Mateusz Wysocki</a:t>
            </a:r>
          </a:p>
        </p:txBody>
      </p:sp>
      <p:sp>
        <p:nvSpPr>
          <p:cNvPr id="3" name="Symbol zastępczy tekstu 2">
            <a:extLst>
              <a:ext uri="{FF2B5EF4-FFF2-40B4-BE49-F238E27FC236}">
                <a16:creationId xmlns:a16="http://schemas.microsoft.com/office/drawing/2014/main" id="{5AD95B3C-F3BA-2648-B2F1-701C2FC2AC71}"/>
              </a:ext>
            </a:extLst>
          </p:cNvPr>
          <p:cNvSpPr>
            <a:spLocks noGrp="1"/>
          </p:cNvSpPr>
          <p:nvPr>
            <p:ph type="body" sz="quarter" idx="11"/>
          </p:nvPr>
        </p:nvSpPr>
        <p:spPr/>
        <p:txBody>
          <a:bodyPr/>
          <a:lstStyle/>
          <a:p>
            <a:r>
              <a:rPr lang="pl-PL" dirty="0"/>
              <a:t>Stażysta</a:t>
            </a:r>
          </a:p>
        </p:txBody>
      </p:sp>
      <p:sp>
        <p:nvSpPr>
          <p:cNvPr id="4" name="Symbol zastępczy tekstu 3">
            <a:extLst>
              <a:ext uri="{FF2B5EF4-FFF2-40B4-BE49-F238E27FC236}">
                <a16:creationId xmlns:a16="http://schemas.microsoft.com/office/drawing/2014/main" id="{CB202A20-F90F-C642-B834-B8D4D82072C3}"/>
              </a:ext>
            </a:extLst>
          </p:cNvPr>
          <p:cNvSpPr>
            <a:spLocks noGrp="1"/>
          </p:cNvSpPr>
          <p:nvPr>
            <p:ph type="body" sz="quarter" idx="12"/>
          </p:nvPr>
        </p:nvSpPr>
        <p:spPr/>
        <p:txBody>
          <a:bodyPr/>
          <a:lstStyle/>
          <a:p>
            <a:r>
              <a:rPr lang="pl-PL" dirty="0"/>
              <a:t>Tel.: +48 518 630 055</a:t>
            </a:r>
          </a:p>
        </p:txBody>
      </p:sp>
      <p:sp>
        <p:nvSpPr>
          <p:cNvPr id="5" name="Symbol zastępczy tekstu 4">
            <a:extLst>
              <a:ext uri="{FF2B5EF4-FFF2-40B4-BE49-F238E27FC236}">
                <a16:creationId xmlns:a16="http://schemas.microsoft.com/office/drawing/2014/main" id="{75C7F8E7-1637-6141-9FCA-F66D7640E077}"/>
              </a:ext>
            </a:extLst>
          </p:cNvPr>
          <p:cNvSpPr>
            <a:spLocks noGrp="1"/>
          </p:cNvSpPr>
          <p:nvPr>
            <p:ph type="body" sz="quarter" idx="13"/>
          </p:nvPr>
        </p:nvSpPr>
        <p:spPr/>
        <p:txBody>
          <a:bodyPr/>
          <a:lstStyle/>
          <a:p>
            <a:r>
              <a:rPr lang="pl-PL" dirty="0"/>
              <a:t>E-mail: Mateusz.Wysocki@it.integro.pl</a:t>
            </a:r>
          </a:p>
        </p:txBody>
      </p:sp>
    </p:spTree>
    <p:extLst>
      <p:ext uri="{BB962C8B-B14F-4D97-AF65-F5344CB8AC3E}">
        <p14:creationId xmlns:p14="http://schemas.microsoft.com/office/powerpoint/2010/main" val="130081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90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637">
            <a:extLst>
              <a:ext uri="{FF2B5EF4-FFF2-40B4-BE49-F238E27FC236}">
                <a16:creationId xmlns:a16="http://schemas.microsoft.com/office/drawing/2014/main" id="{5D901F8D-3878-0640-B31F-FB55F4F14F77}"/>
              </a:ext>
            </a:extLst>
          </p:cNvPr>
          <p:cNvSpPr/>
          <p:nvPr/>
        </p:nvSpPr>
        <p:spPr>
          <a:xfrm>
            <a:off x="944342"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638">
            <a:extLst>
              <a:ext uri="{FF2B5EF4-FFF2-40B4-BE49-F238E27FC236}">
                <a16:creationId xmlns:a16="http://schemas.microsoft.com/office/drawing/2014/main" id="{1C3A9022-FDA5-E041-BD27-90A3F9733736}"/>
              </a:ext>
            </a:extLst>
          </p:cNvPr>
          <p:cNvSpPr/>
          <p:nvPr/>
        </p:nvSpPr>
        <p:spPr>
          <a:xfrm>
            <a:off x="1414119" y="1426542"/>
            <a:ext cx="279232" cy="279492"/>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639">
            <a:extLst>
              <a:ext uri="{FF2B5EF4-FFF2-40B4-BE49-F238E27FC236}">
                <a16:creationId xmlns:a16="http://schemas.microsoft.com/office/drawing/2014/main" id="{D50E5ECC-C8FE-A14C-BE4F-3C973E60F34C}"/>
              </a:ext>
            </a:extLst>
          </p:cNvPr>
          <p:cNvSpPr/>
          <p:nvPr/>
        </p:nvSpPr>
        <p:spPr>
          <a:xfrm>
            <a:off x="1947381"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640">
            <a:extLst>
              <a:ext uri="{FF2B5EF4-FFF2-40B4-BE49-F238E27FC236}">
                <a16:creationId xmlns:a16="http://schemas.microsoft.com/office/drawing/2014/main" id="{60E3506B-D41D-234C-9437-95FC54BE0D1A}"/>
              </a:ext>
            </a:extLst>
          </p:cNvPr>
          <p:cNvSpPr/>
          <p:nvPr/>
        </p:nvSpPr>
        <p:spPr>
          <a:xfrm>
            <a:off x="2480642"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3"/>
                </a:lnTo>
                <a:lnTo>
                  <a:pt x="19636" y="5877"/>
                </a:lnTo>
                <a:lnTo>
                  <a:pt x="20618" y="5105"/>
                </a:lnTo>
                <a:cubicBezTo>
                  <a:pt x="20618" y="5105"/>
                  <a:pt x="20618" y="16495"/>
                  <a:pt x="20618" y="16495"/>
                </a:cubicBezTo>
                <a:close/>
                <a:moveTo>
                  <a:pt x="18655" y="14952"/>
                </a:moveTo>
                <a:lnTo>
                  <a:pt x="16691" y="13409"/>
                </a:lnTo>
                <a:lnTo>
                  <a:pt x="16691" y="8191"/>
                </a:lnTo>
                <a:lnTo>
                  <a:pt x="18655" y="6648"/>
                </a:lnTo>
                <a:cubicBezTo>
                  <a:pt x="18655" y="6648"/>
                  <a:pt x="18655" y="14952"/>
                  <a:pt x="18655" y="14952"/>
                </a:cubicBezTo>
                <a:close/>
                <a:moveTo>
                  <a:pt x="15709" y="6171"/>
                </a:moveTo>
                <a:lnTo>
                  <a:pt x="982" y="6171"/>
                </a:lnTo>
                <a:lnTo>
                  <a:pt x="982" y="3086"/>
                </a:lnTo>
                <a:cubicBezTo>
                  <a:pt x="982" y="2234"/>
                  <a:pt x="1422"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2"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19"/>
                  <a:pt x="879" y="21600"/>
                  <a:pt x="1964" y="21600"/>
                </a:cubicBezTo>
                <a:lnTo>
                  <a:pt x="14727" y="21600"/>
                </a:lnTo>
                <a:cubicBezTo>
                  <a:pt x="15812" y="21600"/>
                  <a:pt x="16691" y="20219"/>
                  <a:pt x="16691" y="18514"/>
                </a:cubicBezTo>
                <a:lnTo>
                  <a:pt x="16691" y="15134"/>
                </a:lnTo>
                <a:lnTo>
                  <a:pt x="20890" y="18433"/>
                </a:lnTo>
                <a:lnTo>
                  <a:pt x="20892" y="18426"/>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5" y="9257"/>
                  <a:pt x="8836" y="10984"/>
                  <a:pt x="8836" y="13114"/>
                </a:cubicBezTo>
                <a:cubicBezTo>
                  <a:pt x="8836" y="13987"/>
                  <a:pt x="9028" y="14782"/>
                  <a:pt x="9338" y="15429"/>
                </a:cubicBezTo>
                <a:lnTo>
                  <a:pt x="7352" y="15429"/>
                </a:lnTo>
                <a:cubicBezTo>
                  <a:pt x="7663" y="14782"/>
                  <a:pt x="7855" y="13987"/>
                  <a:pt x="7855" y="13114"/>
                </a:cubicBezTo>
                <a:cubicBezTo>
                  <a:pt x="7855" y="10984"/>
                  <a:pt x="6755" y="9257"/>
                  <a:pt x="5400" y="9257"/>
                </a:cubicBezTo>
                <a:cubicBezTo>
                  <a:pt x="4044" y="9257"/>
                  <a:pt x="2945" y="10984"/>
                  <a:pt x="2945" y="13114"/>
                </a:cubicBezTo>
                <a:cubicBezTo>
                  <a:pt x="2945" y="15245"/>
                  <a:pt x="4044" y="16971"/>
                  <a:pt x="5400"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641">
            <a:extLst>
              <a:ext uri="{FF2B5EF4-FFF2-40B4-BE49-F238E27FC236}">
                <a16:creationId xmlns:a16="http://schemas.microsoft.com/office/drawing/2014/main" id="{7254E3A5-1A71-6A4E-B787-680D07D2A859}"/>
              </a:ext>
            </a:extLst>
          </p:cNvPr>
          <p:cNvSpPr/>
          <p:nvPr/>
        </p:nvSpPr>
        <p:spPr>
          <a:xfrm>
            <a:off x="3013903"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642">
            <a:extLst>
              <a:ext uri="{FF2B5EF4-FFF2-40B4-BE49-F238E27FC236}">
                <a16:creationId xmlns:a16="http://schemas.microsoft.com/office/drawing/2014/main" id="{C999EE67-71C2-3248-847C-DDB6927E1573}"/>
              </a:ext>
            </a:extLst>
          </p:cNvPr>
          <p:cNvSpPr/>
          <p:nvPr/>
        </p:nvSpPr>
        <p:spPr>
          <a:xfrm>
            <a:off x="3547164"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643">
            <a:extLst>
              <a:ext uri="{FF2B5EF4-FFF2-40B4-BE49-F238E27FC236}">
                <a16:creationId xmlns:a16="http://schemas.microsoft.com/office/drawing/2014/main" id="{F52BFB3E-C6B4-374F-93BA-D6EDEE1A65CF}"/>
              </a:ext>
            </a:extLst>
          </p:cNvPr>
          <p:cNvSpPr/>
          <p:nvPr/>
        </p:nvSpPr>
        <p:spPr>
          <a:xfrm>
            <a:off x="4143908"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644">
            <a:extLst>
              <a:ext uri="{FF2B5EF4-FFF2-40B4-BE49-F238E27FC236}">
                <a16:creationId xmlns:a16="http://schemas.microsoft.com/office/drawing/2014/main" id="{E3CFF8F4-A37A-854D-A3F3-F7D851532476}"/>
              </a:ext>
            </a:extLst>
          </p:cNvPr>
          <p:cNvSpPr/>
          <p:nvPr/>
        </p:nvSpPr>
        <p:spPr>
          <a:xfrm>
            <a:off x="4651776" y="142654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45">
            <a:extLst>
              <a:ext uri="{FF2B5EF4-FFF2-40B4-BE49-F238E27FC236}">
                <a16:creationId xmlns:a16="http://schemas.microsoft.com/office/drawing/2014/main" id="{DDB87F13-6919-B644-96AC-BDE7E96D8AEA}"/>
              </a:ext>
            </a:extLst>
          </p:cNvPr>
          <p:cNvSpPr/>
          <p:nvPr/>
        </p:nvSpPr>
        <p:spPr>
          <a:xfrm>
            <a:off x="5146947" y="146463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6">
            <a:extLst>
              <a:ext uri="{FF2B5EF4-FFF2-40B4-BE49-F238E27FC236}">
                <a16:creationId xmlns:a16="http://schemas.microsoft.com/office/drawing/2014/main" id="{44687FEC-FB61-B241-8FB9-7B15ABE8C211}"/>
              </a:ext>
            </a:extLst>
          </p:cNvPr>
          <p:cNvSpPr/>
          <p:nvPr/>
        </p:nvSpPr>
        <p:spPr>
          <a:xfrm>
            <a:off x="5680208"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647">
            <a:extLst>
              <a:ext uri="{FF2B5EF4-FFF2-40B4-BE49-F238E27FC236}">
                <a16:creationId xmlns:a16="http://schemas.microsoft.com/office/drawing/2014/main" id="{F6F25950-4A1B-1D42-B0D9-8765E31D92B6}"/>
              </a:ext>
            </a:extLst>
          </p:cNvPr>
          <p:cNvSpPr/>
          <p:nvPr/>
        </p:nvSpPr>
        <p:spPr>
          <a:xfrm>
            <a:off x="88085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648">
            <a:extLst>
              <a:ext uri="{FF2B5EF4-FFF2-40B4-BE49-F238E27FC236}">
                <a16:creationId xmlns:a16="http://schemas.microsoft.com/office/drawing/2014/main" id="{42A263C8-3D65-4F48-8D33-3B2EDD7739A9}"/>
              </a:ext>
            </a:extLst>
          </p:cNvPr>
          <p:cNvSpPr/>
          <p:nvPr/>
        </p:nvSpPr>
        <p:spPr>
          <a:xfrm>
            <a:off x="141412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1"/>
                  <a:pt x="12417" y="8980"/>
                </a:cubicBezTo>
                <a:lnTo>
                  <a:pt x="11291" y="10106"/>
                </a:lnTo>
                <a:lnTo>
                  <a:pt x="11291" y="4419"/>
                </a:lnTo>
                <a:lnTo>
                  <a:pt x="11291" y="4418"/>
                </a:lnTo>
                <a:cubicBezTo>
                  <a:pt x="11291" y="4147"/>
                  <a:pt x="11071" y="3927"/>
                  <a:pt x="10800" y="3927"/>
                </a:cubicBezTo>
                <a:cubicBezTo>
                  <a:pt x="10529" y="3927"/>
                  <a:pt x="10309" y="4147"/>
                  <a:pt x="10309" y="4418"/>
                </a:cubicBezTo>
                <a:lnTo>
                  <a:pt x="10309" y="10106"/>
                </a:lnTo>
                <a:lnTo>
                  <a:pt x="9183" y="8980"/>
                </a:lnTo>
                <a:cubicBezTo>
                  <a:pt x="9095" y="8891"/>
                  <a:pt x="8972" y="8836"/>
                  <a:pt x="8836" y="8836"/>
                </a:cubicBezTo>
                <a:cubicBezTo>
                  <a:pt x="8566" y="8836"/>
                  <a:pt x="8345" y="9056"/>
                  <a:pt x="8345" y="9327"/>
                </a:cubicBezTo>
                <a:cubicBezTo>
                  <a:pt x="8345" y="9463"/>
                  <a:pt x="8400" y="9586"/>
                  <a:pt x="8489" y="9674"/>
                </a:cubicBezTo>
                <a:lnTo>
                  <a:pt x="10453" y="11638"/>
                </a:lnTo>
                <a:cubicBezTo>
                  <a:pt x="10542" y="11727"/>
                  <a:pt x="10665" y="11782"/>
                  <a:pt x="10800" y="11782"/>
                </a:cubicBezTo>
                <a:cubicBezTo>
                  <a:pt x="10935" y="11782"/>
                  <a:pt x="11058" y="11727"/>
                  <a:pt x="11147" y="11638"/>
                </a:cubicBezTo>
                <a:lnTo>
                  <a:pt x="13111" y="9674"/>
                </a:lnTo>
                <a:cubicBezTo>
                  <a:pt x="13200" y="9586"/>
                  <a:pt x="13255" y="9463"/>
                  <a:pt x="13255" y="9327"/>
                </a:cubicBezTo>
                <a:cubicBezTo>
                  <a:pt x="13255" y="9056"/>
                  <a:pt x="13034" y="8836"/>
                  <a:pt x="12764"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649">
            <a:extLst>
              <a:ext uri="{FF2B5EF4-FFF2-40B4-BE49-F238E27FC236}">
                <a16:creationId xmlns:a16="http://schemas.microsoft.com/office/drawing/2014/main" id="{C475C7A6-3F41-1448-95F3-C1F4BFC9BFC1}"/>
              </a:ext>
            </a:extLst>
          </p:cNvPr>
          <p:cNvSpPr/>
          <p:nvPr/>
        </p:nvSpPr>
        <p:spPr>
          <a:xfrm>
            <a:off x="194738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5" y="3927"/>
                  <a:pt x="10800" y="3927"/>
                </a:cubicBezTo>
                <a:cubicBezTo>
                  <a:pt x="10665" y="3927"/>
                  <a:pt x="10542" y="3982"/>
                  <a:pt x="10453" y="4071"/>
                </a:cubicBezTo>
                <a:lnTo>
                  <a:pt x="8489" y="6035"/>
                </a:lnTo>
                <a:cubicBezTo>
                  <a:pt x="8400" y="6124"/>
                  <a:pt x="8345" y="6247"/>
                  <a:pt x="8345" y="6382"/>
                </a:cubicBezTo>
                <a:cubicBezTo>
                  <a:pt x="8345" y="6653"/>
                  <a:pt x="8566" y="6873"/>
                  <a:pt x="8836" y="6873"/>
                </a:cubicBezTo>
                <a:cubicBezTo>
                  <a:pt x="8972" y="6873"/>
                  <a:pt x="9095" y="6818"/>
                  <a:pt x="9183" y="6729"/>
                </a:cubicBezTo>
                <a:lnTo>
                  <a:pt x="10309" y="5603"/>
                </a:lnTo>
                <a:lnTo>
                  <a:pt x="10309" y="11291"/>
                </a:lnTo>
                <a:cubicBezTo>
                  <a:pt x="10309" y="11562"/>
                  <a:pt x="10529" y="11782"/>
                  <a:pt x="10800" y="11782"/>
                </a:cubicBezTo>
                <a:cubicBezTo>
                  <a:pt x="11071" y="11782"/>
                  <a:pt x="11291" y="11562"/>
                  <a:pt x="11291" y="11291"/>
                </a:cubicBezTo>
                <a:lnTo>
                  <a:pt x="11291" y="5603"/>
                </a:lnTo>
                <a:lnTo>
                  <a:pt x="12417" y="6729"/>
                </a:lnTo>
                <a:cubicBezTo>
                  <a:pt x="12505" y="6818"/>
                  <a:pt x="12628" y="6873"/>
                  <a:pt x="12764" y="6873"/>
                </a:cubicBezTo>
                <a:cubicBezTo>
                  <a:pt x="13034" y="6873"/>
                  <a:pt x="13255" y="6653"/>
                  <a:pt x="13255" y="6382"/>
                </a:cubicBezTo>
                <a:cubicBezTo>
                  <a:pt x="13255" y="6247"/>
                  <a:pt x="13200" y="6124"/>
                  <a:pt x="13111" y="6035"/>
                </a:cubicBezTo>
                <a:cubicBezTo>
                  <a:pt x="13111" y="6035"/>
                  <a:pt x="11147" y="4071"/>
                  <a:pt x="11147" y="407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650">
            <a:extLst>
              <a:ext uri="{FF2B5EF4-FFF2-40B4-BE49-F238E27FC236}">
                <a16:creationId xmlns:a16="http://schemas.microsoft.com/office/drawing/2014/main" id="{D1EFCE8E-FD3F-6B4B-BED2-C6F17D8E65C4}"/>
              </a:ext>
            </a:extLst>
          </p:cNvPr>
          <p:cNvSpPr/>
          <p:nvPr/>
        </p:nvSpPr>
        <p:spPr>
          <a:xfrm>
            <a:off x="248064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8"/>
                </a:lnTo>
                <a:cubicBezTo>
                  <a:pt x="9763" y="6149"/>
                  <a:pt x="9818" y="6027"/>
                  <a:pt x="9818" y="5891"/>
                </a:cubicBezTo>
                <a:cubicBezTo>
                  <a:pt x="9818" y="5620"/>
                  <a:pt x="9598" y="5400"/>
                  <a:pt x="9327" y="5400"/>
                </a:cubicBezTo>
                <a:cubicBezTo>
                  <a:pt x="9192" y="5400"/>
                  <a:pt x="9069" y="5455"/>
                  <a:pt x="8980" y="5544"/>
                </a:cubicBezTo>
                <a:lnTo>
                  <a:pt x="7017" y="7507"/>
                </a:lnTo>
                <a:cubicBezTo>
                  <a:pt x="6928" y="7597"/>
                  <a:pt x="6873" y="7720"/>
                  <a:pt x="6873" y="7855"/>
                </a:cubicBezTo>
                <a:cubicBezTo>
                  <a:pt x="6873" y="7990"/>
                  <a:pt x="6928" y="8113"/>
                  <a:pt x="7017" y="8202"/>
                </a:cubicBezTo>
                <a:lnTo>
                  <a:pt x="8980" y="10165"/>
                </a:lnTo>
                <a:cubicBezTo>
                  <a:pt x="9069" y="10255"/>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651">
            <a:extLst>
              <a:ext uri="{FF2B5EF4-FFF2-40B4-BE49-F238E27FC236}">
                <a16:creationId xmlns:a16="http://schemas.microsoft.com/office/drawing/2014/main" id="{B8832A86-8CFE-0F43-A896-AA38E44A41EF}"/>
              </a:ext>
            </a:extLst>
          </p:cNvPr>
          <p:cNvSpPr/>
          <p:nvPr/>
        </p:nvSpPr>
        <p:spPr>
          <a:xfrm>
            <a:off x="3013903"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652">
            <a:extLst>
              <a:ext uri="{FF2B5EF4-FFF2-40B4-BE49-F238E27FC236}">
                <a16:creationId xmlns:a16="http://schemas.microsoft.com/office/drawing/2014/main" id="{EAE839E6-9FF0-9D4C-8B4A-A9BE2096745E}"/>
              </a:ext>
            </a:extLst>
          </p:cNvPr>
          <p:cNvSpPr/>
          <p:nvPr/>
        </p:nvSpPr>
        <p:spPr>
          <a:xfrm>
            <a:off x="3547164"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3"/>
                  <a:pt x="16691" y="9998"/>
                  <a:pt x="16691" y="10800"/>
                </a:cubicBezTo>
                <a:cubicBezTo>
                  <a:pt x="16691" y="12969"/>
                  <a:pt x="14053" y="14727"/>
                  <a:pt x="10800" y="14727"/>
                </a:cubicBezTo>
                <a:moveTo>
                  <a:pt x="16691" y="1964"/>
                </a:moveTo>
                <a:lnTo>
                  <a:pt x="13360" y="6247"/>
                </a:lnTo>
                <a:cubicBezTo>
                  <a:pt x="12568" y="6020"/>
                  <a:pt x="11706" y="5891"/>
                  <a:pt x="10800" y="5891"/>
                </a:cubicBezTo>
                <a:cubicBezTo>
                  <a:pt x="7004" y="5891"/>
                  <a:pt x="3927" y="8089"/>
                  <a:pt x="3927" y="10800"/>
                </a:cubicBezTo>
                <a:cubicBezTo>
                  <a:pt x="3927" y="13511"/>
                  <a:pt x="7004" y="15709"/>
                  <a:pt x="10800" y="15709"/>
                </a:cubicBezTo>
                <a:cubicBezTo>
                  <a:pt x="14596" y="15709"/>
                  <a:pt x="17673" y="13511"/>
                  <a:pt x="17673" y="10800"/>
                </a:cubicBezTo>
                <a:cubicBezTo>
                  <a:pt x="17673" y="9878"/>
                  <a:pt x="17310" y="9018"/>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800" y="11291"/>
                </a:moveTo>
                <a:cubicBezTo>
                  <a:pt x="10258" y="11291"/>
                  <a:pt x="9818" y="11072"/>
                  <a:pt x="9818" y="10800"/>
                </a:cubicBezTo>
                <a:cubicBezTo>
                  <a:pt x="9818" y="10529"/>
                  <a:pt x="10258" y="10309"/>
                  <a:pt x="10800" y="10309"/>
                </a:cubicBezTo>
                <a:cubicBezTo>
                  <a:pt x="11342" y="10309"/>
                  <a:pt x="11782" y="10529"/>
                  <a:pt x="11782" y="10800"/>
                </a:cubicBezTo>
                <a:cubicBezTo>
                  <a:pt x="11782" y="11072"/>
                  <a:pt x="11342" y="11291"/>
                  <a:pt x="10800" y="11291"/>
                </a:cubicBezTo>
                <a:moveTo>
                  <a:pt x="10800" y="9327"/>
                </a:moveTo>
                <a:cubicBezTo>
                  <a:pt x="9716" y="9327"/>
                  <a:pt x="8836" y="9986"/>
                  <a:pt x="8836" y="10800"/>
                </a:cubicBezTo>
                <a:cubicBezTo>
                  <a:pt x="8836" y="11614"/>
                  <a:pt x="9716" y="12273"/>
                  <a:pt x="10800" y="12273"/>
                </a:cubicBezTo>
                <a:cubicBezTo>
                  <a:pt x="11884" y="12273"/>
                  <a:pt x="12764" y="11614"/>
                  <a:pt x="12764" y="10800"/>
                </a:cubicBezTo>
                <a:cubicBezTo>
                  <a:pt x="12764" y="9986"/>
                  <a:pt x="11884" y="9327"/>
                  <a:pt x="10800" y="9327"/>
                </a:cubicBezTo>
                <a:moveTo>
                  <a:pt x="19145" y="15709"/>
                </a:moveTo>
                <a:cubicBezTo>
                  <a:pt x="18874" y="15709"/>
                  <a:pt x="18655" y="15929"/>
                  <a:pt x="18655" y="16200"/>
                </a:cubicBezTo>
                <a:cubicBezTo>
                  <a:pt x="18655" y="16472"/>
                  <a:pt x="18874" y="16691"/>
                  <a:pt x="19145" y="16691"/>
                </a:cubicBezTo>
                <a:cubicBezTo>
                  <a:pt x="19417" y="16691"/>
                  <a:pt x="19636" y="16472"/>
                  <a:pt x="19636" y="16200"/>
                </a:cubicBezTo>
                <a:cubicBezTo>
                  <a:pt x="19636" y="15929"/>
                  <a:pt x="19417" y="15709"/>
                  <a:pt x="19145" y="15709"/>
                </a:cubicBezTo>
                <a:moveTo>
                  <a:pt x="2455" y="15709"/>
                </a:moveTo>
                <a:cubicBezTo>
                  <a:pt x="2183" y="15709"/>
                  <a:pt x="1964" y="15929"/>
                  <a:pt x="1964" y="16200"/>
                </a:cubicBezTo>
                <a:cubicBezTo>
                  <a:pt x="1964" y="16472"/>
                  <a:pt x="2183" y="16691"/>
                  <a:pt x="2455" y="16691"/>
                </a:cubicBezTo>
                <a:cubicBezTo>
                  <a:pt x="2726" y="16691"/>
                  <a:pt x="2945" y="16472"/>
                  <a:pt x="2945" y="16200"/>
                </a:cubicBezTo>
                <a:cubicBezTo>
                  <a:pt x="2945" y="15929"/>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653">
            <a:extLst>
              <a:ext uri="{FF2B5EF4-FFF2-40B4-BE49-F238E27FC236}">
                <a16:creationId xmlns:a16="http://schemas.microsoft.com/office/drawing/2014/main" id="{723E9BA6-6A7D-D944-83A1-79E0256F6205}"/>
              </a:ext>
            </a:extLst>
          </p:cNvPr>
          <p:cNvSpPr/>
          <p:nvPr/>
        </p:nvSpPr>
        <p:spPr>
          <a:xfrm>
            <a:off x="408042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654">
            <a:extLst>
              <a:ext uri="{FF2B5EF4-FFF2-40B4-BE49-F238E27FC236}">
                <a16:creationId xmlns:a16="http://schemas.microsoft.com/office/drawing/2014/main" id="{078F456B-71C6-094F-866C-920295E7179E}"/>
              </a:ext>
            </a:extLst>
          </p:cNvPr>
          <p:cNvSpPr/>
          <p:nvPr/>
        </p:nvSpPr>
        <p:spPr>
          <a:xfrm>
            <a:off x="4613686"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655">
            <a:extLst>
              <a:ext uri="{FF2B5EF4-FFF2-40B4-BE49-F238E27FC236}">
                <a16:creationId xmlns:a16="http://schemas.microsoft.com/office/drawing/2014/main" id="{EF41FE7C-569B-A645-BCA0-4A022C73B3DF}"/>
              </a:ext>
            </a:extLst>
          </p:cNvPr>
          <p:cNvSpPr/>
          <p:nvPr/>
        </p:nvSpPr>
        <p:spPr>
          <a:xfrm>
            <a:off x="5146947" y="198519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656">
            <a:extLst>
              <a:ext uri="{FF2B5EF4-FFF2-40B4-BE49-F238E27FC236}">
                <a16:creationId xmlns:a16="http://schemas.microsoft.com/office/drawing/2014/main" id="{C44A7B63-AF73-2A4B-A4AC-5FAAAC2C8936}"/>
              </a:ext>
            </a:extLst>
          </p:cNvPr>
          <p:cNvSpPr/>
          <p:nvPr/>
        </p:nvSpPr>
        <p:spPr>
          <a:xfrm>
            <a:off x="568020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657">
            <a:extLst>
              <a:ext uri="{FF2B5EF4-FFF2-40B4-BE49-F238E27FC236}">
                <a16:creationId xmlns:a16="http://schemas.microsoft.com/office/drawing/2014/main" id="{AD8EC583-00D6-E64B-B79D-C3519DEBB652}"/>
              </a:ext>
            </a:extLst>
          </p:cNvPr>
          <p:cNvSpPr/>
          <p:nvPr/>
        </p:nvSpPr>
        <p:spPr>
          <a:xfrm>
            <a:off x="880859"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8"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19145" y="17673"/>
                </a:lnTo>
                <a:lnTo>
                  <a:pt x="19636" y="17673"/>
                </a:lnTo>
                <a:lnTo>
                  <a:pt x="19636" y="17673"/>
                </a:ln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5"/>
                  <a:pt x="8294" y="13745"/>
                  <a:pt x="8836" y="13745"/>
                </a:cubicBezTo>
                <a:cubicBezTo>
                  <a:pt x="9378" y="13745"/>
                  <a:pt x="9818" y="14185"/>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2"/>
                </a:cubicBezTo>
                <a:cubicBezTo>
                  <a:pt x="13745" y="12324"/>
                  <a:pt x="14185" y="12764"/>
                  <a:pt x="14727" y="12764"/>
                </a:cubicBezTo>
                <a:cubicBezTo>
                  <a:pt x="15269" y="12764"/>
                  <a:pt x="15709" y="12324"/>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658">
            <a:extLst>
              <a:ext uri="{FF2B5EF4-FFF2-40B4-BE49-F238E27FC236}">
                <a16:creationId xmlns:a16="http://schemas.microsoft.com/office/drawing/2014/main" id="{C2E9C945-BE6B-B24A-8C88-31BDA11C2D49}"/>
              </a:ext>
            </a:extLst>
          </p:cNvPr>
          <p:cNvSpPr/>
          <p:nvPr/>
        </p:nvSpPr>
        <p:spPr>
          <a:xfrm>
            <a:off x="1414120"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2"/>
                </a:cubicBezTo>
                <a:cubicBezTo>
                  <a:pt x="15709" y="12325"/>
                  <a:pt x="16149" y="12764"/>
                  <a:pt x="16691" y="12764"/>
                </a:cubicBezTo>
                <a:cubicBezTo>
                  <a:pt x="17233" y="12764"/>
                  <a:pt x="17673" y="12325"/>
                  <a:pt x="17673" y="11782"/>
                </a:cubicBezTo>
                <a:cubicBezTo>
                  <a:pt x="17673" y="11240"/>
                  <a:pt x="17233" y="10800"/>
                  <a:pt x="16691" y="10800"/>
                </a:cubicBezTo>
                <a:moveTo>
                  <a:pt x="14236" y="5891"/>
                </a:moveTo>
                <a:lnTo>
                  <a:pt x="17960" y="5891"/>
                </a:lnTo>
                <a:lnTo>
                  <a:pt x="16835" y="7017"/>
                </a:lnTo>
                <a:cubicBezTo>
                  <a:pt x="16746" y="7106"/>
                  <a:pt x="16691" y="7229"/>
                  <a:pt x="16691" y="7364"/>
                </a:cubicBezTo>
                <a:cubicBezTo>
                  <a:pt x="16691" y="7635"/>
                  <a:pt x="16911" y="7855"/>
                  <a:pt x="17182" y="7855"/>
                </a:cubicBezTo>
                <a:cubicBezTo>
                  <a:pt x="17317" y="7855"/>
                  <a:pt x="17440" y="7800"/>
                  <a:pt x="17529" y="7711"/>
                </a:cubicBezTo>
                <a:lnTo>
                  <a:pt x="19493" y="5748"/>
                </a:lnTo>
                <a:cubicBezTo>
                  <a:pt x="19581" y="5658"/>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2"/>
                  <a:pt x="16746" y="3695"/>
                  <a:pt x="16835" y="3784"/>
                </a:cubicBezTo>
                <a:lnTo>
                  <a:pt x="17960" y="4909"/>
                </a:lnTo>
                <a:lnTo>
                  <a:pt x="14236" y="4909"/>
                </a:lnTo>
                <a:cubicBezTo>
                  <a:pt x="13966" y="4909"/>
                  <a:pt x="13745" y="5129"/>
                  <a:pt x="13745" y="5400"/>
                </a:cubicBezTo>
                <a:cubicBezTo>
                  <a:pt x="13745" y="5672"/>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2"/>
                  <a:pt x="9716" y="16691"/>
                  <a:pt x="10800" y="16691"/>
                </a:cubicBezTo>
                <a:cubicBezTo>
                  <a:pt x="11884" y="16691"/>
                  <a:pt x="12764" y="15812"/>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9"/>
                  <a:pt x="4854" y="7106"/>
                  <a:pt x="4765" y="7017"/>
                </a:cubicBezTo>
                <a:lnTo>
                  <a:pt x="3640" y="5891"/>
                </a:lnTo>
                <a:lnTo>
                  <a:pt x="7364" y="5891"/>
                </a:lnTo>
                <a:cubicBezTo>
                  <a:pt x="7634" y="5891"/>
                  <a:pt x="7855" y="5672"/>
                  <a:pt x="7855" y="5400"/>
                </a:cubicBezTo>
                <a:cubicBezTo>
                  <a:pt x="7855" y="5129"/>
                  <a:pt x="7634" y="4909"/>
                  <a:pt x="7364" y="4909"/>
                </a:cubicBezTo>
                <a:lnTo>
                  <a:pt x="3640" y="4909"/>
                </a:lnTo>
                <a:lnTo>
                  <a:pt x="4765" y="3784"/>
                </a:lnTo>
                <a:cubicBezTo>
                  <a:pt x="4854" y="3695"/>
                  <a:pt x="4909" y="3572"/>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8"/>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0800" y="7855"/>
                </a:ln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659">
            <a:extLst>
              <a:ext uri="{FF2B5EF4-FFF2-40B4-BE49-F238E27FC236}">
                <a16:creationId xmlns:a16="http://schemas.microsoft.com/office/drawing/2014/main" id="{81ECCDAA-625D-A545-AD0E-7492F2095A8E}"/>
              </a:ext>
            </a:extLst>
          </p:cNvPr>
          <p:cNvSpPr/>
          <p:nvPr/>
        </p:nvSpPr>
        <p:spPr>
          <a:xfrm>
            <a:off x="1947381"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660">
            <a:extLst>
              <a:ext uri="{FF2B5EF4-FFF2-40B4-BE49-F238E27FC236}">
                <a16:creationId xmlns:a16="http://schemas.microsoft.com/office/drawing/2014/main" id="{AD5B61FE-AD3E-5240-9348-8CE12B999704}"/>
              </a:ext>
            </a:extLst>
          </p:cNvPr>
          <p:cNvSpPr/>
          <p:nvPr/>
        </p:nvSpPr>
        <p:spPr>
          <a:xfrm>
            <a:off x="2480642"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661">
            <a:extLst>
              <a:ext uri="{FF2B5EF4-FFF2-40B4-BE49-F238E27FC236}">
                <a16:creationId xmlns:a16="http://schemas.microsoft.com/office/drawing/2014/main" id="{61FB1FB3-CBA1-AA47-A8C3-29B6715745B6}"/>
              </a:ext>
            </a:extLst>
          </p:cNvPr>
          <p:cNvSpPr/>
          <p:nvPr/>
        </p:nvSpPr>
        <p:spPr>
          <a:xfrm>
            <a:off x="301390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662">
            <a:extLst>
              <a:ext uri="{FF2B5EF4-FFF2-40B4-BE49-F238E27FC236}">
                <a16:creationId xmlns:a16="http://schemas.microsoft.com/office/drawing/2014/main" id="{89CFB151-A421-E240-92EB-D6CDB324E01D}"/>
              </a:ext>
            </a:extLst>
          </p:cNvPr>
          <p:cNvSpPr/>
          <p:nvPr/>
        </p:nvSpPr>
        <p:spPr>
          <a:xfrm>
            <a:off x="3547164"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3"/>
                  <a:pt x="13782" y="1233"/>
                </a:cubicBezTo>
                <a:lnTo>
                  <a:pt x="11061" y="3954"/>
                </a:lnTo>
                <a:cubicBezTo>
                  <a:pt x="10975" y="3945"/>
                  <a:pt x="10889" y="3927"/>
                  <a:pt x="10800" y="3927"/>
                </a:cubicBezTo>
                <a:cubicBezTo>
                  <a:pt x="10711" y="3927"/>
                  <a:pt x="10625" y="3945"/>
                  <a:pt x="10539" y="3954"/>
                </a:cubicBezTo>
                <a:lnTo>
                  <a:pt x="7818" y="1233"/>
                </a:lnTo>
                <a:cubicBezTo>
                  <a:pt x="7839" y="1153"/>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663">
            <a:extLst>
              <a:ext uri="{FF2B5EF4-FFF2-40B4-BE49-F238E27FC236}">
                <a16:creationId xmlns:a16="http://schemas.microsoft.com/office/drawing/2014/main" id="{9E8B35B1-C90C-5447-B90B-F9A4C85216E8}"/>
              </a:ext>
            </a:extLst>
          </p:cNvPr>
          <p:cNvSpPr/>
          <p:nvPr/>
        </p:nvSpPr>
        <p:spPr>
          <a:xfrm>
            <a:off x="4080425"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664">
            <a:extLst>
              <a:ext uri="{FF2B5EF4-FFF2-40B4-BE49-F238E27FC236}">
                <a16:creationId xmlns:a16="http://schemas.microsoft.com/office/drawing/2014/main" id="{78EDEF2C-A74A-C649-8133-E0F1641EEBA1}"/>
              </a:ext>
            </a:extLst>
          </p:cNvPr>
          <p:cNvSpPr/>
          <p:nvPr/>
        </p:nvSpPr>
        <p:spPr>
          <a:xfrm>
            <a:off x="4613686"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65">
            <a:extLst>
              <a:ext uri="{FF2B5EF4-FFF2-40B4-BE49-F238E27FC236}">
                <a16:creationId xmlns:a16="http://schemas.microsoft.com/office/drawing/2014/main" id="{6054A152-528B-F94C-8C62-3A4AB5A1A083}"/>
              </a:ext>
            </a:extLst>
          </p:cNvPr>
          <p:cNvSpPr/>
          <p:nvPr/>
        </p:nvSpPr>
        <p:spPr>
          <a:xfrm>
            <a:off x="5146947"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666">
            <a:extLst>
              <a:ext uri="{FF2B5EF4-FFF2-40B4-BE49-F238E27FC236}">
                <a16:creationId xmlns:a16="http://schemas.microsoft.com/office/drawing/2014/main" id="{46F280B4-A983-0A4E-B514-8A38F6A00A27}"/>
              </a:ext>
            </a:extLst>
          </p:cNvPr>
          <p:cNvSpPr/>
          <p:nvPr/>
        </p:nvSpPr>
        <p:spPr>
          <a:xfrm>
            <a:off x="5680208"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667">
            <a:extLst>
              <a:ext uri="{FF2B5EF4-FFF2-40B4-BE49-F238E27FC236}">
                <a16:creationId xmlns:a16="http://schemas.microsoft.com/office/drawing/2014/main" id="{4D9258C9-31F4-4F4F-ADC4-CB3C632A3398}"/>
              </a:ext>
            </a:extLst>
          </p:cNvPr>
          <p:cNvSpPr/>
          <p:nvPr/>
        </p:nvSpPr>
        <p:spPr>
          <a:xfrm>
            <a:off x="880859"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668">
            <a:extLst>
              <a:ext uri="{FF2B5EF4-FFF2-40B4-BE49-F238E27FC236}">
                <a16:creationId xmlns:a16="http://schemas.microsoft.com/office/drawing/2014/main" id="{E66DBA1F-D312-0B48-8938-A9B2815074B3}"/>
              </a:ext>
            </a:extLst>
          </p:cNvPr>
          <p:cNvSpPr/>
          <p:nvPr/>
        </p:nvSpPr>
        <p:spPr>
          <a:xfrm>
            <a:off x="1414120"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669">
            <a:extLst>
              <a:ext uri="{FF2B5EF4-FFF2-40B4-BE49-F238E27FC236}">
                <a16:creationId xmlns:a16="http://schemas.microsoft.com/office/drawing/2014/main" id="{264999C0-19C9-2A4F-9EBE-F9E56BEAD1F2}"/>
              </a:ext>
            </a:extLst>
          </p:cNvPr>
          <p:cNvSpPr/>
          <p:nvPr/>
        </p:nvSpPr>
        <p:spPr>
          <a:xfrm>
            <a:off x="1960077" y="3026325"/>
            <a:ext cx="253935" cy="279334"/>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8"/>
                  <a:pt x="12420" y="2669"/>
                </a:cubicBezTo>
                <a:cubicBezTo>
                  <a:pt x="12420" y="2940"/>
                  <a:pt x="12662" y="3160"/>
                  <a:pt x="12960" y="3160"/>
                </a:cubicBezTo>
                <a:lnTo>
                  <a:pt x="12960" y="3172"/>
                </a:lnTo>
                <a:cubicBezTo>
                  <a:pt x="17287" y="4066"/>
                  <a:pt x="20520" y="7577"/>
                  <a:pt x="20520" y="11782"/>
                </a:cubicBezTo>
                <a:cubicBezTo>
                  <a:pt x="20520" y="16662"/>
                  <a:pt x="16168" y="20618"/>
                  <a:pt x="10800" y="20618"/>
                </a:cubicBezTo>
                <a:cubicBezTo>
                  <a:pt x="5432" y="20618"/>
                  <a:pt x="1080" y="16662"/>
                  <a:pt x="1080" y="11782"/>
                </a:cubicBezTo>
                <a:cubicBezTo>
                  <a:pt x="1080" y="7577"/>
                  <a:pt x="4313" y="4066"/>
                  <a:pt x="8640" y="3172"/>
                </a:cubicBezTo>
                <a:lnTo>
                  <a:pt x="8640" y="3160"/>
                </a:lnTo>
                <a:cubicBezTo>
                  <a:pt x="8938" y="3160"/>
                  <a:pt x="9180" y="2940"/>
                  <a:pt x="9180" y="2669"/>
                </a:cubicBezTo>
                <a:cubicBezTo>
                  <a:pt x="9180" y="2398"/>
                  <a:pt x="8938" y="2178"/>
                  <a:pt x="8640" y="2178"/>
                </a:cubicBezTo>
                <a:lnTo>
                  <a:pt x="8640" y="2161"/>
                </a:lnTo>
                <a:cubicBezTo>
                  <a:pt x="3710" y="3071"/>
                  <a:pt x="0" y="7031"/>
                  <a:pt x="0" y="11782"/>
                </a:cubicBezTo>
                <a:cubicBezTo>
                  <a:pt x="0" y="17204"/>
                  <a:pt x="4835" y="21600"/>
                  <a:pt x="10800" y="21600"/>
                </a:cubicBezTo>
                <a:cubicBezTo>
                  <a:pt x="16765" y="21600"/>
                  <a:pt x="21600" y="17204"/>
                  <a:pt x="21600" y="11782"/>
                </a:cubicBezTo>
                <a:cubicBezTo>
                  <a:pt x="21600" y="7031"/>
                  <a:pt x="17890" y="3071"/>
                  <a:pt x="12960" y="2161"/>
                </a:cubicBezTo>
                <a:moveTo>
                  <a:pt x="10800" y="12763"/>
                </a:moveTo>
                <a:cubicBezTo>
                  <a:pt x="11098" y="12763"/>
                  <a:pt x="11340" y="12544"/>
                  <a:pt x="11340" y="12272"/>
                </a:cubicBezTo>
                <a:lnTo>
                  <a:pt x="11340" y="491"/>
                </a:lnTo>
                <a:cubicBezTo>
                  <a:pt x="11340" y="220"/>
                  <a:pt x="11098" y="0"/>
                  <a:pt x="10800" y="0"/>
                </a:cubicBezTo>
                <a:cubicBezTo>
                  <a:pt x="10502" y="0"/>
                  <a:pt x="10260" y="220"/>
                  <a:pt x="10260" y="491"/>
                </a:cubicBezTo>
                <a:lnTo>
                  <a:pt x="10260" y="12272"/>
                </a:lnTo>
                <a:cubicBezTo>
                  <a:pt x="10260" y="12544"/>
                  <a:pt x="10502" y="12763"/>
                  <a:pt x="10800" y="1276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670">
            <a:extLst>
              <a:ext uri="{FF2B5EF4-FFF2-40B4-BE49-F238E27FC236}">
                <a16:creationId xmlns:a16="http://schemas.microsoft.com/office/drawing/2014/main" id="{6C36D97B-57CC-4C49-B179-038C9B16A1CA}"/>
              </a:ext>
            </a:extLst>
          </p:cNvPr>
          <p:cNvSpPr/>
          <p:nvPr/>
        </p:nvSpPr>
        <p:spPr>
          <a:xfrm>
            <a:off x="2480642"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671">
            <a:extLst>
              <a:ext uri="{FF2B5EF4-FFF2-40B4-BE49-F238E27FC236}">
                <a16:creationId xmlns:a16="http://schemas.microsoft.com/office/drawing/2014/main" id="{F69B9AD0-68AC-A643-9351-13DA2B28B8AA}"/>
              </a:ext>
            </a:extLst>
          </p:cNvPr>
          <p:cNvSpPr/>
          <p:nvPr/>
        </p:nvSpPr>
        <p:spPr>
          <a:xfrm>
            <a:off x="3013903" y="3026325"/>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672">
            <a:extLst>
              <a:ext uri="{FF2B5EF4-FFF2-40B4-BE49-F238E27FC236}">
                <a16:creationId xmlns:a16="http://schemas.microsoft.com/office/drawing/2014/main" id="{8F4A0270-90BE-8948-B22B-5FFAEFCD285A}"/>
              </a:ext>
            </a:extLst>
          </p:cNvPr>
          <p:cNvSpPr/>
          <p:nvPr/>
        </p:nvSpPr>
        <p:spPr>
          <a:xfrm>
            <a:off x="3547164"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673">
            <a:extLst>
              <a:ext uri="{FF2B5EF4-FFF2-40B4-BE49-F238E27FC236}">
                <a16:creationId xmlns:a16="http://schemas.microsoft.com/office/drawing/2014/main" id="{DBB9A1FC-4EBE-A74F-8518-61D308D95DF6}"/>
              </a:ext>
            </a:extLst>
          </p:cNvPr>
          <p:cNvSpPr/>
          <p:nvPr/>
        </p:nvSpPr>
        <p:spPr>
          <a:xfrm>
            <a:off x="4080425" y="302632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7"/>
                  <a:pt x="2726" y="9327"/>
                  <a:pt x="2455" y="9327"/>
                </a:cubicBezTo>
                <a:cubicBezTo>
                  <a:pt x="2183" y="9327"/>
                  <a:pt x="1964" y="9547"/>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1"/>
                  <a:pt x="2183" y="21600"/>
                  <a:pt x="2455" y="21600"/>
                </a:cubicBezTo>
                <a:cubicBezTo>
                  <a:pt x="2726" y="21600"/>
                  <a:pt x="2945" y="21381"/>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2"/>
                  <a:pt x="12983" y="16691"/>
                  <a:pt x="13255" y="16691"/>
                </a:cubicBezTo>
                <a:cubicBezTo>
                  <a:pt x="13526" y="16691"/>
                  <a:pt x="13745" y="16472"/>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7"/>
                  <a:pt x="4690" y="9327"/>
                  <a:pt x="4418" y="9327"/>
                </a:cubicBezTo>
                <a:cubicBezTo>
                  <a:pt x="4147" y="9327"/>
                  <a:pt x="3927" y="9547"/>
                  <a:pt x="3927" y="9818"/>
                </a:cubicBezTo>
                <a:cubicBezTo>
                  <a:pt x="3927" y="10090"/>
                  <a:pt x="4147" y="10309"/>
                  <a:pt x="4418" y="10309"/>
                </a:cubicBezTo>
                <a:moveTo>
                  <a:pt x="12273" y="3927"/>
                </a:moveTo>
                <a:lnTo>
                  <a:pt x="5400" y="3927"/>
                </a:lnTo>
                <a:cubicBezTo>
                  <a:pt x="5129" y="3927"/>
                  <a:pt x="4909" y="4147"/>
                  <a:pt x="4909" y="4418"/>
                </a:cubicBezTo>
                <a:cubicBezTo>
                  <a:pt x="4909" y="4690"/>
                  <a:pt x="5129" y="4909"/>
                  <a:pt x="5400" y="4909"/>
                </a:cubicBezTo>
                <a:lnTo>
                  <a:pt x="12273" y="4909"/>
                </a:lnTo>
                <a:cubicBezTo>
                  <a:pt x="12544" y="4909"/>
                  <a:pt x="12764" y="4690"/>
                  <a:pt x="12764" y="4418"/>
                </a:cubicBezTo>
                <a:cubicBezTo>
                  <a:pt x="12764" y="4147"/>
                  <a:pt x="12544" y="3927"/>
                  <a:pt x="12273"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674">
            <a:extLst>
              <a:ext uri="{FF2B5EF4-FFF2-40B4-BE49-F238E27FC236}">
                <a16:creationId xmlns:a16="http://schemas.microsoft.com/office/drawing/2014/main" id="{265CC9BE-6472-084C-92D7-F61E7A76B043}"/>
              </a:ext>
            </a:extLst>
          </p:cNvPr>
          <p:cNvSpPr/>
          <p:nvPr/>
        </p:nvSpPr>
        <p:spPr>
          <a:xfrm>
            <a:off x="4626383" y="3026326"/>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675">
            <a:extLst>
              <a:ext uri="{FF2B5EF4-FFF2-40B4-BE49-F238E27FC236}">
                <a16:creationId xmlns:a16="http://schemas.microsoft.com/office/drawing/2014/main" id="{04C2CA5C-2F49-C746-B1ED-05046FB97458}"/>
              </a:ext>
            </a:extLst>
          </p:cNvPr>
          <p:cNvSpPr/>
          <p:nvPr/>
        </p:nvSpPr>
        <p:spPr>
          <a:xfrm>
            <a:off x="5210430" y="3026326"/>
            <a:ext cx="152436" cy="279328"/>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676">
            <a:extLst>
              <a:ext uri="{FF2B5EF4-FFF2-40B4-BE49-F238E27FC236}">
                <a16:creationId xmlns:a16="http://schemas.microsoft.com/office/drawing/2014/main" id="{6B62ED92-0A0A-EB4C-991E-456CD017B5B3}"/>
              </a:ext>
            </a:extLst>
          </p:cNvPr>
          <p:cNvSpPr/>
          <p:nvPr/>
        </p:nvSpPr>
        <p:spPr>
          <a:xfrm>
            <a:off x="5718298" y="302632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677">
            <a:extLst>
              <a:ext uri="{FF2B5EF4-FFF2-40B4-BE49-F238E27FC236}">
                <a16:creationId xmlns:a16="http://schemas.microsoft.com/office/drawing/2014/main" id="{1697F0C3-2077-E34B-B0D6-84424084FCD5}"/>
              </a:ext>
            </a:extLst>
          </p:cNvPr>
          <p:cNvSpPr/>
          <p:nvPr/>
        </p:nvSpPr>
        <p:spPr>
          <a:xfrm>
            <a:off x="6289746" y="1426542"/>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678">
            <a:extLst>
              <a:ext uri="{FF2B5EF4-FFF2-40B4-BE49-F238E27FC236}">
                <a16:creationId xmlns:a16="http://schemas.microsoft.com/office/drawing/2014/main" id="{DC28CA7F-410D-534B-B848-FD5AF9FED708}"/>
              </a:ext>
            </a:extLst>
          </p:cNvPr>
          <p:cNvSpPr/>
          <p:nvPr/>
        </p:nvSpPr>
        <p:spPr>
          <a:xfrm>
            <a:off x="6810311"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121"/>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7"/>
                </a:lnTo>
                <a:cubicBezTo>
                  <a:pt x="10052" y="1042"/>
                  <a:pt x="10173" y="987"/>
                  <a:pt x="10306" y="987"/>
                </a:cubicBezTo>
                <a:cubicBezTo>
                  <a:pt x="10579" y="987"/>
                  <a:pt x="10800" y="1208"/>
                  <a:pt x="10800" y="1479"/>
                </a:cubicBezTo>
                <a:cubicBezTo>
                  <a:pt x="10800" y="1479"/>
                  <a:pt x="10800" y="20121"/>
                  <a:pt x="10800" y="20121"/>
                </a:cubicBezTo>
                <a:close/>
                <a:moveTo>
                  <a:pt x="8836" y="19448"/>
                </a:moveTo>
                <a:lnTo>
                  <a:pt x="3927" y="14979"/>
                </a:lnTo>
                <a:lnTo>
                  <a:pt x="3927" y="6607"/>
                </a:lnTo>
                <a:lnTo>
                  <a:pt x="4147" y="6407"/>
                </a:lnTo>
                <a:lnTo>
                  <a:pt x="4145" y="6406"/>
                </a:lnTo>
                <a:lnTo>
                  <a:pt x="8836" y="2147"/>
                </a:lnTo>
                <a:cubicBezTo>
                  <a:pt x="8836" y="2147"/>
                  <a:pt x="8836" y="19448"/>
                  <a:pt x="8836" y="19448"/>
                </a:cubicBezTo>
                <a:close/>
                <a:moveTo>
                  <a:pt x="2945" y="14649"/>
                </a:moveTo>
                <a:cubicBezTo>
                  <a:pt x="1825" y="14285"/>
                  <a:pt x="982" y="12700"/>
                  <a:pt x="982" y="10800"/>
                </a:cubicBezTo>
                <a:cubicBezTo>
                  <a:pt x="982" y="8900"/>
                  <a:pt x="1825" y="7315"/>
                  <a:pt x="2945" y="6952"/>
                </a:cubicBezTo>
                <a:cubicBezTo>
                  <a:pt x="2945" y="6952"/>
                  <a:pt x="2945" y="14649"/>
                  <a:pt x="2945" y="14649"/>
                </a:cubicBezTo>
                <a:close/>
                <a:moveTo>
                  <a:pt x="11787" y="1472"/>
                </a:moveTo>
                <a:cubicBezTo>
                  <a:pt x="11787" y="658"/>
                  <a:pt x="11126" y="0"/>
                  <a:pt x="10308" y="0"/>
                </a:cubicBezTo>
                <a:cubicBezTo>
                  <a:pt x="9890" y="0"/>
                  <a:pt x="9515" y="174"/>
                  <a:pt x="9246" y="451"/>
                </a:cubicBezTo>
                <a:lnTo>
                  <a:pt x="3241" y="5905"/>
                </a:lnTo>
                <a:cubicBezTo>
                  <a:pt x="1434" y="6051"/>
                  <a:pt x="0" y="8183"/>
                  <a:pt x="0" y="10800"/>
                </a:cubicBezTo>
                <a:cubicBezTo>
                  <a:pt x="0" y="13425"/>
                  <a:pt x="1444" y="15563"/>
                  <a:pt x="3259" y="15696"/>
                </a:cubicBezTo>
                <a:lnTo>
                  <a:pt x="9245" y="21148"/>
                </a:lnTo>
                <a:cubicBezTo>
                  <a:pt x="9514" y="21426"/>
                  <a:pt x="9890" y="21600"/>
                  <a:pt x="10308" y="21600"/>
                </a:cubicBezTo>
                <a:cubicBezTo>
                  <a:pt x="11126" y="21600"/>
                  <a:pt x="11787" y="20941"/>
                  <a:pt x="11787" y="20129"/>
                </a:cubicBezTo>
                <a:cubicBezTo>
                  <a:pt x="11787" y="20110"/>
                  <a:pt x="11782" y="20092"/>
                  <a:pt x="11782" y="20073"/>
                </a:cubicBezTo>
                <a:lnTo>
                  <a:pt x="11782" y="1527"/>
                </a:lnTo>
                <a:cubicBezTo>
                  <a:pt x="11782" y="1508"/>
                  <a:pt x="11787" y="1490"/>
                  <a:pt x="11787" y="1472"/>
                </a:cubicBezTo>
                <a:moveTo>
                  <a:pt x="13255" y="7855"/>
                </a:moveTo>
                <a:cubicBezTo>
                  <a:pt x="12984" y="7855"/>
                  <a:pt x="12764" y="8074"/>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3"/>
                  <a:pt x="12764" y="13255"/>
                </a:cubicBezTo>
                <a:cubicBezTo>
                  <a:pt x="12764" y="13526"/>
                  <a:pt x="12984" y="13745"/>
                  <a:pt x="13255" y="13745"/>
                </a:cubicBezTo>
                <a:cubicBezTo>
                  <a:pt x="14610" y="13745"/>
                  <a:pt x="15709" y="12427"/>
                  <a:pt x="15709" y="10800"/>
                </a:cubicBezTo>
                <a:cubicBezTo>
                  <a:pt x="15709" y="9173"/>
                  <a:pt x="14610" y="7855"/>
                  <a:pt x="13255" y="7855"/>
                </a:cubicBezTo>
                <a:moveTo>
                  <a:pt x="17948" y="3495"/>
                </a:moveTo>
                <a:lnTo>
                  <a:pt x="17938" y="3509"/>
                </a:lnTo>
                <a:cubicBezTo>
                  <a:pt x="17860" y="3458"/>
                  <a:pt x="17773" y="3421"/>
                  <a:pt x="17674" y="3421"/>
                </a:cubicBezTo>
                <a:cubicBezTo>
                  <a:pt x="17403" y="3421"/>
                  <a:pt x="17184" y="3641"/>
                  <a:pt x="17184" y="3912"/>
                </a:cubicBezTo>
                <a:cubicBezTo>
                  <a:pt x="17184" y="4073"/>
                  <a:pt x="17266" y="4209"/>
                  <a:pt x="17386" y="4298"/>
                </a:cubicBezTo>
                <a:cubicBezTo>
                  <a:pt x="19336" y="5711"/>
                  <a:pt x="20618" y="8095"/>
                  <a:pt x="20618" y="10800"/>
                </a:cubicBezTo>
                <a:cubicBezTo>
                  <a:pt x="20618" y="13505"/>
                  <a:pt x="19336" y="15889"/>
                  <a:pt x="17385" y="17302"/>
                </a:cubicBezTo>
                <a:lnTo>
                  <a:pt x="17389" y="17309"/>
                </a:lnTo>
                <a:cubicBezTo>
                  <a:pt x="17275" y="17398"/>
                  <a:pt x="17197" y="17531"/>
                  <a:pt x="17197" y="17688"/>
                </a:cubicBezTo>
                <a:cubicBezTo>
                  <a:pt x="17197" y="17959"/>
                  <a:pt x="17417" y="18179"/>
                  <a:pt x="17688" y="18179"/>
                </a:cubicBezTo>
                <a:cubicBezTo>
                  <a:pt x="17788" y="18179"/>
                  <a:pt x="17875" y="18142"/>
                  <a:pt x="17952" y="18091"/>
                </a:cubicBezTo>
                <a:lnTo>
                  <a:pt x="17957" y="18098"/>
                </a:lnTo>
                <a:cubicBezTo>
                  <a:pt x="17982" y="18080"/>
                  <a:pt x="18004" y="18057"/>
                  <a:pt x="18029" y="18039"/>
                </a:cubicBezTo>
                <a:cubicBezTo>
                  <a:pt x="18031" y="18037"/>
                  <a:pt x="18034" y="18035"/>
                  <a:pt x="18037" y="18033"/>
                </a:cubicBezTo>
                <a:cubicBezTo>
                  <a:pt x="20189" y="16435"/>
                  <a:pt x="21600" y="13794"/>
                  <a:pt x="21600" y="10800"/>
                </a:cubicBezTo>
                <a:cubicBezTo>
                  <a:pt x="21600" y="7763"/>
                  <a:pt x="20152" y="5085"/>
                  <a:pt x="17948" y="3495"/>
                </a:cubicBezTo>
                <a:moveTo>
                  <a:pt x="15811" y="5611"/>
                </a:moveTo>
                <a:lnTo>
                  <a:pt x="15802" y="5625"/>
                </a:lnTo>
                <a:cubicBezTo>
                  <a:pt x="15730" y="5584"/>
                  <a:pt x="15651" y="5553"/>
                  <a:pt x="15562" y="5553"/>
                </a:cubicBezTo>
                <a:cubicBezTo>
                  <a:pt x="15291" y="5553"/>
                  <a:pt x="15072" y="5773"/>
                  <a:pt x="15072" y="6044"/>
                </a:cubicBezTo>
                <a:cubicBezTo>
                  <a:pt x="15072" y="6216"/>
                  <a:pt x="15166" y="6361"/>
                  <a:pt x="15300" y="6448"/>
                </a:cubicBezTo>
                <a:lnTo>
                  <a:pt x="15299" y="6450"/>
                </a:lnTo>
                <a:cubicBezTo>
                  <a:pt x="16709" y="7270"/>
                  <a:pt x="17673" y="8909"/>
                  <a:pt x="17673" y="10800"/>
                </a:cubicBezTo>
                <a:cubicBezTo>
                  <a:pt x="17673" y="12688"/>
                  <a:pt x="16712" y="14325"/>
                  <a:pt x="15305" y="15146"/>
                </a:cubicBezTo>
                <a:lnTo>
                  <a:pt x="15309" y="15151"/>
                </a:lnTo>
                <a:cubicBezTo>
                  <a:pt x="15174" y="15239"/>
                  <a:pt x="15080" y="15384"/>
                  <a:pt x="15080" y="15555"/>
                </a:cubicBezTo>
                <a:cubicBezTo>
                  <a:pt x="15080" y="15827"/>
                  <a:pt x="15300" y="16046"/>
                  <a:pt x="15571" y="16046"/>
                </a:cubicBezTo>
                <a:cubicBezTo>
                  <a:pt x="15660" y="16046"/>
                  <a:pt x="15740" y="16016"/>
                  <a:pt x="15812" y="15975"/>
                </a:cubicBezTo>
                <a:lnTo>
                  <a:pt x="15819" y="15985"/>
                </a:lnTo>
                <a:cubicBezTo>
                  <a:pt x="17507" y="14989"/>
                  <a:pt x="18655" y="13041"/>
                  <a:pt x="18655" y="10800"/>
                </a:cubicBezTo>
                <a:cubicBezTo>
                  <a:pt x="18655" y="8556"/>
                  <a:pt x="17504" y="6606"/>
                  <a:pt x="15811" y="561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679">
            <a:extLst>
              <a:ext uri="{FF2B5EF4-FFF2-40B4-BE49-F238E27FC236}">
                <a16:creationId xmlns:a16="http://schemas.microsoft.com/office/drawing/2014/main" id="{C60D7A36-205A-C44C-B51A-82DC55DDEB8A}"/>
              </a:ext>
            </a:extLst>
          </p:cNvPr>
          <p:cNvSpPr/>
          <p:nvPr/>
        </p:nvSpPr>
        <p:spPr>
          <a:xfrm>
            <a:off x="7343572" y="1439239"/>
            <a:ext cx="279328" cy="253933"/>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680">
            <a:extLst>
              <a:ext uri="{FF2B5EF4-FFF2-40B4-BE49-F238E27FC236}">
                <a16:creationId xmlns:a16="http://schemas.microsoft.com/office/drawing/2014/main" id="{92910E2C-3C07-9F41-9A10-997441BE4748}"/>
              </a:ext>
            </a:extLst>
          </p:cNvPr>
          <p:cNvSpPr/>
          <p:nvPr/>
        </p:nvSpPr>
        <p:spPr>
          <a:xfrm>
            <a:off x="7876833"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29"/>
                  <a:pt x="9818" y="16200"/>
                </a:cubicBezTo>
                <a:cubicBezTo>
                  <a:pt x="9818" y="16472"/>
                  <a:pt x="10038" y="16691"/>
                  <a:pt x="10309" y="16691"/>
                </a:cubicBezTo>
                <a:lnTo>
                  <a:pt x="13255" y="16691"/>
                </a:lnTo>
                <a:cubicBezTo>
                  <a:pt x="13525" y="16691"/>
                  <a:pt x="13745" y="16472"/>
                  <a:pt x="13745" y="16200"/>
                </a:cubicBezTo>
                <a:cubicBezTo>
                  <a:pt x="13745" y="15929"/>
                  <a:pt x="13525" y="15709"/>
                  <a:pt x="13255" y="15709"/>
                </a:cubicBezTo>
                <a:moveTo>
                  <a:pt x="9818" y="12273"/>
                </a:moveTo>
                <a:cubicBezTo>
                  <a:pt x="9818" y="12112"/>
                  <a:pt x="9736" y="11976"/>
                  <a:pt x="9617" y="11887"/>
                </a:cubicBezTo>
                <a:lnTo>
                  <a:pt x="9622" y="11880"/>
                </a:lnTo>
                <a:lnTo>
                  <a:pt x="5695" y="8935"/>
                </a:lnTo>
                <a:lnTo>
                  <a:pt x="5690" y="8941"/>
                </a:lnTo>
                <a:cubicBezTo>
                  <a:pt x="5608" y="8880"/>
                  <a:pt x="5511" y="8836"/>
                  <a:pt x="5400" y="8836"/>
                </a:cubicBezTo>
                <a:cubicBezTo>
                  <a:pt x="5129" y="8836"/>
                  <a:pt x="4909" y="9056"/>
                  <a:pt x="4909" y="9327"/>
                </a:cubicBezTo>
                <a:cubicBezTo>
                  <a:pt x="4909" y="9488"/>
                  <a:pt x="4991" y="9624"/>
                  <a:pt x="5110" y="9713"/>
                </a:cubicBezTo>
                <a:lnTo>
                  <a:pt x="5105" y="9720"/>
                </a:lnTo>
                <a:lnTo>
                  <a:pt x="8509" y="12273"/>
                </a:lnTo>
                <a:lnTo>
                  <a:pt x="5105" y="14826"/>
                </a:lnTo>
                <a:lnTo>
                  <a:pt x="5110" y="14832"/>
                </a:lnTo>
                <a:cubicBezTo>
                  <a:pt x="4991" y="14922"/>
                  <a:pt x="4909" y="15058"/>
                  <a:pt x="4909" y="15218"/>
                </a:cubicBezTo>
                <a:cubicBezTo>
                  <a:pt x="4909" y="15490"/>
                  <a:pt x="5129" y="15709"/>
                  <a:pt x="5400" y="15709"/>
                </a:cubicBezTo>
                <a:cubicBezTo>
                  <a:pt x="5511" y="15709"/>
                  <a:pt x="5607" y="15666"/>
                  <a:pt x="5690" y="15604"/>
                </a:cubicBezTo>
                <a:lnTo>
                  <a:pt x="5695" y="15611"/>
                </a:lnTo>
                <a:lnTo>
                  <a:pt x="9622" y="12666"/>
                </a:lnTo>
                <a:lnTo>
                  <a:pt x="9617" y="12659"/>
                </a:lnTo>
                <a:cubicBezTo>
                  <a:pt x="9736" y="12569"/>
                  <a:pt x="9818" y="12433"/>
                  <a:pt x="9818" y="12273"/>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681">
            <a:extLst>
              <a:ext uri="{FF2B5EF4-FFF2-40B4-BE49-F238E27FC236}">
                <a16:creationId xmlns:a16="http://schemas.microsoft.com/office/drawing/2014/main" id="{531EB85A-5370-8B4F-BE78-63E1FF5F80E6}"/>
              </a:ext>
            </a:extLst>
          </p:cNvPr>
          <p:cNvSpPr/>
          <p:nvPr/>
        </p:nvSpPr>
        <p:spPr>
          <a:xfrm>
            <a:off x="8410094"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6"/>
                  <a:pt x="11782" y="19146"/>
                </a:cubicBezTo>
                <a:cubicBezTo>
                  <a:pt x="11782" y="18874"/>
                  <a:pt x="11562" y="18655"/>
                  <a:pt x="11291" y="18655"/>
                </a:cubicBezTo>
                <a:lnTo>
                  <a:pt x="6382" y="18655"/>
                </a:lnTo>
                <a:cubicBezTo>
                  <a:pt x="6111" y="18655"/>
                  <a:pt x="5891" y="18874"/>
                  <a:pt x="5891" y="19146"/>
                </a:cubicBezTo>
                <a:cubicBezTo>
                  <a:pt x="5891" y="19416"/>
                  <a:pt x="6111" y="19636"/>
                  <a:pt x="6382" y="19636"/>
                </a:cubicBezTo>
                <a:moveTo>
                  <a:pt x="20618" y="19636"/>
                </a:moveTo>
                <a:cubicBezTo>
                  <a:pt x="20618" y="20178"/>
                  <a:pt x="20178" y="20618"/>
                  <a:pt x="19636" y="20618"/>
                </a:cubicBezTo>
                <a:lnTo>
                  <a:pt x="1964" y="20618"/>
                </a:lnTo>
                <a:cubicBezTo>
                  <a:pt x="1422"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0"/>
                </a:cubicBezTo>
                <a:lnTo>
                  <a:pt x="21565" y="17000"/>
                </a:lnTo>
                <a:lnTo>
                  <a:pt x="19602" y="10127"/>
                </a:lnTo>
                <a:lnTo>
                  <a:pt x="19599" y="10128"/>
                </a:lnTo>
                <a:cubicBezTo>
                  <a:pt x="19527" y="9947"/>
                  <a:pt x="19352" y="9818"/>
                  <a:pt x="19145" y="9818"/>
                </a:cubicBezTo>
                <a:lnTo>
                  <a:pt x="18164" y="9818"/>
                </a:lnTo>
                <a:lnTo>
                  <a:pt x="18164" y="3927"/>
                </a:lnTo>
                <a:cubicBezTo>
                  <a:pt x="18164" y="3656"/>
                  <a:pt x="17944" y="3436"/>
                  <a:pt x="17673" y="3436"/>
                </a:cubicBezTo>
                <a:cubicBezTo>
                  <a:pt x="17402" y="3436"/>
                  <a:pt x="17182" y="3656"/>
                  <a:pt x="17182" y="3927"/>
                </a:cubicBezTo>
                <a:lnTo>
                  <a:pt x="17182" y="9818"/>
                </a:lnTo>
                <a:lnTo>
                  <a:pt x="4418" y="9818"/>
                </a:lnTo>
                <a:lnTo>
                  <a:pt x="4418" y="3927"/>
                </a:lnTo>
                <a:cubicBezTo>
                  <a:pt x="4418" y="3656"/>
                  <a:pt x="4198" y="3436"/>
                  <a:pt x="3927" y="3436"/>
                </a:cubicBezTo>
                <a:cubicBezTo>
                  <a:pt x="3656" y="3436"/>
                  <a:pt x="3436" y="3656"/>
                  <a:pt x="3436" y="3927"/>
                </a:cubicBezTo>
                <a:lnTo>
                  <a:pt x="3436" y="9818"/>
                </a:lnTo>
                <a:lnTo>
                  <a:pt x="2455" y="9818"/>
                </a:lnTo>
                <a:cubicBezTo>
                  <a:pt x="2248" y="9818"/>
                  <a:pt x="2073" y="9947"/>
                  <a:pt x="2001" y="10128"/>
                </a:cubicBezTo>
                <a:lnTo>
                  <a:pt x="1998" y="10127"/>
                </a:lnTo>
                <a:lnTo>
                  <a:pt x="35" y="17000"/>
                </a:lnTo>
                <a:lnTo>
                  <a:pt x="37" y="17001"/>
                </a:lnTo>
                <a:cubicBezTo>
                  <a:pt x="14" y="17057"/>
                  <a:pt x="0" y="17118"/>
                  <a:pt x="0" y="17182"/>
                </a:cubicBezTo>
                <a:lnTo>
                  <a:pt x="0" y="18164"/>
                </a:lnTo>
                <a:lnTo>
                  <a:pt x="68" y="18164"/>
                </a:lnTo>
                <a:cubicBezTo>
                  <a:pt x="25" y="18320"/>
                  <a:pt x="0" y="18484"/>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4"/>
                  <a:pt x="21575" y="18320"/>
                  <a:pt x="21532" y="18164"/>
                </a:cubicBezTo>
                <a:lnTo>
                  <a:pt x="21600" y="18164"/>
                </a:lnTo>
                <a:cubicBezTo>
                  <a:pt x="21600" y="18164"/>
                  <a:pt x="21600" y="17182"/>
                  <a:pt x="21600" y="17182"/>
                </a:cubicBezTo>
                <a:close/>
                <a:moveTo>
                  <a:pt x="4418" y="19636"/>
                </a:moveTo>
                <a:cubicBezTo>
                  <a:pt x="4689" y="19636"/>
                  <a:pt x="4909" y="19416"/>
                  <a:pt x="4909" y="19146"/>
                </a:cubicBezTo>
                <a:cubicBezTo>
                  <a:pt x="4909" y="18874"/>
                  <a:pt x="4689" y="18655"/>
                  <a:pt x="4418" y="18655"/>
                </a:cubicBezTo>
                <a:cubicBezTo>
                  <a:pt x="4147" y="18655"/>
                  <a:pt x="3927" y="18874"/>
                  <a:pt x="3927" y="19146"/>
                </a:cubicBezTo>
                <a:cubicBezTo>
                  <a:pt x="3927" y="19416"/>
                  <a:pt x="4147" y="19636"/>
                  <a:pt x="4418" y="19636"/>
                </a:cubicBezTo>
                <a:moveTo>
                  <a:pt x="2455" y="19636"/>
                </a:moveTo>
                <a:cubicBezTo>
                  <a:pt x="2725" y="19636"/>
                  <a:pt x="2945" y="19416"/>
                  <a:pt x="2945" y="19146"/>
                </a:cubicBezTo>
                <a:cubicBezTo>
                  <a:pt x="2945" y="18874"/>
                  <a:pt x="2725" y="18655"/>
                  <a:pt x="2455" y="18655"/>
                </a:cubicBezTo>
                <a:cubicBezTo>
                  <a:pt x="2184" y="18655"/>
                  <a:pt x="1964" y="18874"/>
                  <a:pt x="1964" y="19146"/>
                </a:cubicBezTo>
                <a:cubicBezTo>
                  <a:pt x="1964" y="19416"/>
                  <a:pt x="2184" y="19636"/>
                  <a:pt x="2455" y="19636"/>
                </a:cubicBezTo>
                <a:moveTo>
                  <a:pt x="12003" y="3573"/>
                </a:moveTo>
                <a:lnTo>
                  <a:pt x="12664" y="2838"/>
                </a:lnTo>
                <a:cubicBezTo>
                  <a:pt x="12214" y="2308"/>
                  <a:pt x="11550" y="1964"/>
                  <a:pt x="10800" y="1964"/>
                </a:cubicBezTo>
                <a:cubicBezTo>
                  <a:pt x="9997" y="1964"/>
                  <a:pt x="9290" y="2355"/>
                  <a:pt x="8842" y="2952"/>
                </a:cubicBezTo>
                <a:lnTo>
                  <a:pt x="9546" y="3655"/>
                </a:lnTo>
                <a:cubicBezTo>
                  <a:pt x="9805" y="3231"/>
                  <a:pt x="10267" y="2945"/>
                  <a:pt x="10800" y="2945"/>
                </a:cubicBezTo>
                <a:cubicBezTo>
                  <a:pt x="11298" y="2945"/>
                  <a:pt x="11736" y="3194"/>
                  <a:pt x="12003" y="3573"/>
                </a:cubicBezTo>
                <a:moveTo>
                  <a:pt x="10309" y="4418"/>
                </a:moveTo>
                <a:cubicBezTo>
                  <a:pt x="10309" y="4690"/>
                  <a:pt x="10529" y="4909"/>
                  <a:pt x="10800" y="4909"/>
                </a:cubicBezTo>
                <a:cubicBezTo>
                  <a:pt x="11071" y="4909"/>
                  <a:pt x="11291" y="4690"/>
                  <a:pt x="11291" y="4418"/>
                </a:cubicBezTo>
                <a:cubicBezTo>
                  <a:pt x="11291" y="4147"/>
                  <a:pt x="11071" y="3927"/>
                  <a:pt x="10800" y="3927"/>
                </a:cubicBezTo>
                <a:cubicBezTo>
                  <a:pt x="10529" y="3927"/>
                  <a:pt x="10309" y="4147"/>
                  <a:pt x="10309" y="4418"/>
                </a:cubicBezTo>
                <a:moveTo>
                  <a:pt x="10800" y="982"/>
                </a:moveTo>
                <a:cubicBezTo>
                  <a:pt x="11802" y="982"/>
                  <a:pt x="12701" y="1414"/>
                  <a:pt x="13330" y="2098"/>
                </a:cubicBezTo>
                <a:lnTo>
                  <a:pt x="13989" y="1366"/>
                </a:lnTo>
                <a:cubicBezTo>
                  <a:pt x="13185" y="525"/>
                  <a:pt x="12055" y="0"/>
                  <a:pt x="10800" y="0"/>
                </a:cubicBezTo>
                <a:cubicBezTo>
                  <a:pt x="9455" y="0"/>
                  <a:pt x="8252" y="603"/>
                  <a:pt x="7442" y="1551"/>
                </a:cubicBezTo>
                <a:lnTo>
                  <a:pt x="8138" y="2246"/>
                </a:lnTo>
                <a:cubicBezTo>
                  <a:pt x="8768" y="1475"/>
                  <a:pt x="9726" y="982"/>
                  <a:pt x="10800"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682">
            <a:extLst>
              <a:ext uri="{FF2B5EF4-FFF2-40B4-BE49-F238E27FC236}">
                <a16:creationId xmlns:a16="http://schemas.microsoft.com/office/drawing/2014/main" id="{2AFD9F29-9A6C-C542-8629-F91EF6F97902}"/>
              </a:ext>
            </a:extLst>
          </p:cNvPr>
          <p:cNvSpPr/>
          <p:nvPr/>
        </p:nvSpPr>
        <p:spPr>
          <a:xfrm>
            <a:off x="8943355"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2"/>
                  <a:pt x="12764" y="16200"/>
                </a:cubicBezTo>
                <a:cubicBezTo>
                  <a:pt x="12764" y="15929"/>
                  <a:pt x="12544" y="15709"/>
                  <a:pt x="12273" y="15709"/>
                </a:cubicBezTo>
                <a:lnTo>
                  <a:pt x="7364" y="15709"/>
                </a:lnTo>
                <a:cubicBezTo>
                  <a:pt x="7092" y="15709"/>
                  <a:pt x="6873" y="15929"/>
                  <a:pt x="6873" y="16200"/>
                </a:cubicBezTo>
                <a:cubicBezTo>
                  <a:pt x="6873" y="16472"/>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683">
            <a:extLst>
              <a:ext uri="{FF2B5EF4-FFF2-40B4-BE49-F238E27FC236}">
                <a16:creationId xmlns:a16="http://schemas.microsoft.com/office/drawing/2014/main" id="{F065D8B6-81F1-4B4E-9143-1C0FF521D198}"/>
              </a:ext>
            </a:extLst>
          </p:cNvPr>
          <p:cNvSpPr/>
          <p:nvPr/>
        </p:nvSpPr>
        <p:spPr>
          <a:xfrm>
            <a:off x="9514706" y="1426542"/>
            <a:ext cx="203145" cy="279292"/>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684">
            <a:extLst>
              <a:ext uri="{FF2B5EF4-FFF2-40B4-BE49-F238E27FC236}">
                <a16:creationId xmlns:a16="http://schemas.microsoft.com/office/drawing/2014/main" id="{A44C077E-6DB0-DA4C-AEEE-634E42A73244}"/>
              </a:ext>
            </a:extLst>
          </p:cNvPr>
          <p:cNvSpPr/>
          <p:nvPr/>
        </p:nvSpPr>
        <p:spPr>
          <a:xfrm>
            <a:off x="10009878" y="1426542"/>
            <a:ext cx="279328" cy="279606"/>
          </a:xfrm>
          <a:custGeom>
            <a:avLst/>
            <a:gdLst/>
            <a:ahLst/>
            <a:cxnLst>
              <a:cxn ang="0">
                <a:pos x="wd2" y="hd2"/>
              </a:cxn>
              <a:cxn ang="5400000">
                <a:pos x="wd2" y="hd2"/>
              </a:cxn>
              <a:cxn ang="10800000">
                <a:pos x="wd2" y="hd2"/>
              </a:cxn>
              <a:cxn ang="16200000">
                <a:pos x="wd2" y="hd2"/>
              </a:cxn>
            </a:cxnLst>
            <a:rect l="0" t="0" r="r" b="b"/>
            <a:pathLst>
              <a:path w="21600" h="21540" extrusionOk="0">
                <a:moveTo>
                  <a:pt x="4418" y="19095"/>
                </a:moveTo>
                <a:lnTo>
                  <a:pt x="5400" y="19095"/>
                </a:lnTo>
                <a:lnTo>
                  <a:pt x="5400" y="18117"/>
                </a:lnTo>
                <a:lnTo>
                  <a:pt x="4418" y="18117"/>
                </a:lnTo>
                <a:cubicBezTo>
                  <a:pt x="4418" y="18117"/>
                  <a:pt x="4418" y="19095"/>
                  <a:pt x="4418" y="19095"/>
                </a:cubicBezTo>
                <a:close/>
                <a:moveTo>
                  <a:pt x="6382" y="16160"/>
                </a:moveTo>
                <a:lnTo>
                  <a:pt x="5400" y="16160"/>
                </a:lnTo>
                <a:lnTo>
                  <a:pt x="5400" y="17139"/>
                </a:lnTo>
                <a:lnTo>
                  <a:pt x="6382" y="17139"/>
                </a:lnTo>
                <a:cubicBezTo>
                  <a:pt x="6382" y="17139"/>
                  <a:pt x="6382" y="16160"/>
                  <a:pt x="6382" y="16160"/>
                </a:cubicBezTo>
                <a:close/>
                <a:moveTo>
                  <a:pt x="2455" y="19095"/>
                </a:moveTo>
                <a:lnTo>
                  <a:pt x="3436" y="19095"/>
                </a:lnTo>
                <a:lnTo>
                  <a:pt x="3436" y="18117"/>
                </a:lnTo>
                <a:lnTo>
                  <a:pt x="2455" y="18117"/>
                </a:lnTo>
                <a:cubicBezTo>
                  <a:pt x="2455" y="18117"/>
                  <a:pt x="2455" y="19095"/>
                  <a:pt x="2455" y="19095"/>
                </a:cubicBezTo>
                <a:close/>
                <a:moveTo>
                  <a:pt x="4418" y="16160"/>
                </a:moveTo>
                <a:lnTo>
                  <a:pt x="2455" y="16160"/>
                </a:lnTo>
                <a:lnTo>
                  <a:pt x="2455" y="17139"/>
                </a:lnTo>
                <a:lnTo>
                  <a:pt x="4418" y="17139"/>
                </a:lnTo>
                <a:cubicBezTo>
                  <a:pt x="4418" y="17139"/>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5"/>
                </a:moveTo>
                <a:lnTo>
                  <a:pt x="13255" y="19095"/>
                </a:lnTo>
                <a:lnTo>
                  <a:pt x="13255" y="18117"/>
                </a:lnTo>
                <a:lnTo>
                  <a:pt x="6382" y="18117"/>
                </a:lnTo>
                <a:cubicBezTo>
                  <a:pt x="6382" y="18117"/>
                  <a:pt x="6382" y="19095"/>
                  <a:pt x="6382" y="19095"/>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9"/>
                </a:lnTo>
                <a:lnTo>
                  <a:pt x="14236" y="17139"/>
                </a:lnTo>
                <a:cubicBezTo>
                  <a:pt x="14236" y="17139"/>
                  <a:pt x="14236" y="16160"/>
                  <a:pt x="14236" y="16160"/>
                </a:cubicBezTo>
                <a:close/>
                <a:moveTo>
                  <a:pt x="20618" y="19584"/>
                </a:moveTo>
                <a:cubicBezTo>
                  <a:pt x="20618" y="20124"/>
                  <a:pt x="20178" y="20562"/>
                  <a:pt x="19636" y="20562"/>
                </a:cubicBezTo>
                <a:lnTo>
                  <a:pt x="1964" y="20562"/>
                </a:lnTo>
                <a:cubicBezTo>
                  <a:pt x="1421" y="20562"/>
                  <a:pt x="982" y="20124"/>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3"/>
                </a:moveTo>
                <a:lnTo>
                  <a:pt x="10965" y="9803"/>
                </a:lnTo>
                <a:cubicBezTo>
                  <a:pt x="10831" y="9456"/>
                  <a:pt x="10774" y="9056"/>
                  <a:pt x="10870" y="8651"/>
                </a:cubicBezTo>
                <a:cubicBezTo>
                  <a:pt x="11059" y="7853"/>
                  <a:pt x="11782" y="7224"/>
                  <a:pt x="12961" y="6833"/>
                </a:cubicBezTo>
                <a:cubicBezTo>
                  <a:pt x="14940" y="6175"/>
                  <a:pt x="15841" y="4938"/>
                  <a:pt x="16249" y="4015"/>
                </a:cubicBezTo>
                <a:cubicBezTo>
                  <a:pt x="16747" y="2886"/>
                  <a:pt x="16801" y="1546"/>
                  <a:pt x="16396" y="335"/>
                </a:cubicBezTo>
                <a:cubicBezTo>
                  <a:pt x="16310" y="79"/>
                  <a:pt x="16032" y="-60"/>
                  <a:pt x="15774" y="25"/>
                </a:cubicBezTo>
                <a:cubicBezTo>
                  <a:pt x="15517" y="112"/>
                  <a:pt x="15378" y="388"/>
                  <a:pt x="15464" y="644"/>
                </a:cubicBezTo>
                <a:cubicBezTo>
                  <a:pt x="16091" y="2519"/>
                  <a:pt x="15480" y="4964"/>
                  <a:pt x="12650" y="5904"/>
                </a:cubicBezTo>
                <a:cubicBezTo>
                  <a:pt x="10733" y="6542"/>
                  <a:pt x="10105" y="7627"/>
                  <a:pt x="9915" y="8427"/>
                </a:cubicBezTo>
                <a:cubicBezTo>
                  <a:pt x="9809" y="8876"/>
                  <a:pt x="9824" y="9351"/>
                  <a:pt x="9937" y="9803"/>
                </a:cubicBezTo>
                <a:lnTo>
                  <a:pt x="1964" y="9803"/>
                </a:lnTo>
                <a:cubicBezTo>
                  <a:pt x="879" y="9803"/>
                  <a:pt x="0" y="10679"/>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9"/>
                  <a:pt x="20721" y="9803"/>
                  <a:pt x="19636" y="9803"/>
                </a:cubicBezTo>
                <a:moveTo>
                  <a:pt x="17182" y="17139"/>
                </a:moveTo>
                <a:lnTo>
                  <a:pt x="19145" y="17139"/>
                </a:lnTo>
                <a:lnTo>
                  <a:pt x="19145" y="16160"/>
                </a:lnTo>
                <a:lnTo>
                  <a:pt x="17182" y="16160"/>
                </a:lnTo>
                <a:cubicBezTo>
                  <a:pt x="17182" y="16160"/>
                  <a:pt x="17182" y="17139"/>
                  <a:pt x="17182" y="17139"/>
                </a:cubicBezTo>
                <a:close/>
                <a:moveTo>
                  <a:pt x="14236" y="19095"/>
                </a:moveTo>
                <a:lnTo>
                  <a:pt x="15218" y="19095"/>
                </a:lnTo>
                <a:lnTo>
                  <a:pt x="15218" y="18117"/>
                </a:lnTo>
                <a:lnTo>
                  <a:pt x="14236" y="18117"/>
                </a:lnTo>
                <a:cubicBezTo>
                  <a:pt x="14236" y="18117"/>
                  <a:pt x="14236" y="19095"/>
                  <a:pt x="14236" y="19095"/>
                </a:cubicBezTo>
                <a:close/>
                <a:moveTo>
                  <a:pt x="16200" y="19095"/>
                </a:moveTo>
                <a:lnTo>
                  <a:pt x="17182" y="19095"/>
                </a:lnTo>
                <a:lnTo>
                  <a:pt x="17182" y="18117"/>
                </a:lnTo>
                <a:lnTo>
                  <a:pt x="16200" y="18117"/>
                </a:lnTo>
                <a:cubicBezTo>
                  <a:pt x="16200" y="18117"/>
                  <a:pt x="16200" y="19095"/>
                  <a:pt x="16200" y="19095"/>
                </a:cubicBezTo>
                <a:close/>
                <a:moveTo>
                  <a:pt x="18164" y="19095"/>
                </a:moveTo>
                <a:lnTo>
                  <a:pt x="19145" y="19095"/>
                </a:lnTo>
                <a:lnTo>
                  <a:pt x="19145" y="18117"/>
                </a:lnTo>
                <a:lnTo>
                  <a:pt x="18164" y="18117"/>
                </a:lnTo>
                <a:cubicBezTo>
                  <a:pt x="18164" y="18117"/>
                  <a:pt x="18164" y="19095"/>
                  <a:pt x="18164" y="19095"/>
                </a:cubicBezTo>
                <a:close/>
                <a:moveTo>
                  <a:pt x="16200" y="16160"/>
                </a:moveTo>
                <a:lnTo>
                  <a:pt x="15218" y="16160"/>
                </a:lnTo>
                <a:lnTo>
                  <a:pt x="15218" y="17139"/>
                </a:lnTo>
                <a:lnTo>
                  <a:pt x="16200" y="17139"/>
                </a:lnTo>
                <a:cubicBezTo>
                  <a:pt x="16200" y="17139"/>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9"/>
                </a:moveTo>
                <a:lnTo>
                  <a:pt x="8345" y="17139"/>
                </a:lnTo>
                <a:lnTo>
                  <a:pt x="8345" y="16160"/>
                </a:lnTo>
                <a:lnTo>
                  <a:pt x="7364" y="16160"/>
                </a:lnTo>
                <a:cubicBezTo>
                  <a:pt x="7364" y="16160"/>
                  <a:pt x="7364" y="17139"/>
                  <a:pt x="7364" y="17139"/>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9"/>
                </a:moveTo>
                <a:lnTo>
                  <a:pt x="12273" y="17139"/>
                </a:lnTo>
                <a:lnTo>
                  <a:pt x="12273" y="16160"/>
                </a:lnTo>
                <a:lnTo>
                  <a:pt x="11291" y="16160"/>
                </a:lnTo>
                <a:cubicBezTo>
                  <a:pt x="11291" y="16160"/>
                  <a:pt x="11291" y="17139"/>
                  <a:pt x="11291" y="17139"/>
                </a:cubicBezTo>
                <a:close/>
                <a:moveTo>
                  <a:pt x="9327" y="17139"/>
                </a:moveTo>
                <a:lnTo>
                  <a:pt x="10309" y="17139"/>
                </a:lnTo>
                <a:lnTo>
                  <a:pt x="10309" y="16160"/>
                </a:lnTo>
                <a:lnTo>
                  <a:pt x="9327" y="16160"/>
                </a:lnTo>
                <a:cubicBezTo>
                  <a:pt x="9327" y="16160"/>
                  <a:pt x="9327" y="17139"/>
                  <a:pt x="9327" y="1713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685">
            <a:extLst>
              <a:ext uri="{FF2B5EF4-FFF2-40B4-BE49-F238E27FC236}">
                <a16:creationId xmlns:a16="http://schemas.microsoft.com/office/drawing/2014/main" id="{BBA89A7A-3B86-4A45-BE13-053A8235CA22}"/>
              </a:ext>
            </a:extLst>
          </p:cNvPr>
          <p:cNvSpPr/>
          <p:nvPr/>
        </p:nvSpPr>
        <p:spPr>
          <a:xfrm>
            <a:off x="10543139"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686">
            <a:extLst>
              <a:ext uri="{FF2B5EF4-FFF2-40B4-BE49-F238E27FC236}">
                <a16:creationId xmlns:a16="http://schemas.microsoft.com/office/drawing/2014/main" id="{CE8160EE-6688-D041-9858-372B6CE13798}"/>
              </a:ext>
            </a:extLst>
          </p:cNvPr>
          <p:cNvSpPr/>
          <p:nvPr/>
        </p:nvSpPr>
        <p:spPr>
          <a:xfrm>
            <a:off x="11076400"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687">
            <a:extLst>
              <a:ext uri="{FF2B5EF4-FFF2-40B4-BE49-F238E27FC236}">
                <a16:creationId xmlns:a16="http://schemas.microsoft.com/office/drawing/2014/main" id="{5C40C346-E64C-D643-842D-E133BAFAAB32}"/>
              </a:ext>
            </a:extLst>
          </p:cNvPr>
          <p:cNvSpPr/>
          <p:nvPr/>
        </p:nvSpPr>
        <p:spPr>
          <a:xfrm>
            <a:off x="627704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688">
            <a:extLst>
              <a:ext uri="{FF2B5EF4-FFF2-40B4-BE49-F238E27FC236}">
                <a16:creationId xmlns:a16="http://schemas.microsoft.com/office/drawing/2014/main" id="{C3CF2D4D-30B1-3840-86D4-1343054545D3}"/>
              </a:ext>
            </a:extLst>
          </p:cNvPr>
          <p:cNvSpPr/>
          <p:nvPr/>
        </p:nvSpPr>
        <p:spPr>
          <a:xfrm>
            <a:off x="681031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689">
            <a:extLst>
              <a:ext uri="{FF2B5EF4-FFF2-40B4-BE49-F238E27FC236}">
                <a16:creationId xmlns:a16="http://schemas.microsoft.com/office/drawing/2014/main" id="{96ED0217-76B3-274E-ABA7-01F4B1B67409}"/>
              </a:ext>
            </a:extLst>
          </p:cNvPr>
          <p:cNvSpPr/>
          <p:nvPr/>
        </p:nvSpPr>
        <p:spPr>
          <a:xfrm>
            <a:off x="734357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690">
            <a:extLst>
              <a:ext uri="{FF2B5EF4-FFF2-40B4-BE49-F238E27FC236}">
                <a16:creationId xmlns:a16="http://schemas.microsoft.com/office/drawing/2014/main" id="{C8895A77-2126-9141-AAFF-4AB60E9F3F6C}"/>
              </a:ext>
            </a:extLst>
          </p:cNvPr>
          <p:cNvSpPr/>
          <p:nvPr/>
        </p:nvSpPr>
        <p:spPr>
          <a:xfrm>
            <a:off x="7876833"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691">
            <a:extLst>
              <a:ext uri="{FF2B5EF4-FFF2-40B4-BE49-F238E27FC236}">
                <a16:creationId xmlns:a16="http://schemas.microsoft.com/office/drawing/2014/main" id="{6C7486DD-8008-EB41-94C1-8BA1950DD431}"/>
              </a:ext>
            </a:extLst>
          </p:cNvPr>
          <p:cNvSpPr/>
          <p:nvPr/>
        </p:nvSpPr>
        <p:spPr>
          <a:xfrm>
            <a:off x="8473578" y="1959803"/>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692">
            <a:extLst>
              <a:ext uri="{FF2B5EF4-FFF2-40B4-BE49-F238E27FC236}">
                <a16:creationId xmlns:a16="http://schemas.microsoft.com/office/drawing/2014/main" id="{62A00ADA-10CE-0945-959B-C0CF7598E0D1}"/>
              </a:ext>
            </a:extLst>
          </p:cNvPr>
          <p:cNvSpPr/>
          <p:nvPr/>
        </p:nvSpPr>
        <p:spPr>
          <a:xfrm>
            <a:off x="8968749" y="195980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693">
            <a:extLst>
              <a:ext uri="{FF2B5EF4-FFF2-40B4-BE49-F238E27FC236}">
                <a16:creationId xmlns:a16="http://schemas.microsoft.com/office/drawing/2014/main" id="{69106FC5-7F70-5F42-9DA6-AC999ED48961}"/>
              </a:ext>
            </a:extLst>
          </p:cNvPr>
          <p:cNvSpPr/>
          <p:nvPr/>
        </p:nvSpPr>
        <p:spPr>
          <a:xfrm>
            <a:off x="9476617"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6"/>
                  <a:pt x="12273" y="9327"/>
                </a:cubicBezTo>
                <a:cubicBezTo>
                  <a:pt x="12273" y="9599"/>
                  <a:pt x="12492" y="9818"/>
                  <a:pt x="12764" y="9818"/>
                </a:cubicBezTo>
                <a:cubicBezTo>
                  <a:pt x="13035" y="9818"/>
                  <a:pt x="13255" y="9599"/>
                  <a:pt x="13255" y="9327"/>
                </a:cubicBezTo>
                <a:cubicBezTo>
                  <a:pt x="13255" y="9056"/>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6"/>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0"/>
                  <a:pt x="14082" y="15709"/>
                  <a:pt x="15709" y="15709"/>
                </a:cubicBezTo>
                <a:cubicBezTo>
                  <a:pt x="17167" y="15709"/>
                  <a:pt x="18370" y="14646"/>
                  <a:pt x="18605" y="13255"/>
                </a:cubicBezTo>
                <a:lnTo>
                  <a:pt x="20618" y="13255"/>
                </a:lnTo>
                <a:lnTo>
                  <a:pt x="20618" y="18655"/>
                </a:lnTo>
                <a:lnTo>
                  <a:pt x="982" y="18655"/>
                </a:lnTo>
                <a:lnTo>
                  <a:pt x="982" y="13255"/>
                </a:lnTo>
                <a:lnTo>
                  <a:pt x="2995" y="13255"/>
                </a:lnTo>
                <a:cubicBezTo>
                  <a:pt x="3230" y="14646"/>
                  <a:pt x="4433" y="15709"/>
                  <a:pt x="5891" y="15709"/>
                </a:cubicBezTo>
                <a:cubicBezTo>
                  <a:pt x="7517" y="15709"/>
                  <a:pt x="8836" y="14390"/>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6"/>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59"/>
                  <a:pt x="19959" y="0"/>
                  <a:pt x="19145" y="0"/>
                </a:cubicBezTo>
                <a:cubicBezTo>
                  <a:pt x="18332" y="0"/>
                  <a:pt x="17673" y="659"/>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6"/>
                  <a:pt x="11071" y="8836"/>
                  <a:pt x="10800" y="8836"/>
                </a:cubicBezTo>
                <a:cubicBezTo>
                  <a:pt x="10529" y="8836"/>
                  <a:pt x="10309" y="9056"/>
                  <a:pt x="10309" y="9327"/>
                </a:cubicBezTo>
                <a:cubicBezTo>
                  <a:pt x="10309" y="9599"/>
                  <a:pt x="10529" y="9818"/>
                  <a:pt x="10800" y="9818"/>
                </a:cubicBezTo>
                <a:moveTo>
                  <a:pt x="9327" y="9327"/>
                </a:moveTo>
                <a:cubicBezTo>
                  <a:pt x="9327" y="9056"/>
                  <a:pt x="9108" y="8836"/>
                  <a:pt x="8836" y="8836"/>
                </a:cubicBezTo>
                <a:cubicBezTo>
                  <a:pt x="8565" y="8836"/>
                  <a:pt x="8345" y="9056"/>
                  <a:pt x="8345" y="9327"/>
                </a:cubicBezTo>
                <a:cubicBezTo>
                  <a:pt x="8345" y="9599"/>
                  <a:pt x="8565" y="9818"/>
                  <a:pt x="8836" y="9818"/>
                </a:cubicBezTo>
                <a:cubicBezTo>
                  <a:pt x="9108" y="9818"/>
                  <a:pt x="9327" y="9599"/>
                  <a:pt x="9327"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694">
            <a:extLst>
              <a:ext uri="{FF2B5EF4-FFF2-40B4-BE49-F238E27FC236}">
                <a16:creationId xmlns:a16="http://schemas.microsoft.com/office/drawing/2014/main" id="{40D4969D-3F52-804F-8CA7-5937A080AFB1}"/>
              </a:ext>
            </a:extLst>
          </p:cNvPr>
          <p:cNvSpPr/>
          <p:nvPr/>
        </p:nvSpPr>
        <p:spPr>
          <a:xfrm>
            <a:off x="1000987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3"/>
                  <a:pt x="13721" y="13745"/>
                </a:cubicBezTo>
                <a:lnTo>
                  <a:pt x="2970" y="13745"/>
                </a:lnTo>
                <a:cubicBezTo>
                  <a:pt x="3001" y="14083"/>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59"/>
                  <a:pt x="5231" y="0"/>
                  <a:pt x="4418" y="0"/>
                </a:cubicBezTo>
                <a:cubicBezTo>
                  <a:pt x="3605" y="0"/>
                  <a:pt x="2945" y="659"/>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7"/>
                  <a:pt x="12971" y="16064"/>
                  <a:pt x="13152" y="15709"/>
                </a:cubicBezTo>
                <a:lnTo>
                  <a:pt x="3539" y="15709"/>
                </a:lnTo>
                <a:cubicBezTo>
                  <a:pt x="3720" y="16064"/>
                  <a:pt x="3947" y="16387"/>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695">
            <a:extLst>
              <a:ext uri="{FF2B5EF4-FFF2-40B4-BE49-F238E27FC236}">
                <a16:creationId xmlns:a16="http://schemas.microsoft.com/office/drawing/2014/main" id="{89EB602C-E861-4C43-A429-BA48C12743CE}"/>
              </a:ext>
            </a:extLst>
          </p:cNvPr>
          <p:cNvSpPr/>
          <p:nvPr/>
        </p:nvSpPr>
        <p:spPr>
          <a:xfrm>
            <a:off x="1054313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7"/>
                  <a:pt x="15490" y="14727"/>
                  <a:pt x="15218" y="14727"/>
                </a:cubicBezTo>
                <a:cubicBezTo>
                  <a:pt x="14947" y="14727"/>
                  <a:pt x="14727" y="14947"/>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4"/>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7"/>
                  <a:pt x="8023" y="14236"/>
                  <a:pt x="8836" y="14236"/>
                </a:cubicBezTo>
                <a:cubicBezTo>
                  <a:pt x="9072" y="14236"/>
                  <a:pt x="9293" y="14175"/>
                  <a:pt x="9491" y="14076"/>
                </a:cubicBezTo>
                <a:lnTo>
                  <a:pt x="8925" y="14938"/>
                </a:lnTo>
                <a:lnTo>
                  <a:pt x="8639" y="14741"/>
                </a:lnTo>
                <a:lnTo>
                  <a:pt x="7962" y="16664"/>
                </a:lnTo>
                <a:lnTo>
                  <a:pt x="8494" y="17043"/>
                </a:lnTo>
                <a:lnTo>
                  <a:pt x="8881" y="16700"/>
                </a:lnTo>
                <a:lnTo>
                  <a:pt x="10064" y="16936"/>
                </a:lnTo>
                <a:lnTo>
                  <a:pt x="9561" y="16099"/>
                </a:lnTo>
                <a:lnTo>
                  <a:pt x="10020" y="15694"/>
                </a:lnTo>
                <a:lnTo>
                  <a:pt x="9423" y="15282"/>
                </a:lnTo>
                <a:lnTo>
                  <a:pt x="9736" y="15491"/>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6"/>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8"/>
                  <a:pt x="14727" y="14275"/>
                  <a:pt x="14727" y="12764"/>
                </a:cubicBezTo>
                <a:cubicBezTo>
                  <a:pt x="14727" y="11536"/>
                  <a:pt x="14351" y="10398"/>
                  <a:pt x="13709" y="9453"/>
                </a:cubicBezTo>
                <a:lnTo>
                  <a:pt x="14764" y="7851"/>
                </a:lnTo>
                <a:cubicBezTo>
                  <a:pt x="15288" y="7832"/>
                  <a:pt x="15709" y="7402"/>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696">
            <a:extLst>
              <a:ext uri="{FF2B5EF4-FFF2-40B4-BE49-F238E27FC236}">
                <a16:creationId xmlns:a16="http://schemas.microsoft.com/office/drawing/2014/main" id="{72C4254A-4783-5D45-A50C-53E85B2DD128}"/>
              </a:ext>
            </a:extLst>
          </p:cNvPr>
          <p:cNvSpPr/>
          <p:nvPr/>
        </p:nvSpPr>
        <p:spPr>
          <a:xfrm>
            <a:off x="1107640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697">
            <a:extLst>
              <a:ext uri="{FF2B5EF4-FFF2-40B4-BE49-F238E27FC236}">
                <a16:creationId xmlns:a16="http://schemas.microsoft.com/office/drawing/2014/main" id="{3E0C4BA5-D78D-8B45-8788-7270A76E01AE}"/>
              </a:ext>
            </a:extLst>
          </p:cNvPr>
          <p:cNvSpPr/>
          <p:nvPr/>
        </p:nvSpPr>
        <p:spPr>
          <a:xfrm>
            <a:off x="6289746"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698">
            <a:extLst>
              <a:ext uri="{FF2B5EF4-FFF2-40B4-BE49-F238E27FC236}">
                <a16:creationId xmlns:a16="http://schemas.microsoft.com/office/drawing/2014/main" id="{55F0BB49-0245-1044-84FB-667482EE1DEA}"/>
              </a:ext>
            </a:extLst>
          </p:cNvPr>
          <p:cNvSpPr/>
          <p:nvPr/>
        </p:nvSpPr>
        <p:spPr>
          <a:xfrm>
            <a:off x="6823008"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4"/>
                  <a:pt x="20036" y="12764"/>
                  <a:pt x="19440" y="12764"/>
                </a:cubicBezTo>
                <a:lnTo>
                  <a:pt x="2160" y="12764"/>
                </a:lnTo>
                <a:cubicBezTo>
                  <a:pt x="1564" y="12764"/>
                  <a:pt x="1080" y="12324"/>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699">
            <a:extLst>
              <a:ext uri="{FF2B5EF4-FFF2-40B4-BE49-F238E27FC236}">
                <a16:creationId xmlns:a16="http://schemas.microsoft.com/office/drawing/2014/main" id="{71B1FE81-1FA9-424B-9CEA-50DF5676BA2A}"/>
              </a:ext>
            </a:extLst>
          </p:cNvPr>
          <p:cNvSpPr/>
          <p:nvPr/>
        </p:nvSpPr>
        <p:spPr>
          <a:xfrm>
            <a:off x="7343572" y="251845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700">
            <a:extLst>
              <a:ext uri="{FF2B5EF4-FFF2-40B4-BE49-F238E27FC236}">
                <a16:creationId xmlns:a16="http://schemas.microsoft.com/office/drawing/2014/main" id="{41F83259-E862-AD43-8A93-35EC668EF6AB}"/>
              </a:ext>
            </a:extLst>
          </p:cNvPr>
          <p:cNvSpPr/>
          <p:nvPr/>
        </p:nvSpPr>
        <p:spPr>
          <a:xfrm>
            <a:off x="787683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8"/>
                </a:lnTo>
                <a:cubicBezTo>
                  <a:pt x="15472" y="12512"/>
                  <a:pt x="15709" y="11684"/>
                  <a:pt x="15709" y="10800"/>
                </a:cubicBezTo>
                <a:cubicBezTo>
                  <a:pt x="15709" y="9192"/>
                  <a:pt x="14932" y="7768"/>
                  <a:pt x="13737" y="6873"/>
                </a:cubicBezTo>
                <a:lnTo>
                  <a:pt x="19796" y="6873"/>
                </a:lnTo>
                <a:cubicBezTo>
                  <a:pt x="20322" y="8076"/>
                  <a:pt x="20618" y="9403"/>
                  <a:pt x="20618" y="10800"/>
                </a:cubicBezTo>
                <a:cubicBezTo>
                  <a:pt x="20618" y="16221"/>
                  <a:pt x="16225" y="20615"/>
                  <a:pt x="10804" y="20618"/>
                </a:cubicBezTo>
                <a:moveTo>
                  <a:pt x="9708" y="20554"/>
                </a:moveTo>
                <a:cubicBezTo>
                  <a:pt x="4800" y="20010"/>
                  <a:pt x="982" y="15853"/>
                  <a:pt x="982" y="10800"/>
                </a:cubicBezTo>
                <a:cubicBezTo>
                  <a:pt x="982" y="9010"/>
                  <a:pt x="1468" y="7337"/>
                  <a:pt x="2305" y="5892"/>
                </a:cubicBezTo>
                <a:lnTo>
                  <a:pt x="6452" y="13076"/>
                </a:lnTo>
                <a:cubicBezTo>
                  <a:pt x="7273" y="14640"/>
                  <a:pt x="8911" y="15709"/>
                  <a:pt x="10800" y="15709"/>
                </a:cubicBezTo>
                <a:cubicBezTo>
                  <a:pt x="11487" y="15709"/>
                  <a:pt x="12141" y="15567"/>
                  <a:pt x="12734" y="15312"/>
                </a:cubicBezTo>
                <a:cubicBezTo>
                  <a:pt x="12734" y="15312"/>
                  <a:pt x="9708" y="20554"/>
                  <a:pt x="9708" y="20554"/>
                </a:cubicBezTo>
                <a:close/>
                <a:moveTo>
                  <a:pt x="7315" y="12607"/>
                </a:moveTo>
                <a:cubicBezTo>
                  <a:pt x="7034" y="12065"/>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60" y="12694"/>
                </a:cubicBezTo>
                <a:lnTo>
                  <a:pt x="7364" y="12691"/>
                </a:lnTo>
                <a:cubicBezTo>
                  <a:pt x="7364" y="12691"/>
                  <a:pt x="7315" y="12607"/>
                  <a:pt x="7315" y="12607"/>
                </a:cubicBezTo>
                <a:close/>
                <a:moveTo>
                  <a:pt x="10800" y="982"/>
                </a:moveTo>
                <a:cubicBezTo>
                  <a:pt x="14432" y="982"/>
                  <a:pt x="17596" y="2959"/>
                  <a:pt x="19294" y="5891"/>
                </a:cubicBezTo>
                <a:lnTo>
                  <a:pt x="10800" y="5891"/>
                </a:lnTo>
                <a:cubicBezTo>
                  <a:pt x="8290" y="5891"/>
                  <a:pt x="6223" y="7776"/>
                  <a:pt x="5930" y="10207"/>
                </a:cubicBezTo>
                <a:lnTo>
                  <a:pt x="2909" y="4975"/>
                </a:lnTo>
                <a:cubicBezTo>
                  <a:pt x="4697" y="2557"/>
                  <a:pt x="7561" y="982"/>
                  <a:pt x="10800" y="982"/>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701">
            <a:extLst>
              <a:ext uri="{FF2B5EF4-FFF2-40B4-BE49-F238E27FC236}">
                <a16:creationId xmlns:a16="http://schemas.microsoft.com/office/drawing/2014/main" id="{63922C2F-7A8F-C247-B904-073465056966}"/>
              </a:ext>
            </a:extLst>
          </p:cNvPr>
          <p:cNvSpPr/>
          <p:nvPr/>
        </p:nvSpPr>
        <p:spPr>
          <a:xfrm>
            <a:off x="8410094" y="2562896"/>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6724" y="15100"/>
                </a:moveTo>
                <a:lnTo>
                  <a:pt x="17582" y="15100"/>
                </a:lnTo>
                <a:lnTo>
                  <a:pt x="17582" y="8844"/>
                </a:lnTo>
                <a:lnTo>
                  <a:pt x="16724" y="8844"/>
                </a:lnTo>
                <a:cubicBezTo>
                  <a:pt x="16724" y="8844"/>
                  <a:pt x="16724" y="15100"/>
                  <a:pt x="16724" y="15100"/>
                </a:cubicBezTo>
                <a:close/>
                <a:moveTo>
                  <a:pt x="13336" y="15100"/>
                </a:moveTo>
                <a:lnTo>
                  <a:pt x="14199" y="15100"/>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0"/>
                  <a:pt x="13336" y="15100"/>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1"/>
                </a:moveTo>
                <a:lnTo>
                  <a:pt x="5673" y="15121"/>
                </a:lnTo>
                <a:lnTo>
                  <a:pt x="5350" y="11399"/>
                </a:lnTo>
                <a:cubicBezTo>
                  <a:pt x="5276" y="10527"/>
                  <a:pt x="5214" y="9718"/>
                  <a:pt x="5169" y="8730"/>
                </a:cubicBezTo>
                <a:lnTo>
                  <a:pt x="5157" y="8730"/>
                </a:lnTo>
                <a:cubicBezTo>
                  <a:pt x="5090" y="9705"/>
                  <a:pt x="5028" y="10527"/>
                  <a:pt x="4937" y="11399"/>
                </a:cubicBezTo>
                <a:lnTo>
                  <a:pt x="4574" y="15121"/>
                </a:lnTo>
                <a:lnTo>
                  <a:pt x="3629" y="15121"/>
                </a:lnTo>
                <a:lnTo>
                  <a:pt x="2723" y="6471"/>
                </a:lnTo>
                <a:lnTo>
                  <a:pt x="3646" y="6471"/>
                </a:lnTo>
                <a:lnTo>
                  <a:pt x="3935" y="10039"/>
                </a:lnTo>
                <a:cubicBezTo>
                  <a:pt x="4020" y="11066"/>
                  <a:pt x="4099" y="12182"/>
                  <a:pt x="4161" y="13055"/>
                </a:cubicBezTo>
                <a:lnTo>
                  <a:pt x="4172" y="13055"/>
                </a:lnTo>
                <a:cubicBezTo>
                  <a:pt x="4235" y="12118"/>
                  <a:pt x="4325" y="11078"/>
                  <a:pt x="4422" y="10013"/>
                </a:cubicBezTo>
                <a:lnTo>
                  <a:pt x="4744" y="6471"/>
                </a:lnTo>
                <a:lnTo>
                  <a:pt x="5662" y="6471"/>
                </a:lnTo>
                <a:lnTo>
                  <a:pt x="5967" y="10117"/>
                </a:lnTo>
                <a:cubicBezTo>
                  <a:pt x="6052" y="11130"/>
                  <a:pt x="6114" y="12054"/>
                  <a:pt x="6171" y="13017"/>
                </a:cubicBezTo>
                <a:lnTo>
                  <a:pt x="6182" y="13017"/>
                </a:lnTo>
                <a:cubicBezTo>
                  <a:pt x="6239" y="12054"/>
                  <a:pt x="6324" y="11040"/>
                  <a:pt x="6403" y="10013"/>
                </a:cubicBezTo>
                <a:lnTo>
                  <a:pt x="6715" y="6471"/>
                </a:lnTo>
                <a:lnTo>
                  <a:pt x="7592" y="6471"/>
                </a:lnTo>
                <a:cubicBezTo>
                  <a:pt x="7592" y="6471"/>
                  <a:pt x="6607" y="15121"/>
                  <a:pt x="6607" y="15121"/>
                </a:cubicBezTo>
                <a:close/>
                <a:moveTo>
                  <a:pt x="8940" y="15121"/>
                </a:moveTo>
                <a:lnTo>
                  <a:pt x="8080" y="15121"/>
                </a:lnTo>
                <a:lnTo>
                  <a:pt x="8080" y="8845"/>
                </a:lnTo>
                <a:lnTo>
                  <a:pt x="8940" y="8845"/>
                </a:lnTo>
                <a:cubicBezTo>
                  <a:pt x="8940" y="8845"/>
                  <a:pt x="8940" y="15121"/>
                  <a:pt x="8940" y="15121"/>
                </a:cubicBezTo>
                <a:close/>
                <a:moveTo>
                  <a:pt x="8510" y="6111"/>
                </a:moveTo>
                <a:cubicBezTo>
                  <a:pt x="8788" y="6111"/>
                  <a:pt x="8963" y="6535"/>
                  <a:pt x="8969" y="7100"/>
                </a:cubicBezTo>
                <a:cubicBezTo>
                  <a:pt x="8969" y="7638"/>
                  <a:pt x="8788" y="8076"/>
                  <a:pt x="8505" y="8076"/>
                </a:cubicBezTo>
                <a:cubicBezTo>
                  <a:pt x="8233" y="8076"/>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702">
            <a:extLst>
              <a:ext uri="{FF2B5EF4-FFF2-40B4-BE49-F238E27FC236}">
                <a16:creationId xmlns:a16="http://schemas.microsoft.com/office/drawing/2014/main" id="{E91B674D-B6E4-E046-A331-1C44EC504310}"/>
              </a:ext>
            </a:extLst>
          </p:cNvPr>
          <p:cNvSpPr/>
          <p:nvPr/>
        </p:nvSpPr>
        <p:spPr>
          <a:xfrm>
            <a:off x="8943355" y="250576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703">
            <a:extLst>
              <a:ext uri="{FF2B5EF4-FFF2-40B4-BE49-F238E27FC236}">
                <a16:creationId xmlns:a16="http://schemas.microsoft.com/office/drawing/2014/main" id="{AE874160-5451-4B4D-9033-8A38D93673FE}"/>
              </a:ext>
            </a:extLst>
          </p:cNvPr>
          <p:cNvSpPr/>
          <p:nvPr/>
        </p:nvSpPr>
        <p:spPr>
          <a:xfrm>
            <a:off x="9489313" y="2493064"/>
            <a:ext cx="253935" cy="279616"/>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8"/>
                </a:cubicBezTo>
                <a:lnTo>
                  <a:pt x="16200" y="6386"/>
                </a:lnTo>
                <a:cubicBezTo>
                  <a:pt x="16200" y="6115"/>
                  <a:pt x="15958" y="5896"/>
                  <a:pt x="15660" y="5896"/>
                </a:cubicBezTo>
                <a:cubicBezTo>
                  <a:pt x="15362" y="5896"/>
                  <a:pt x="15120" y="6115"/>
                  <a:pt x="15120" y="6386"/>
                </a:cubicBezTo>
                <a:lnTo>
                  <a:pt x="15120" y="8348"/>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8"/>
                </a:lnTo>
                <a:cubicBezTo>
                  <a:pt x="18059" y="13289"/>
                  <a:pt x="15906" y="14245"/>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8"/>
                </a:moveTo>
                <a:cubicBezTo>
                  <a:pt x="11096" y="15678"/>
                  <a:pt x="11418" y="15668"/>
                  <a:pt x="11734" y="15653"/>
                </a:cubicBezTo>
                <a:cubicBezTo>
                  <a:pt x="11753" y="16291"/>
                  <a:pt x="11808" y="16967"/>
                  <a:pt x="11933" y="17666"/>
                </a:cubicBezTo>
                <a:lnTo>
                  <a:pt x="1080" y="17666"/>
                </a:lnTo>
                <a:lnTo>
                  <a:pt x="1080" y="3934"/>
                </a:lnTo>
                <a:lnTo>
                  <a:pt x="10689" y="3934"/>
                </a:lnTo>
                <a:cubicBezTo>
                  <a:pt x="9598" y="5921"/>
                  <a:pt x="8520" y="8577"/>
                  <a:pt x="8164" y="11742"/>
                </a:cubicBezTo>
                <a:lnTo>
                  <a:pt x="8103" y="12282"/>
                </a:lnTo>
                <a:lnTo>
                  <a:pt x="11993" y="12282"/>
                </a:lnTo>
                <a:cubicBezTo>
                  <a:pt x="11893" y="12823"/>
                  <a:pt x="11771" y="13665"/>
                  <a:pt x="11736" y="14669"/>
                </a:cubicBezTo>
                <a:cubicBezTo>
                  <a:pt x="11418" y="14686"/>
                  <a:pt x="11097" y="14697"/>
                  <a:pt x="10766" y="14697"/>
                </a:cubicBezTo>
                <a:cubicBezTo>
                  <a:pt x="6636" y="14697"/>
                  <a:pt x="3478" y="13292"/>
                  <a:pt x="3447" y="13278"/>
                </a:cubicBezTo>
                <a:lnTo>
                  <a:pt x="2965" y="14155"/>
                </a:lnTo>
                <a:cubicBezTo>
                  <a:pt x="3102" y="14218"/>
                  <a:pt x="6369" y="15678"/>
                  <a:pt x="10766" y="15678"/>
                </a:cubicBezTo>
                <a:moveTo>
                  <a:pt x="20520" y="2954"/>
                </a:moveTo>
                <a:lnTo>
                  <a:pt x="12519" y="2954"/>
                </a:lnTo>
                <a:cubicBezTo>
                  <a:pt x="13470" y="1490"/>
                  <a:pt x="14254" y="661"/>
                  <a:pt x="14273" y="641"/>
                </a:cubicBezTo>
                <a:lnTo>
                  <a:pt x="13456" y="0"/>
                </a:lnTo>
                <a:cubicBezTo>
                  <a:pt x="13366" y="95"/>
                  <a:pt x="12371" y="1151"/>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3"/>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8"/>
                </a:cubicBezTo>
                <a:lnTo>
                  <a:pt x="6480" y="6386"/>
                </a:lnTo>
                <a:cubicBezTo>
                  <a:pt x="6480" y="6115"/>
                  <a:pt x="6238" y="5896"/>
                  <a:pt x="5940" y="5896"/>
                </a:cubicBezTo>
                <a:cubicBezTo>
                  <a:pt x="5642" y="5896"/>
                  <a:pt x="5400" y="6115"/>
                  <a:pt x="5400" y="6386"/>
                </a:cubicBezTo>
                <a:lnTo>
                  <a:pt x="5400" y="8348"/>
                </a:lnTo>
                <a:cubicBezTo>
                  <a:pt x="5400" y="8619"/>
                  <a:pt x="5642" y="8839"/>
                  <a:pt x="5940" y="88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704">
            <a:extLst>
              <a:ext uri="{FF2B5EF4-FFF2-40B4-BE49-F238E27FC236}">
                <a16:creationId xmlns:a16="http://schemas.microsoft.com/office/drawing/2014/main" id="{B1D347B7-96F8-6345-AAFD-4DC00398F94A}"/>
              </a:ext>
            </a:extLst>
          </p:cNvPr>
          <p:cNvSpPr/>
          <p:nvPr/>
        </p:nvSpPr>
        <p:spPr>
          <a:xfrm>
            <a:off x="10009878" y="2493064"/>
            <a:ext cx="279328" cy="27932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705">
            <a:extLst>
              <a:ext uri="{FF2B5EF4-FFF2-40B4-BE49-F238E27FC236}">
                <a16:creationId xmlns:a16="http://schemas.microsoft.com/office/drawing/2014/main" id="{2F8918BB-57EC-E748-BE95-AF0606AD5D6F}"/>
              </a:ext>
            </a:extLst>
          </p:cNvPr>
          <p:cNvSpPr/>
          <p:nvPr/>
        </p:nvSpPr>
        <p:spPr>
          <a:xfrm>
            <a:off x="10543138" y="2493064"/>
            <a:ext cx="279260" cy="279532"/>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706">
            <a:extLst>
              <a:ext uri="{FF2B5EF4-FFF2-40B4-BE49-F238E27FC236}">
                <a16:creationId xmlns:a16="http://schemas.microsoft.com/office/drawing/2014/main" id="{89B507FE-F1E0-6644-A1C4-995EAD749B21}"/>
              </a:ext>
            </a:extLst>
          </p:cNvPr>
          <p:cNvSpPr/>
          <p:nvPr/>
        </p:nvSpPr>
        <p:spPr>
          <a:xfrm>
            <a:off x="11114490" y="249306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6"/>
                  <a:pt x="19948" y="14236"/>
                  <a:pt x="19575" y="14236"/>
                </a:cubicBezTo>
                <a:cubicBezTo>
                  <a:pt x="19202" y="14236"/>
                  <a:pt x="18900" y="14016"/>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6"/>
                  <a:pt x="2398" y="14236"/>
                  <a:pt x="2025" y="14236"/>
                </a:cubicBezTo>
                <a:cubicBezTo>
                  <a:pt x="1652" y="14236"/>
                  <a:pt x="1350" y="14016"/>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2"/>
                  <a:pt x="16200" y="491"/>
                </a:cubicBezTo>
                <a:cubicBezTo>
                  <a:pt x="16200" y="220"/>
                  <a:pt x="15898" y="0"/>
                  <a:pt x="15525" y="0"/>
                </a:cubicBezTo>
                <a:cubicBezTo>
                  <a:pt x="15291" y="0"/>
                  <a:pt x="15095" y="93"/>
                  <a:pt x="14974" y="223"/>
                </a:cubicBezTo>
                <a:lnTo>
                  <a:pt x="14963" y="219"/>
                </a:lnTo>
                <a:lnTo>
                  <a:pt x="13915" y="1362"/>
                </a:lnTo>
                <a:cubicBezTo>
                  <a:pt x="12956" y="1119"/>
                  <a:pt x="11905" y="982"/>
                  <a:pt x="10800" y="982"/>
                </a:cubicBezTo>
                <a:cubicBezTo>
                  <a:pt x="9695" y="982"/>
                  <a:pt x="8644" y="1119"/>
                  <a:pt x="7685" y="1362"/>
                </a:cubicBezTo>
                <a:lnTo>
                  <a:pt x="6637" y="219"/>
                </a:lnTo>
                <a:lnTo>
                  <a:pt x="6626" y="223"/>
                </a:lnTo>
                <a:cubicBezTo>
                  <a:pt x="6505" y="93"/>
                  <a:pt x="6309" y="0"/>
                  <a:pt x="6075" y="0"/>
                </a:cubicBezTo>
                <a:cubicBezTo>
                  <a:pt x="5702" y="0"/>
                  <a:pt x="5400" y="220"/>
                  <a:pt x="5400" y="491"/>
                </a:cubicBezTo>
                <a:cubicBezTo>
                  <a:pt x="5400" y="592"/>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6"/>
                  <a:pt x="12150" y="3927"/>
                </a:cubicBezTo>
                <a:cubicBezTo>
                  <a:pt x="12150" y="4199"/>
                  <a:pt x="12452" y="4418"/>
                  <a:pt x="12825" y="4418"/>
                </a:cubicBezTo>
                <a:cubicBezTo>
                  <a:pt x="13198" y="4418"/>
                  <a:pt x="13500" y="4199"/>
                  <a:pt x="13500" y="3927"/>
                </a:cubicBezTo>
                <a:cubicBezTo>
                  <a:pt x="13500" y="3656"/>
                  <a:pt x="13198" y="3436"/>
                  <a:pt x="12825" y="3436"/>
                </a:cubicBezTo>
                <a:moveTo>
                  <a:pt x="8775" y="3436"/>
                </a:moveTo>
                <a:cubicBezTo>
                  <a:pt x="8402" y="3436"/>
                  <a:pt x="8100" y="3656"/>
                  <a:pt x="8100" y="3927"/>
                </a:cubicBezTo>
                <a:cubicBezTo>
                  <a:pt x="8100" y="4199"/>
                  <a:pt x="8402" y="4418"/>
                  <a:pt x="8775" y="4418"/>
                </a:cubicBezTo>
                <a:cubicBezTo>
                  <a:pt x="9148" y="4418"/>
                  <a:pt x="9450" y="4199"/>
                  <a:pt x="9450" y="3927"/>
                </a:cubicBezTo>
                <a:cubicBezTo>
                  <a:pt x="9450" y="3656"/>
                  <a:pt x="9148" y="3436"/>
                  <a:pt x="8775" y="34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708">
            <a:extLst>
              <a:ext uri="{FF2B5EF4-FFF2-40B4-BE49-F238E27FC236}">
                <a16:creationId xmlns:a16="http://schemas.microsoft.com/office/drawing/2014/main" id="{71357A88-875B-7848-9409-CAF99C5663F9}"/>
              </a:ext>
            </a:extLst>
          </p:cNvPr>
          <p:cNvSpPr/>
          <p:nvPr/>
        </p:nvSpPr>
        <p:spPr>
          <a:xfrm>
            <a:off x="823620"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709">
            <a:extLst>
              <a:ext uri="{FF2B5EF4-FFF2-40B4-BE49-F238E27FC236}">
                <a16:creationId xmlns:a16="http://schemas.microsoft.com/office/drawing/2014/main" id="{F10B053C-7513-C44A-B266-A53FCABB7246}"/>
              </a:ext>
            </a:extLst>
          </p:cNvPr>
          <p:cNvSpPr/>
          <p:nvPr/>
        </p:nvSpPr>
        <p:spPr>
          <a:xfrm>
            <a:off x="1356881"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12764" y="13745"/>
                </a:lnTo>
                <a:lnTo>
                  <a:pt x="12764" y="7855"/>
                </a:lnTo>
                <a:lnTo>
                  <a:pt x="13745" y="7855"/>
                </a:lnTo>
                <a:cubicBezTo>
                  <a:pt x="13745" y="7855"/>
                  <a:pt x="13745" y="13745"/>
                  <a:pt x="13745" y="13745"/>
                </a:cubicBezTo>
                <a:close/>
                <a:moveTo>
                  <a:pt x="14236" y="6873"/>
                </a:moveTo>
                <a:lnTo>
                  <a:pt x="12273" y="6873"/>
                </a:lnTo>
                <a:cubicBezTo>
                  <a:pt x="12002" y="6873"/>
                  <a:pt x="11782" y="7092"/>
                  <a:pt x="11782" y="7364"/>
                </a:cubicBezTo>
                <a:lnTo>
                  <a:pt x="11782" y="14236"/>
                </a:lnTo>
                <a:cubicBezTo>
                  <a:pt x="11782" y="14508"/>
                  <a:pt x="12002" y="14727"/>
                  <a:pt x="12273"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745"/>
                </a:moveTo>
                <a:lnTo>
                  <a:pt x="7855" y="13745"/>
                </a:lnTo>
                <a:lnTo>
                  <a:pt x="7855" y="7855"/>
                </a:lnTo>
                <a:lnTo>
                  <a:pt x="8836" y="7855"/>
                </a:lnTo>
                <a:cubicBezTo>
                  <a:pt x="8836" y="7855"/>
                  <a:pt x="8836" y="13745"/>
                  <a:pt x="8836" y="13745"/>
                </a:cubicBezTo>
                <a:close/>
                <a:moveTo>
                  <a:pt x="9327" y="6873"/>
                </a:moveTo>
                <a:lnTo>
                  <a:pt x="7364" y="6873"/>
                </a:lnTo>
                <a:cubicBezTo>
                  <a:pt x="7093" y="6873"/>
                  <a:pt x="6873" y="7092"/>
                  <a:pt x="6873" y="7364"/>
                </a:cubicBezTo>
                <a:lnTo>
                  <a:pt x="6873" y="14236"/>
                </a:lnTo>
                <a:cubicBezTo>
                  <a:pt x="6873" y="14508"/>
                  <a:pt x="7093" y="14727"/>
                  <a:pt x="7364" y="14727"/>
                </a:cubicBezTo>
                <a:lnTo>
                  <a:pt x="9327" y="14727"/>
                </a:lnTo>
                <a:cubicBezTo>
                  <a:pt x="9598" y="14727"/>
                  <a:pt x="9818" y="14508"/>
                  <a:pt x="9818" y="14236"/>
                </a:cubicBezTo>
                <a:lnTo>
                  <a:pt x="9818" y="7364"/>
                </a:lnTo>
                <a:cubicBezTo>
                  <a:pt x="9818" y="7092"/>
                  <a:pt x="9598" y="6873"/>
                  <a:pt x="9327"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710">
            <a:extLst>
              <a:ext uri="{FF2B5EF4-FFF2-40B4-BE49-F238E27FC236}">
                <a16:creationId xmlns:a16="http://schemas.microsoft.com/office/drawing/2014/main" id="{A57679EE-03DC-EE49-87EB-E7E5A595CEE5}"/>
              </a:ext>
            </a:extLst>
          </p:cNvPr>
          <p:cNvSpPr/>
          <p:nvPr/>
        </p:nvSpPr>
        <p:spPr>
          <a:xfrm>
            <a:off x="1890142"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3" y="6873"/>
                  <a:pt x="6873" y="7092"/>
                  <a:pt x="6873" y="7364"/>
                </a:cubicBezTo>
                <a:lnTo>
                  <a:pt x="6873" y="14236"/>
                </a:lnTo>
                <a:cubicBezTo>
                  <a:pt x="6873" y="14508"/>
                  <a:pt x="7093" y="14727"/>
                  <a:pt x="7364"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711">
            <a:extLst>
              <a:ext uri="{FF2B5EF4-FFF2-40B4-BE49-F238E27FC236}">
                <a16:creationId xmlns:a16="http://schemas.microsoft.com/office/drawing/2014/main" id="{4A07B74D-EFA0-7648-B208-8EC5DA2A37D9}"/>
              </a:ext>
            </a:extLst>
          </p:cNvPr>
          <p:cNvSpPr/>
          <p:nvPr/>
        </p:nvSpPr>
        <p:spPr>
          <a:xfrm>
            <a:off x="2423403"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712">
            <a:extLst>
              <a:ext uri="{FF2B5EF4-FFF2-40B4-BE49-F238E27FC236}">
                <a16:creationId xmlns:a16="http://schemas.microsoft.com/office/drawing/2014/main" id="{CD1A94D9-05C3-CA46-8E74-BE20AB806A89}"/>
              </a:ext>
            </a:extLst>
          </p:cNvPr>
          <p:cNvSpPr/>
          <p:nvPr/>
        </p:nvSpPr>
        <p:spPr>
          <a:xfrm>
            <a:off x="2956664"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3888"/>
                </a:moveTo>
                <a:lnTo>
                  <a:pt x="10800" y="7712"/>
                </a:lnTo>
                <a:lnTo>
                  <a:pt x="16204" y="10800"/>
                </a:lnTo>
                <a:cubicBezTo>
                  <a:pt x="16204" y="10800"/>
                  <a:pt x="10800" y="13888"/>
                  <a:pt x="10800" y="13888"/>
                </a:cubicBezTo>
                <a:close/>
                <a:moveTo>
                  <a:pt x="17484" y="10422"/>
                </a:moveTo>
                <a:lnTo>
                  <a:pt x="17489" y="10416"/>
                </a:lnTo>
                <a:lnTo>
                  <a:pt x="17402" y="10367"/>
                </a:lnTo>
                <a:cubicBezTo>
                  <a:pt x="17389" y="10361"/>
                  <a:pt x="17378" y="10351"/>
                  <a:pt x="17365" y="10346"/>
                </a:cubicBezTo>
                <a:lnTo>
                  <a:pt x="10616" y="6489"/>
                </a:lnTo>
                <a:lnTo>
                  <a:pt x="10611" y="6495"/>
                </a:lnTo>
                <a:cubicBezTo>
                  <a:pt x="10527" y="6428"/>
                  <a:pt x="10425" y="6382"/>
                  <a:pt x="10309" y="6382"/>
                </a:cubicBezTo>
                <a:cubicBezTo>
                  <a:pt x="10038" y="6382"/>
                  <a:pt x="9818" y="6601"/>
                  <a:pt x="9818" y="6873"/>
                </a:cubicBezTo>
                <a:lnTo>
                  <a:pt x="9818" y="14727"/>
                </a:lnTo>
                <a:cubicBezTo>
                  <a:pt x="9818" y="14999"/>
                  <a:pt x="10038" y="15218"/>
                  <a:pt x="10309" y="15218"/>
                </a:cubicBezTo>
                <a:cubicBezTo>
                  <a:pt x="10425" y="15218"/>
                  <a:pt x="10527" y="15172"/>
                  <a:pt x="10611" y="15105"/>
                </a:cubicBezTo>
                <a:lnTo>
                  <a:pt x="10616" y="15111"/>
                </a:lnTo>
                <a:lnTo>
                  <a:pt x="17365" y="11254"/>
                </a:lnTo>
                <a:cubicBezTo>
                  <a:pt x="17378" y="11249"/>
                  <a:pt x="17388" y="11239"/>
                  <a:pt x="17401" y="11233"/>
                </a:cubicBezTo>
                <a:lnTo>
                  <a:pt x="17489" y="11184"/>
                </a:lnTo>
                <a:lnTo>
                  <a:pt x="17484" y="11178"/>
                </a:lnTo>
                <a:cubicBezTo>
                  <a:pt x="17596" y="11088"/>
                  <a:pt x="17673" y="10955"/>
                  <a:pt x="17673" y="10800"/>
                </a:cubicBezTo>
                <a:cubicBezTo>
                  <a:pt x="17673" y="10645"/>
                  <a:pt x="17596" y="10512"/>
                  <a:pt x="17484" y="10422"/>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6684" y="6495"/>
                </a:moveTo>
                <a:cubicBezTo>
                  <a:pt x="6600" y="6428"/>
                  <a:pt x="6498" y="6382"/>
                  <a:pt x="6382" y="6382"/>
                </a:cubicBezTo>
                <a:cubicBezTo>
                  <a:pt x="6111" y="6382"/>
                  <a:pt x="5891" y="6601"/>
                  <a:pt x="5891" y="6873"/>
                </a:cubicBezTo>
                <a:lnTo>
                  <a:pt x="5891" y="14727"/>
                </a:lnTo>
                <a:cubicBezTo>
                  <a:pt x="5891" y="14999"/>
                  <a:pt x="6111" y="15218"/>
                  <a:pt x="6382" y="15218"/>
                </a:cubicBezTo>
                <a:cubicBezTo>
                  <a:pt x="6498" y="15218"/>
                  <a:pt x="6600" y="15172"/>
                  <a:pt x="6684" y="15105"/>
                </a:cubicBezTo>
                <a:lnTo>
                  <a:pt x="6689" y="15111"/>
                </a:lnTo>
                <a:lnTo>
                  <a:pt x="8836" y="13883"/>
                </a:lnTo>
                <a:lnTo>
                  <a:pt x="8836" y="12766"/>
                </a:lnTo>
                <a:lnTo>
                  <a:pt x="6873" y="13888"/>
                </a:lnTo>
                <a:lnTo>
                  <a:pt x="6873" y="7712"/>
                </a:lnTo>
                <a:lnTo>
                  <a:pt x="8836" y="8834"/>
                </a:lnTo>
                <a:lnTo>
                  <a:pt x="8836" y="7716"/>
                </a:lnTo>
                <a:lnTo>
                  <a:pt x="6689" y="6489"/>
                </a:lnTo>
                <a:cubicBezTo>
                  <a:pt x="6689" y="6489"/>
                  <a:pt x="6684" y="6495"/>
                  <a:pt x="6684" y="649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713">
            <a:extLst>
              <a:ext uri="{FF2B5EF4-FFF2-40B4-BE49-F238E27FC236}">
                <a16:creationId xmlns:a16="http://schemas.microsoft.com/office/drawing/2014/main" id="{E7C8F1E3-BFDC-7A48-A1C3-A8043DA1E07D}"/>
              </a:ext>
            </a:extLst>
          </p:cNvPr>
          <p:cNvSpPr/>
          <p:nvPr/>
        </p:nvSpPr>
        <p:spPr>
          <a:xfrm>
            <a:off x="3489925"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4236"/>
                </a:moveTo>
                <a:lnTo>
                  <a:pt x="13745" y="14236"/>
                </a:lnTo>
                <a:lnTo>
                  <a:pt x="13745" y="7364"/>
                </a:lnTo>
                <a:lnTo>
                  <a:pt x="14727" y="7364"/>
                </a:lnTo>
                <a:cubicBezTo>
                  <a:pt x="14727" y="7364"/>
                  <a:pt x="14727" y="14236"/>
                  <a:pt x="14727" y="14236"/>
                </a:cubicBezTo>
                <a:close/>
                <a:moveTo>
                  <a:pt x="6873" y="13888"/>
                </a:moveTo>
                <a:lnTo>
                  <a:pt x="6873" y="7712"/>
                </a:lnTo>
                <a:lnTo>
                  <a:pt x="12277" y="10800"/>
                </a:lnTo>
                <a:cubicBezTo>
                  <a:pt x="12277" y="10800"/>
                  <a:pt x="6873" y="13888"/>
                  <a:pt x="6873" y="13888"/>
                </a:cubicBezTo>
                <a:close/>
                <a:moveTo>
                  <a:pt x="15218" y="6382"/>
                </a:moveTo>
                <a:lnTo>
                  <a:pt x="13255" y="6382"/>
                </a:lnTo>
                <a:cubicBezTo>
                  <a:pt x="12983" y="6382"/>
                  <a:pt x="12764" y="6601"/>
                  <a:pt x="12764" y="6873"/>
                </a:cubicBezTo>
                <a:lnTo>
                  <a:pt x="12764" y="9961"/>
                </a:lnTo>
                <a:lnTo>
                  <a:pt x="6689" y="6489"/>
                </a:lnTo>
                <a:lnTo>
                  <a:pt x="6684" y="6495"/>
                </a:lnTo>
                <a:cubicBezTo>
                  <a:pt x="6600" y="6428"/>
                  <a:pt x="6498" y="6382"/>
                  <a:pt x="6382" y="6382"/>
                </a:cubicBezTo>
                <a:cubicBezTo>
                  <a:pt x="6110" y="6382"/>
                  <a:pt x="5891" y="6601"/>
                  <a:pt x="5891" y="6873"/>
                </a:cubicBezTo>
                <a:lnTo>
                  <a:pt x="5891" y="14727"/>
                </a:lnTo>
                <a:cubicBezTo>
                  <a:pt x="5891" y="14999"/>
                  <a:pt x="6110" y="15218"/>
                  <a:pt x="6382" y="15218"/>
                </a:cubicBezTo>
                <a:cubicBezTo>
                  <a:pt x="6498" y="15218"/>
                  <a:pt x="6600" y="15172"/>
                  <a:pt x="6684" y="15105"/>
                </a:cubicBezTo>
                <a:lnTo>
                  <a:pt x="6689" y="15111"/>
                </a:lnTo>
                <a:lnTo>
                  <a:pt x="12764" y="11639"/>
                </a:lnTo>
                <a:lnTo>
                  <a:pt x="12764" y="14727"/>
                </a:lnTo>
                <a:cubicBezTo>
                  <a:pt x="12764" y="14999"/>
                  <a:pt x="12983" y="15218"/>
                  <a:pt x="13255" y="15218"/>
                </a:cubicBezTo>
                <a:lnTo>
                  <a:pt x="15218" y="15218"/>
                </a:lnTo>
                <a:cubicBezTo>
                  <a:pt x="15490" y="15218"/>
                  <a:pt x="15709" y="14999"/>
                  <a:pt x="15709" y="14727"/>
                </a:cubicBezTo>
                <a:lnTo>
                  <a:pt x="15709" y="6873"/>
                </a:lnTo>
                <a:cubicBezTo>
                  <a:pt x="15709" y="6601"/>
                  <a:pt x="15490" y="6382"/>
                  <a:pt x="15218" y="6382"/>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714">
            <a:extLst>
              <a:ext uri="{FF2B5EF4-FFF2-40B4-BE49-F238E27FC236}">
                <a16:creationId xmlns:a16="http://schemas.microsoft.com/office/drawing/2014/main" id="{0BDB7A75-AAC8-C648-BC8F-ACB48649DA97}"/>
              </a:ext>
            </a:extLst>
          </p:cNvPr>
          <p:cNvSpPr/>
          <p:nvPr/>
        </p:nvSpPr>
        <p:spPr>
          <a:xfrm>
            <a:off x="4023186"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8054" y="9818"/>
                </a:moveTo>
                <a:lnTo>
                  <a:pt x="10800" y="7072"/>
                </a:lnTo>
                <a:lnTo>
                  <a:pt x="13547" y="9818"/>
                </a:lnTo>
                <a:cubicBezTo>
                  <a:pt x="13547" y="9818"/>
                  <a:pt x="8054" y="9818"/>
                  <a:pt x="8054" y="9818"/>
                </a:cubicBezTo>
                <a:close/>
                <a:moveTo>
                  <a:pt x="15111" y="10002"/>
                </a:moveTo>
                <a:lnTo>
                  <a:pt x="15083" y="9975"/>
                </a:lnTo>
                <a:cubicBezTo>
                  <a:pt x="15076" y="9968"/>
                  <a:pt x="15069" y="9960"/>
                  <a:pt x="15061" y="9953"/>
                </a:cubicBezTo>
                <a:lnTo>
                  <a:pt x="11184" y="6075"/>
                </a:lnTo>
                <a:lnTo>
                  <a:pt x="11177" y="6080"/>
                </a:lnTo>
                <a:cubicBezTo>
                  <a:pt x="11088" y="5968"/>
                  <a:pt x="10955" y="5891"/>
                  <a:pt x="10800" y="5891"/>
                </a:cubicBezTo>
                <a:cubicBezTo>
                  <a:pt x="10645" y="5891"/>
                  <a:pt x="10512" y="5968"/>
                  <a:pt x="10422" y="6080"/>
                </a:cubicBezTo>
                <a:lnTo>
                  <a:pt x="10416" y="6075"/>
                </a:lnTo>
                <a:lnTo>
                  <a:pt x="6539" y="9953"/>
                </a:lnTo>
                <a:cubicBezTo>
                  <a:pt x="6531" y="9960"/>
                  <a:pt x="6524" y="9968"/>
                  <a:pt x="6517" y="9975"/>
                </a:cubicBezTo>
                <a:lnTo>
                  <a:pt x="6489" y="10002"/>
                </a:lnTo>
                <a:lnTo>
                  <a:pt x="6495" y="10007"/>
                </a:lnTo>
                <a:cubicBezTo>
                  <a:pt x="6428" y="10091"/>
                  <a:pt x="6382" y="10193"/>
                  <a:pt x="6382" y="10309"/>
                </a:cubicBezTo>
                <a:cubicBezTo>
                  <a:pt x="6382" y="10580"/>
                  <a:pt x="6601" y="10800"/>
                  <a:pt x="6873" y="10800"/>
                </a:cubicBezTo>
                <a:lnTo>
                  <a:pt x="14727" y="10800"/>
                </a:lnTo>
                <a:cubicBezTo>
                  <a:pt x="14999" y="10800"/>
                  <a:pt x="15218" y="10580"/>
                  <a:pt x="15218" y="10309"/>
                </a:cubicBezTo>
                <a:cubicBezTo>
                  <a:pt x="15218" y="10193"/>
                  <a:pt x="15172" y="10091"/>
                  <a:pt x="15105" y="10007"/>
                </a:cubicBezTo>
                <a:cubicBezTo>
                  <a:pt x="15105" y="10007"/>
                  <a:pt x="15111" y="10002"/>
                  <a:pt x="15111" y="10002"/>
                </a:cubicBezTo>
                <a:close/>
                <a:moveTo>
                  <a:pt x="14236" y="13745"/>
                </a:moveTo>
                <a:lnTo>
                  <a:pt x="7364" y="13745"/>
                </a:lnTo>
                <a:lnTo>
                  <a:pt x="7364" y="12764"/>
                </a:lnTo>
                <a:lnTo>
                  <a:pt x="14236" y="12764"/>
                </a:lnTo>
                <a:cubicBezTo>
                  <a:pt x="14236" y="12764"/>
                  <a:pt x="14236" y="13745"/>
                  <a:pt x="14236" y="13745"/>
                </a:cubicBezTo>
                <a:close/>
                <a:moveTo>
                  <a:pt x="14727" y="11782"/>
                </a:moveTo>
                <a:lnTo>
                  <a:pt x="6873" y="11782"/>
                </a:lnTo>
                <a:cubicBezTo>
                  <a:pt x="6601" y="11782"/>
                  <a:pt x="6382" y="12001"/>
                  <a:pt x="6382" y="12273"/>
                </a:cubicBezTo>
                <a:lnTo>
                  <a:pt x="6382" y="14236"/>
                </a:lnTo>
                <a:cubicBezTo>
                  <a:pt x="6382" y="14508"/>
                  <a:pt x="6601" y="14727"/>
                  <a:pt x="6873" y="14727"/>
                </a:cubicBezTo>
                <a:lnTo>
                  <a:pt x="14727" y="14727"/>
                </a:lnTo>
                <a:cubicBezTo>
                  <a:pt x="14999" y="14727"/>
                  <a:pt x="15218" y="14508"/>
                  <a:pt x="15218" y="14236"/>
                </a:cubicBezTo>
                <a:lnTo>
                  <a:pt x="15218" y="12273"/>
                </a:lnTo>
                <a:cubicBezTo>
                  <a:pt x="15218" y="12001"/>
                  <a:pt x="14999" y="11782"/>
                  <a:pt x="147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715">
            <a:extLst>
              <a:ext uri="{FF2B5EF4-FFF2-40B4-BE49-F238E27FC236}">
                <a16:creationId xmlns:a16="http://schemas.microsoft.com/office/drawing/2014/main" id="{01DBF897-0AC6-EF4E-A46C-03908BF899C8}"/>
              </a:ext>
            </a:extLst>
          </p:cNvPr>
          <p:cNvSpPr/>
          <p:nvPr/>
        </p:nvSpPr>
        <p:spPr>
          <a:xfrm>
            <a:off x="4556447"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7855" y="982"/>
                </a:moveTo>
                <a:lnTo>
                  <a:pt x="9818" y="982"/>
                </a:lnTo>
                <a:lnTo>
                  <a:pt x="9818" y="0"/>
                </a:lnTo>
                <a:lnTo>
                  <a:pt x="7855" y="0"/>
                </a:lnTo>
                <a:cubicBezTo>
                  <a:pt x="7855" y="0"/>
                  <a:pt x="7855" y="982"/>
                  <a:pt x="7855" y="982"/>
                </a:cubicBezTo>
                <a:close/>
                <a:moveTo>
                  <a:pt x="11782" y="982"/>
                </a:moveTo>
                <a:lnTo>
                  <a:pt x="13745" y="982"/>
                </a:lnTo>
                <a:lnTo>
                  <a:pt x="13745" y="0"/>
                </a:lnTo>
                <a:lnTo>
                  <a:pt x="11782" y="0"/>
                </a:lnTo>
                <a:cubicBezTo>
                  <a:pt x="11782" y="0"/>
                  <a:pt x="11782" y="982"/>
                  <a:pt x="11782" y="982"/>
                </a:cubicBezTo>
                <a:close/>
                <a:moveTo>
                  <a:pt x="15709" y="982"/>
                </a:moveTo>
                <a:lnTo>
                  <a:pt x="17673" y="982"/>
                </a:lnTo>
                <a:lnTo>
                  <a:pt x="17673" y="0"/>
                </a:lnTo>
                <a:lnTo>
                  <a:pt x="15709" y="0"/>
                </a:lnTo>
                <a:cubicBezTo>
                  <a:pt x="15709" y="0"/>
                  <a:pt x="15709" y="982"/>
                  <a:pt x="15709"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3745"/>
                </a:moveTo>
                <a:lnTo>
                  <a:pt x="21600" y="13745"/>
                </a:lnTo>
                <a:lnTo>
                  <a:pt x="21600" y="11782"/>
                </a:lnTo>
                <a:lnTo>
                  <a:pt x="20618" y="11782"/>
                </a:lnTo>
                <a:cubicBezTo>
                  <a:pt x="20618" y="11782"/>
                  <a:pt x="20618" y="13745"/>
                  <a:pt x="20618" y="13745"/>
                </a:cubicBezTo>
                <a:close/>
                <a:moveTo>
                  <a:pt x="20618" y="17673"/>
                </a:moveTo>
                <a:lnTo>
                  <a:pt x="21600" y="17673"/>
                </a:lnTo>
                <a:lnTo>
                  <a:pt x="21600" y="15709"/>
                </a:lnTo>
                <a:lnTo>
                  <a:pt x="20618" y="15709"/>
                </a:lnTo>
                <a:cubicBezTo>
                  <a:pt x="20618" y="15709"/>
                  <a:pt x="20618" y="17673"/>
                  <a:pt x="20618" y="17673"/>
                </a:cubicBezTo>
                <a:close/>
                <a:moveTo>
                  <a:pt x="1250" y="19636"/>
                </a:moveTo>
                <a:lnTo>
                  <a:pt x="175" y="19636"/>
                </a:lnTo>
                <a:cubicBezTo>
                  <a:pt x="472" y="20467"/>
                  <a:pt x="1130" y="21123"/>
                  <a:pt x="1964" y="21420"/>
                </a:cubicBezTo>
                <a:lnTo>
                  <a:pt x="1964" y="20346"/>
                </a:lnTo>
                <a:cubicBezTo>
                  <a:pt x="1669" y="20174"/>
                  <a:pt x="1423" y="19929"/>
                  <a:pt x="1250" y="19636"/>
                </a:cubicBezTo>
                <a:moveTo>
                  <a:pt x="20350" y="1964"/>
                </a:moveTo>
                <a:lnTo>
                  <a:pt x="21426" y="1964"/>
                </a:lnTo>
                <a:cubicBezTo>
                  <a:pt x="21128" y="1133"/>
                  <a:pt x="20470" y="477"/>
                  <a:pt x="19636" y="180"/>
                </a:cubicBezTo>
                <a:lnTo>
                  <a:pt x="19636" y="1254"/>
                </a:lnTo>
                <a:cubicBezTo>
                  <a:pt x="19931" y="1426"/>
                  <a:pt x="20177" y="1670"/>
                  <a:pt x="20350" y="1964"/>
                </a:cubicBezTo>
                <a:moveTo>
                  <a:pt x="982" y="15709"/>
                </a:moveTo>
                <a:lnTo>
                  <a:pt x="0" y="15709"/>
                </a:lnTo>
                <a:lnTo>
                  <a:pt x="0" y="17673"/>
                </a:lnTo>
                <a:lnTo>
                  <a:pt x="982" y="17673"/>
                </a:lnTo>
                <a:cubicBezTo>
                  <a:pt x="982" y="17673"/>
                  <a:pt x="982" y="15709"/>
                  <a:pt x="982" y="15709"/>
                </a:cubicBezTo>
                <a:close/>
                <a:moveTo>
                  <a:pt x="982" y="7855"/>
                </a:moveTo>
                <a:lnTo>
                  <a:pt x="0" y="7855"/>
                </a:lnTo>
                <a:lnTo>
                  <a:pt x="0" y="9818"/>
                </a:lnTo>
                <a:lnTo>
                  <a:pt x="982" y="9818"/>
                </a:lnTo>
                <a:cubicBezTo>
                  <a:pt x="982" y="9818"/>
                  <a:pt x="982" y="7855"/>
                  <a:pt x="982" y="7855"/>
                </a:cubicBezTo>
                <a:close/>
                <a:moveTo>
                  <a:pt x="982" y="3927"/>
                </a:moveTo>
                <a:lnTo>
                  <a:pt x="0" y="3927"/>
                </a:lnTo>
                <a:lnTo>
                  <a:pt x="0" y="5891"/>
                </a:lnTo>
                <a:lnTo>
                  <a:pt x="982" y="5891"/>
                </a:lnTo>
                <a:cubicBezTo>
                  <a:pt x="982" y="5891"/>
                  <a:pt x="982" y="3927"/>
                  <a:pt x="982" y="3927"/>
                </a:cubicBezTo>
                <a:close/>
                <a:moveTo>
                  <a:pt x="982" y="11782"/>
                </a:moveTo>
                <a:lnTo>
                  <a:pt x="0" y="11782"/>
                </a:lnTo>
                <a:lnTo>
                  <a:pt x="0" y="13745"/>
                </a:lnTo>
                <a:lnTo>
                  <a:pt x="982" y="13745"/>
                </a:lnTo>
                <a:cubicBezTo>
                  <a:pt x="982" y="13745"/>
                  <a:pt x="982" y="11782"/>
                  <a:pt x="982" y="11782"/>
                </a:cubicBezTo>
                <a:close/>
                <a:moveTo>
                  <a:pt x="3927" y="982"/>
                </a:moveTo>
                <a:lnTo>
                  <a:pt x="5891" y="982"/>
                </a:lnTo>
                <a:lnTo>
                  <a:pt x="5891" y="0"/>
                </a:lnTo>
                <a:lnTo>
                  <a:pt x="3927" y="0"/>
                </a:lnTo>
                <a:cubicBezTo>
                  <a:pt x="3927" y="0"/>
                  <a:pt x="3927" y="982"/>
                  <a:pt x="3927" y="982"/>
                </a:cubicBezTo>
                <a:close/>
                <a:moveTo>
                  <a:pt x="7855" y="21600"/>
                </a:moveTo>
                <a:lnTo>
                  <a:pt x="9818" y="21600"/>
                </a:lnTo>
                <a:lnTo>
                  <a:pt x="9818" y="20618"/>
                </a:lnTo>
                <a:lnTo>
                  <a:pt x="7855" y="20618"/>
                </a:lnTo>
                <a:cubicBezTo>
                  <a:pt x="7855" y="20618"/>
                  <a:pt x="7855" y="21600"/>
                  <a:pt x="7855" y="21600"/>
                </a:cubicBezTo>
                <a:close/>
                <a:moveTo>
                  <a:pt x="3927" y="21600"/>
                </a:moveTo>
                <a:lnTo>
                  <a:pt x="5891" y="21600"/>
                </a:lnTo>
                <a:lnTo>
                  <a:pt x="5891" y="20618"/>
                </a:lnTo>
                <a:lnTo>
                  <a:pt x="3927" y="20618"/>
                </a:lnTo>
                <a:cubicBezTo>
                  <a:pt x="3927" y="20618"/>
                  <a:pt x="3927" y="21600"/>
                  <a:pt x="3927" y="21600"/>
                </a:cubicBezTo>
                <a:close/>
                <a:moveTo>
                  <a:pt x="175" y="1964"/>
                </a:moveTo>
                <a:lnTo>
                  <a:pt x="1250" y="1964"/>
                </a:lnTo>
                <a:cubicBezTo>
                  <a:pt x="1423" y="1670"/>
                  <a:pt x="1669" y="1426"/>
                  <a:pt x="1964" y="1254"/>
                </a:cubicBezTo>
                <a:lnTo>
                  <a:pt x="1964" y="180"/>
                </a:lnTo>
                <a:cubicBezTo>
                  <a:pt x="1130" y="477"/>
                  <a:pt x="472" y="1133"/>
                  <a:pt x="17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716">
            <a:extLst>
              <a:ext uri="{FF2B5EF4-FFF2-40B4-BE49-F238E27FC236}">
                <a16:creationId xmlns:a16="http://schemas.microsoft.com/office/drawing/2014/main" id="{0AEBE608-7CBB-5141-BE7B-26F40A5D475E}"/>
              </a:ext>
            </a:extLst>
          </p:cNvPr>
          <p:cNvSpPr/>
          <p:nvPr/>
        </p:nvSpPr>
        <p:spPr>
          <a:xfrm>
            <a:off x="5089708"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2" y="6873"/>
                  <a:pt x="6873" y="7092"/>
                  <a:pt x="6873" y="7364"/>
                </a:cubicBezTo>
                <a:lnTo>
                  <a:pt x="6873" y="14236"/>
                </a:lnTo>
                <a:cubicBezTo>
                  <a:pt x="6873" y="14508"/>
                  <a:pt x="7092" y="14727"/>
                  <a:pt x="7364" y="14727"/>
                </a:cubicBezTo>
                <a:lnTo>
                  <a:pt x="14236" y="14727"/>
                </a:lnTo>
                <a:cubicBezTo>
                  <a:pt x="14508" y="14727"/>
                  <a:pt x="14727" y="14508"/>
                  <a:pt x="14727" y="14236"/>
                </a:cubicBezTo>
                <a:lnTo>
                  <a:pt x="14727" y="7364"/>
                </a:lnTo>
                <a:cubicBezTo>
                  <a:pt x="14727" y="7092"/>
                  <a:pt x="14508" y="6873"/>
                  <a:pt x="14236" y="6873"/>
                </a:cubicBezTo>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7673"/>
                </a:moveTo>
                <a:lnTo>
                  <a:pt x="21600" y="17673"/>
                </a:lnTo>
                <a:lnTo>
                  <a:pt x="21600" y="15709"/>
                </a:lnTo>
                <a:lnTo>
                  <a:pt x="20618" y="15709"/>
                </a:lnTo>
                <a:cubicBezTo>
                  <a:pt x="20618" y="15709"/>
                  <a:pt x="20618" y="17673"/>
                  <a:pt x="20618" y="17673"/>
                </a:cubicBezTo>
                <a:close/>
                <a:moveTo>
                  <a:pt x="15709" y="982"/>
                </a:moveTo>
                <a:lnTo>
                  <a:pt x="17673" y="982"/>
                </a:lnTo>
                <a:lnTo>
                  <a:pt x="17673" y="0"/>
                </a:lnTo>
                <a:lnTo>
                  <a:pt x="15709" y="0"/>
                </a:lnTo>
                <a:cubicBezTo>
                  <a:pt x="15709" y="0"/>
                  <a:pt x="15709" y="982"/>
                  <a:pt x="15709" y="982"/>
                </a:cubicBezTo>
                <a:close/>
                <a:moveTo>
                  <a:pt x="3927" y="982"/>
                </a:moveTo>
                <a:lnTo>
                  <a:pt x="5891" y="982"/>
                </a:lnTo>
                <a:lnTo>
                  <a:pt x="5891" y="0"/>
                </a:lnTo>
                <a:lnTo>
                  <a:pt x="3927" y="0"/>
                </a:lnTo>
                <a:cubicBezTo>
                  <a:pt x="3927" y="0"/>
                  <a:pt x="3927" y="982"/>
                  <a:pt x="3927" y="982"/>
                </a:cubicBezTo>
                <a:close/>
                <a:moveTo>
                  <a:pt x="20618" y="13745"/>
                </a:moveTo>
                <a:lnTo>
                  <a:pt x="21600" y="13745"/>
                </a:lnTo>
                <a:lnTo>
                  <a:pt x="21600" y="11782"/>
                </a:lnTo>
                <a:lnTo>
                  <a:pt x="20618" y="11782"/>
                </a:lnTo>
                <a:cubicBezTo>
                  <a:pt x="20618" y="11782"/>
                  <a:pt x="20618" y="13745"/>
                  <a:pt x="20618" y="13745"/>
                </a:cubicBezTo>
                <a:close/>
                <a:moveTo>
                  <a:pt x="982" y="7855"/>
                </a:moveTo>
                <a:lnTo>
                  <a:pt x="0" y="7855"/>
                </a:lnTo>
                <a:lnTo>
                  <a:pt x="0" y="9818"/>
                </a:lnTo>
                <a:lnTo>
                  <a:pt x="982" y="9818"/>
                </a:lnTo>
                <a:cubicBezTo>
                  <a:pt x="982" y="9818"/>
                  <a:pt x="982" y="7855"/>
                  <a:pt x="982" y="7855"/>
                </a:cubicBezTo>
                <a:close/>
                <a:moveTo>
                  <a:pt x="9818" y="0"/>
                </a:moveTo>
                <a:lnTo>
                  <a:pt x="7855" y="0"/>
                </a:lnTo>
                <a:lnTo>
                  <a:pt x="7855" y="982"/>
                </a:lnTo>
                <a:lnTo>
                  <a:pt x="9818" y="982"/>
                </a:lnTo>
                <a:cubicBezTo>
                  <a:pt x="9818" y="982"/>
                  <a:pt x="9818" y="0"/>
                  <a:pt x="9818" y="0"/>
                </a:cubicBezTo>
                <a:close/>
                <a:moveTo>
                  <a:pt x="982" y="3927"/>
                </a:moveTo>
                <a:lnTo>
                  <a:pt x="0" y="3927"/>
                </a:lnTo>
                <a:lnTo>
                  <a:pt x="0" y="5891"/>
                </a:lnTo>
                <a:lnTo>
                  <a:pt x="982" y="5891"/>
                </a:lnTo>
                <a:cubicBezTo>
                  <a:pt x="982" y="5891"/>
                  <a:pt x="982" y="3927"/>
                  <a:pt x="982" y="3927"/>
                </a:cubicBezTo>
                <a:close/>
                <a:moveTo>
                  <a:pt x="20350" y="1964"/>
                </a:moveTo>
                <a:lnTo>
                  <a:pt x="21426" y="1964"/>
                </a:lnTo>
                <a:cubicBezTo>
                  <a:pt x="21128" y="1133"/>
                  <a:pt x="20470" y="477"/>
                  <a:pt x="19636" y="180"/>
                </a:cubicBezTo>
                <a:lnTo>
                  <a:pt x="19636" y="1254"/>
                </a:lnTo>
                <a:cubicBezTo>
                  <a:pt x="19931" y="1426"/>
                  <a:pt x="20177" y="1670"/>
                  <a:pt x="20350" y="1964"/>
                </a:cubicBezTo>
                <a:moveTo>
                  <a:pt x="13745" y="0"/>
                </a:moveTo>
                <a:lnTo>
                  <a:pt x="11782" y="0"/>
                </a:lnTo>
                <a:lnTo>
                  <a:pt x="11782" y="982"/>
                </a:lnTo>
                <a:lnTo>
                  <a:pt x="13745" y="982"/>
                </a:lnTo>
                <a:cubicBezTo>
                  <a:pt x="13745" y="982"/>
                  <a:pt x="13745" y="0"/>
                  <a:pt x="13745" y="0"/>
                </a:cubicBezTo>
                <a:close/>
                <a:moveTo>
                  <a:pt x="3927" y="21600"/>
                </a:moveTo>
                <a:lnTo>
                  <a:pt x="5891" y="21600"/>
                </a:lnTo>
                <a:lnTo>
                  <a:pt x="5891" y="20618"/>
                </a:lnTo>
                <a:lnTo>
                  <a:pt x="3927" y="20618"/>
                </a:lnTo>
                <a:cubicBezTo>
                  <a:pt x="3927" y="20618"/>
                  <a:pt x="3927" y="21600"/>
                  <a:pt x="3927" y="21600"/>
                </a:cubicBezTo>
                <a:close/>
                <a:moveTo>
                  <a:pt x="1250" y="19636"/>
                </a:moveTo>
                <a:lnTo>
                  <a:pt x="175" y="19636"/>
                </a:lnTo>
                <a:cubicBezTo>
                  <a:pt x="472" y="20467"/>
                  <a:pt x="1130" y="21123"/>
                  <a:pt x="1964" y="21420"/>
                </a:cubicBezTo>
                <a:lnTo>
                  <a:pt x="1964" y="20346"/>
                </a:lnTo>
                <a:cubicBezTo>
                  <a:pt x="1669" y="20174"/>
                  <a:pt x="1423" y="19929"/>
                  <a:pt x="1250" y="19636"/>
                </a:cubicBezTo>
                <a:moveTo>
                  <a:pt x="175" y="1964"/>
                </a:moveTo>
                <a:lnTo>
                  <a:pt x="1250" y="1964"/>
                </a:lnTo>
                <a:cubicBezTo>
                  <a:pt x="1423" y="1670"/>
                  <a:pt x="1669" y="1426"/>
                  <a:pt x="1964" y="1254"/>
                </a:cubicBezTo>
                <a:lnTo>
                  <a:pt x="1964" y="180"/>
                </a:lnTo>
                <a:cubicBezTo>
                  <a:pt x="1130" y="477"/>
                  <a:pt x="472" y="1133"/>
                  <a:pt x="175" y="1964"/>
                </a:cubicBezTo>
                <a:moveTo>
                  <a:pt x="982" y="15709"/>
                </a:moveTo>
                <a:lnTo>
                  <a:pt x="0" y="15709"/>
                </a:lnTo>
                <a:lnTo>
                  <a:pt x="0" y="17673"/>
                </a:lnTo>
                <a:lnTo>
                  <a:pt x="982" y="17673"/>
                </a:lnTo>
                <a:cubicBezTo>
                  <a:pt x="982" y="17673"/>
                  <a:pt x="982" y="15709"/>
                  <a:pt x="982" y="15709"/>
                </a:cubicBezTo>
                <a:close/>
                <a:moveTo>
                  <a:pt x="982" y="11782"/>
                </a:moveTo>
                <a:lnTo>
                  <a:pt x="0" y="11782"/>
                </a:lnTo>
                <a:lnTo>
                  <a:pt x="0" y="13745"/>
                </a:lnTo>
                <a:lnTo>
                  <a:pt x="982" y="13745"/>
                </a:lnTo>
                <a:cubicBezTo>
                  <a:pt x="982" y="13745"/>
                  <a:pt x="982" y="11782"/>
                  <a:pt x="982"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717">
            <a:extLst>
              <a:ext uri="{FF2B5EF4-FFF2-40B4-BE49-F238E27FC236}">
                <a16:creationId xmlns:a16="http://schemas.microsoft.com/office/drawing/2014/main" id="{84AFC7B7-8526-C547-BB94-534E81B5494A}"/>
              </a:ext>
            </a:extLst>
          </p:cNvPr>
          <p:cNvSpPr/>
          <p:nvPr/>
        </p:nvSpPr>
        <p:spPr>
          <a:xfrm>
            <a:off x="5622969"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1782"/>
                </a:moveTo>
                <a:cubicBezTo>
                  <a:pt x="14592" y="11782"/>
                  <a:pt x="14469" y="11837"/>
                  <a:pt x="14380" y="11926"/>
                </a:cubicBezTo>
                <a:lnTo>
                  <a:pt x="11291" y="15015"/>
                </a:lnTo>
                <a:lnTo>
                  <a:pt x="11291" y="5400"/>
                </a:lnTo>
                <a:cubicBezTo>
                  <a:pt x="11291" y="5129"/>
                  <a:pt x="11071" y="4909"/>
                  <a:pt x="10800" y="4909"/>
                </a:cubicBezTo>
                <a:cubicBezTo>
                  <a:pt x="10529" y="4909"/>
                  <a:pt x="10309" y="5129"/>
                  <a:pt x="10309" y="5400"/>
                </a:cubicBezTo>
                <a:lnTo>
                  <a:pt x="10309" y="15015"/>
                </a:lnTo>
                <a:lnTo>
                  <a:pt x="7220" y="11926"/>
                </a:lnTo>
                <a:cubicBezTo>
                  <a:pt x="7131" y="11837"/>
                  <a:pt x="7008" y="11782"/>
                  <a:pt x="6873" y="11782"/>
                </a:cubicBezTo>
                <a:cubicBezTo>
                  <a:pt x="6601" y="11782"/>
                  <a:pt x="6382" y="12001"/>
                  <a:pt x="6382" y="12273"/>
                </a:cubicBezTo>
                <a:cubicBezTo>
                  <a:pt x="6382" y="12408"/>
                  <a:pt x="6437" y="12531"/>
                  <a:pt x="6526" y="12620"/>
                </a:cubicBezTo>
                <a:lnTo>
                  <a:pt x="10453" y="16547"/>
                </a:lnTo>
                <a:cubicBezTo>
                  <a:pt x="10542" y="16636"/>
                  <a:pt x="10664" y="16691"/>
                  <a:pt x="10800" y="16691"/>
                </a:cubicBezTo>
                <a:cubicBezTo>
                  <a:pt x="10936" y="16691"/>
                  <a:pt x="11058" y="16636"/>
                  <a:pt x="11147" y="16547"/>
                </a:cubicBezTo>
                <a:lnTo>
                  <a:pt x="15074" y="12620"/>
                </a:lnTo>
                <a:cubicBezTo>
                  <a:pt x="15163" y="12531"/>
                  <a:pt x="15218" y="12408"/>
                  <a:pt x="15218" y="12273"/>
                </a:cubicBezTo>
                <a:cubicBezTo>
                  <a:pt x="15218" y="12001"/>
                  <a:pt x="14999" y="11782"/>
                  <a:pt x="14727" y="11782"/>
                </a:cubicBezTo>
                <a:moveTo>
                  <a:pt x="11782" y="21600"/>
                </a:moveTo>
                <a:lnTo>
                  <a:pt x="13745" y="21600"/>
                </a:lnTo>
                <a:lnTo>
                  <a:pt x="13745" y="20618"/>
                </a:lnTo>
                <a:lnTo>
                  <a:pt x="11782" y="20618"/>
                </a:lnTo>
                <a:cubicBezTo>
                  <a:pt x="11782" y="20618"/>
                  <a:pt x="11782" y="21600"/>
                  <a:pt x="11782" y="21600"/>
                </a:cubicBezTo>
                <a:close/>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20618" y="9818"/>
                </a:moveTo>
                <a:lnTo>
                  <a:pt x="21600" y="9818"/>
                </a:lnTo>
                <a:lnTo>
                  <a:pt x="21600" y="7855"/>
                </a:lnTo>
                <a:lnTo>
                  <a:pt x="20618" y="7855"/>
                </a:lnTo>
                <a:cubicBezTo>
                  <a:pt x="20618" y="7855"/>
                  <a:pt x="20618" y="9818"/>
                  <a:pt x="20618" y="9818"/>
                </a:cubicBezTo>
                <a:close/>
                <a:moveTo>
                  <a:pt x="3927" y="982"/>
                </a:moveTo>
                <a:lnTo>
                  <a:pt x="5891" y="982"/>
                </a:lnTo>
                <a:lnTo>
                  <a:pt x="5891" y="0"/>
                </a:lnTo>
                <a:lnTo>
                  <a:pt x="3927" y="0"/>
                </a:lnTo>
                <a:cubicBezTo>
                  <a:pt x="3927" y="0"/>
                  <a:pt x="3927" y="982"/>
                  <a:pt x="3927"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17673"/>
                </a:moveTo>
                <a:lnTo>
                  <a:pt x="21600" y="17673"/>
                </a:lnTo>
                <a:lnTo>
                  <a:pt x="21600" y="15709"/>
                </a:lnTo>
                <a:lnTo>
                  <a:pt x="20618" y="15709"/>
                </a:lnTo>
                <a:cubicBezTo>
                  <a:pt x="20618" y="15709"/>
                  <a:pt x="20618" y="17673"/>
                  <a:pt x="20618" y="1767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982" y="3927"/>
                </a:moveTo>
                <a:lnTo>
                  <a:pt x="0" y="3927"/>
                </a:lnTo>
                <a:lnTo>
                  <a:pt x="0" y="5891"/>
                </a:lnTo>
                <a:lnTo>
                  <a:pt x="982" y="5891"/>
                </a:lnTo>
                <a:cubicBezTo>
                  <a:pt x="982" y="5891"/>
                  <a:pt x="982" y="3927"/>
                  <a:pt x="982" y="3927"/>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8" y="1133"/>
                  <a:pt x="20470" y="477"/>
                  <a:pt x="19636" y="180"/>
                </a:cubicBezTo>
                <a:lnTo>
                  <a:pt x="19636" y="1254"/>
                </a:lnTo>
                <a:cubicBezTo>
                  <a:pt x="19931" y="1426"/>
                  <a:pt x="20177" y="1670"/>
                  <a:pt x="20350" y="1964"/>
                </a:cubicBezTo>
                <a:moveTo>
                  <a:pt x="982" y="7855"/>
                </a:moveTo>
                <a:lnTo>
                  <a:pt x="0" y="7855"/>
                </a:lnTo>
                <a:lnTo>
                  <a:pt x="0" y="9818"/>
                </a:lnTo>
                <a:lnTo>
                  <a:pt x="982" y="9818"/>
                </a:lnTo>
                <a:cubicBezTo>
                  <a:pt x="982" y="9818"/>
                  <a:pt x="982" y="7855"/>
                  <a:pt x="982" y="7855"/>
                </a:cubicBezTo>
                <a:close/>
                <a:moveTo>
                  <a:pt x="13745" y="0"/>
                </a:moveTo>
                <a:lnTo>
                  <a:pt x="11782" y="0"/>
                </a:lnTo>
                <a:lnTo>
                  <a:pt x="11782" y="982"/>
                </a:lnTo>
                <a:lnTo>
                  <a:pt x="13745" y="982"/>
                </a:lnTo>
                <a:cubicBezTo>
                  <a:pt x="13745" y="982"/>
                  <a:pt x="13745" y="0"/>
                  <a:pt x="13745" y="0"/>
                </a:cubicBezTo>
                <a:close/>
                <a:moveTo>
                  <a:pt x="982" y="11782"/>
                </a:moveTo>
                <a:lnTo>
                  <a:pt x="0" y="11782"/>
                </a:lnTo>
                <a:lnTo>
                  <a:pt x="0" y="13745"/>
                </a:lnTo>
                <a:lnTo>
                  <a:pt x="982" y="13745"/>
                </a:lnTo>
                <a:cubicBezTo>
                  <a:pt x="982" y="13745"/>
                  <a:pt x="982" y="11782"/>
                  <a:pt x="982" y="11782"/>
                </a:cubicBezTo>
                <a:close/>
                <a:moveTo>
                  <a:pt x="175" y="1964"/>
                </a:moveTo>
                <a:lnTo>
                  <a:pt x="1250" y="1964"/>
                </a:lnTo>
                <a:cubicBezTo>
                  <a:pt x="1423" y="1670"/>
                  <a:pt x="1669" y="1426"/>
                  <a:pt x="1964" y="1254"/>
                </a:cubicBezTo>
                <a:lnTo>
                  <a:pt x="1964" y="180"/>
                </a:lnTo>
                <a:cubicBezTo>
                  <a:pt x="1130" y="477"/>
                  <a:pt x="472" y="1133"/>
                  <a:pt x="175" y="1964"/>
                </a:cubicBezTo>
                <a:moveTo>
                  <a:pt x="1250" y="19636"/>
                </a:moveTo>
                <a:lnTo>
                  <a:pt x="175" y="19636"/>
                </a:lnTo>
                <a:cubicBezTo>
                  <a:pt x="472" y="20467"/>
                  <a:pt x="1130" y="21123"/>
                  <a:pt x="1964" y="21420"/>
                </a:cubicBezTo>
                <a:lnTo>
                  <a:pt x="1964" y="20346"/>
                </a:lnTo>
                <a:cubicBezTo>
                  <a:pt x="1669" y="20174"/>
                  <a:pt x="1423" y="19929"/>
                  <a:pt x="1250" y="19636"/>
                </a:cubicBezTo>
                <a:moveTo>
                  <a:pt x="3927" y="21600"/>
                </a:moveTo>
                <a:lnTo>
                  <a:pt x="5891" y="21600"/>
                </a:lnTo>
                <a:lnTo>
                  <a:pt x="5891" y="20618"/>
                </a:lnTo>
                <a:lnTo>
                  <a:pt x="3927" y="20618"/>
                </a:lnTo>
                <a:cubicBezTo>
                  <a:pt x="3927" y="20618"/>
                  <a:pt x="3927" y="21600"/>
                  <a:pt x="3927" y="21600"/>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718">
            <a:extLst>
              <a:ext uri="{FF2B5EF4-FFF2-40B4-BE49-F238E27FC236}">
                <a16:creationId xmlns:a16="http://schemas.microsoft.com/office/drawing/2014/main" id="{DF2BE05C-DE2B-4349-9C45-7ECBC7CD99EC}"/>
              </a:ext>
            </a:extLst>
          </p:cNvPr>
          <p:cNvSpPr/>
          <p:nvPr/>
        </p:nvSpPr>
        <p:spPr>
          <a:xfrm>
            <a:off x="823620"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3927" y="982"/>
                </a:moveTo>
                <a:lnTo>
                  <a:pt x="5891" y="982"/>
                </a:lnTo>
                <a:lnTo>
                  <a:pt x="5891" y="0"/>
                </a:lnTo>
                <a:lnTo>
                  <a:pt x="3927" y="0"/>
                </a:lnTo>
                <a:cubicBezTo>
                  <a:pt x="3927" y="0"/>
                  <a:pt x="3927" y="982"/>
                  <a:pt x="3927" y="982"/>
                </a:cubicBezTo>
                <a:close/>
                <a:moveTo>
                  <a:pt x="11782" y="21600"/>
                </a:moveTo>
                <a:lnTo>
                  <a:pt x="13745" y="21600"/>
                </a:lnTo>
                <a:lnTo>
                  <a:pt x="13745" y="20618"/>
                </a:lnTo>
                <a:lnTo>
                  <a:pt x="11782" y="20618"/>
                </a:lnTo>
                <a:cubicBezTo>
                  <a:pt x="11782" y="20618"/>
                  <a:pt x="11782" y="21600"/>
                  <a:pt x="11782" y="21600"/>
                </a:cubicBezTo>
                <a:close/>
                <a:moveTo>
                  <a:pt x="15709" y="21600"/>
                </a:moveTo>
                <a:lnTo>
                  <a:pt x="17673" y="21600"/>
                </a:lnTo>
                <a:lnTo>
                  <a:pt x="17673" y="20618"/>
                </a:lnTo>
                <a:lnTo>
                  <a:pt x="15709" y="20618"/>
                </a:lnTo>
                <a:cubicBezTo>
                  <a:pt x="15709" y="20618"/>
                  <a:pt x="15709" y="21600"/>
                  <a:pt x="15709" y="21600"/>
                </a:cubicBezTo>
                <a:close/>
                <a:moveTo>
                  <a:pt x="20618" y="5891"/>
                </a:moveTo>
                <a:lnTo>
                  <a:pt x="21600" y="5891"/>
                </a:lnTo>
                <a:lnTo>
                  <a:pt x="21600" y="3927"/>
                </a:lnTo>
                <a:lnTo>
                  <a:pt x="20618" y="3927"/>
                </a:lnTo>
                <a:cubicBezTo>
                  <a:pt x="20618" y="3927"/>
                  <a:pt x="20618" y="5891"/>
                  <a:pt x="20618" y="5891"/>
                </a:cubicBezTo>
                <a:close/>
                <a:moveTo>
                  <a:pt x="11147" y="5053"/>
                </a:moveTo>
                <a:cubicBezTo>
                  <a:pt x="11058" y="4964"/>
                  <a:pt x="10935" y="4909"/>
                  <a:pt x="10800" y="4909"/>
                </a:cubicBezTo>
                <a:cubicBezTo>
                  <a:pt x="10665" y="4909"/>
                  <a:pt x="10542" y="4964"/>
                  <a:pt x="10453" y="5053"/>
                </a:cubicBezTo>
                <a:lnTo>
                  <a:pt x="6526" y="8980"/>
                </a:lnTo>
                <a:cubicBezTo>
                  <a:pt x="6437" y="9069"/>
                  <a:pt x="6382" y="9192"/>
                  <a:pt x="6382" y="9327"/>
                </a:cubicBezTo>
                <a:cubicBezTo>
                  <a:pt x="6382" y="9599"/>
                  <a:pt x="6602" y="9818"/>
                  <a:pt x="6873" y="9818"/>
                </a:cubicBezTo>
                <a:cubicBezTo>
                  <a:pt x="7008" y="9818"/>
                  <a:pt x="7131" y="9764"/>
                  <a:pt x="7220" y="9674"/>
                </a:cubicBezTo>
                <a:lnTo>
                  <a:pt x="10309" y="6585"/>
                </a:lnTo>
                <a:lnTo>
                  <a:pt x="10309" y="16200"/>
                </a:lnTo>
                <a:cubicBezTo>
                  <a:pt x="10309" y="16471"/>
                  <a:pt x="10529" y="16691"/>
                  <a:pt x="10800" y="16691"/>
                </a:cubicBezTo>
                <a:cubicBezTo>
                  <a:pt x="11071" y="16691"/>
                  <a:pt x="11291" y="16471"/>
                  <a:pt x="11291" y="16200"/>
                </a:cubicBezTo>
                <a:lnTo>
                  <a:pt x="11291" y="6585"/>
                </a:lnTo>
                <a:lnTo>
                  <a:pt x="14380" y="9674"/>
                </a:lnTo>
                <a:cubicBezTo>
                  <a:pt x="14469" y="9764"/>
                  <a:pt x="14592" y="9818"/>
                  <a:pt x="14727" y="9818"/>
                </a:cubicBezTo>
                <a:cubicBezTo>
                  <a:pt x="14998" y="9818"/>
                  <a:pt x="15218" y="9599"/>
                  <a:pt x="15218" y="9327"/>
                </a:cubicBezTo>
                <a:cubicBezTo>
                  <a:pt x="15218" y="9192"/>
                  <a:pt x="15163" y="9069"/>
                  <a:pt x="15074" y="8980"/>
                </a:cubicBezTo>
                <a:cubicBezTo>
                  <a:pt x="15074" y="8980"/>
                  <a:pt x="11147" y="5053"/>
                  <a:pt x="11147" y="505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20618" y="9818"/>
                </a:moveTo>
                <a:lnTo>
                  <a:pt x="21600" y="9818"/>
                </a:lnTo>
                <a:lnTo>
                  <a:pt x="21600" y="7855"/>
                </a:lnTo>
                <a:lnTo>
                  <a:pt x="20618" y="7855"/>
                </a:lnTo>
                <a:cubicBezTo>
                  <a:pt x="20618" y="7855"/>
                  <a:pt x="20618" y="9818"/>
                  <a:pt x="20618" y="9818"/>
                </a:cubicBezTo>
                <a:close/>
                <a:moveTo>
                  <a:pt x="19636" y="20346"/>
                </a:moveTo>
                <a:lnTo>
                  <a:pt x="19636" y="21420"/>
                </a:lnTo>
                <a:cubicBezTo>
                  <a:pt x="20469" y="21123"/>
                  <a:pt x="21129" y="20467"/>
                  <a:pt x="21426" y="19636"/>
                </a:cubicBezTo>
                <a:lnTo>
                  <a:pt x="20350" y="19636"/>
                </a:lnTo>
                <a:cubicBezTo>
                  <a:pt x="20177" y="19929"/>
                  <a:pt x="19931" y="20174"/>
                  <a:pt x="19636" y="20346"/>
                </a:cubicBezTo>
                <a:moveTo>
                  <a:pt x="20618" y="17673"/>
                </a:moveTo>
                <a:lnTo>
                  <a:pt x="21600" y="17673"/>
                </a:lnTo>
                <a:lnTo>
                  <a:pt x="21600" y="15709"/>
                </a:lnTo>
                <a:lnTo>
                  <a:pt x="20618" y="15709"/>
                </a:lnTo>
                <a:cubicBezTo>
                  <a:pt x="20618" y="15709"/>
                  <a:pt x="20618" y="17673"/>
                  <a:pt x="20618" y="17673"/>
                </a:cubicBezTo>
                <a:close/>
                <a:moveTo>
                  <a:pt x="7855" y="21600"/>
                </a:moveTo>
                <a:lnTo>
                  <a:pt x="9818" y="21600"/>
                </a:lnTo>
                <a:lnTo>
                  <a:pt x="9818" y="20618"/>
                </a:lnTo>
                <a:lnTo>
                  <a:pt x="7855" y="20618"/>
                </a:lnTo>
                <a:cubicBezTo>
                  <a:pt x="7855" y="20618"/>
                  <a:pt x="7855" y="21600"/>
                  <a:pt x="7855" y="21600"/>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9" y="1133"/>
                  <a:pt x="20469" y="477"/>
                  <a:pt x="19636" y="180"/>
                </a:cubicBezTo>
                <a:lnTo>
                  <a:pt x="19636" y="1254"/>
                </a:lnTo>
                <a:cubicBezTo>
                  <a:pt x="19931" y="1426"/>
                  <a:pt x="20177" y="1670"/>
                  <a:pt x="20350" y="1964"/>
                </a:cubicBezTo>
                <a:moveTo>
                  <a:pt x="982" y="3927"/>
                </a:moveTo>
                <a:lnTo>
                  <a:pt x="0" y="3927"/>
                </a:lnTo>
                <a:lnTo>
                  <a:pt x="0" y="5891"/>
                </a:lnTo>
                <a:lnTo>
                  <a:pt x="982" y="5891"/>
                </a:lnTo>
                <a:cubicBezTo>
                  <a:pt x="982" y="5891"/>
                  <a:pt x="982" y="3927"/>
                  <a:pt x="982" y="3927"/>
                </a:cubicBezTo>
                <a:close/>
                <a:moveTo>
                  <a:pt x="3927" y="21600"/>
                </a:moveTo>
                <a:lnTo>
                  <a:pt x="5891" y="21600"/>
                </a:lnTo>
                <a:lnTo>
                  <a:pt x="5891" y="20618"/>
                </a:lnTo>
                <a:lnTo>
                  <a:pt x="3927" y="20618"/>
                </a:lnTo>
                <a:cubicBezTo>
                  <a:pt x="3927" y="20618"/>
                  <a:pt x="3927" y="21600"/>
                  <a:pt x="3927" y="21600"/>
                </a:cubicBezTo>
                <a:close/>
                <a:moveTo>
                  <a:pt x="13745" y="0"/>
                </a:moveTo>
                <a:lnTo>
                  <a:pt x="11782" y="0"/>
                </a:lnTo>
                <a:lnTo>
                  <a:pt x="11782" y="982"/>
                </a:lnTo>
                <a:lnTo>
                  <a:pt x="13745" y="982"/>
                </a:lnTo>
                <a:cubicBezTo>
                  <a:pt x="13745" y="982"/>
                  <a:pt x="13745" y="0"/>
                  <a:pt x="13745" y="0"/>
                </a:cubicBezTo>
                <a:close/>
                <a:moveTo>
                  <a:pt x="174" y="1964"/>
                </a:moveTo>
                <a:lnTo>
                  <a:pt x="1250" y="1964"/>
                </a:lnTo>
                <a:cubicBezTo>
                  <a:pt x="1423" y="1670"/>
                  <a:pt x="1669" y="1426"/>
                  <a:pt x="1964" y="1254"/>
                </a:cubicBezTo>
                <a:lnTo>
                  <a:pt x="1964" y="180"/>
                </a:lnTo>
                <a:cubicBezTo>
                  <a:pt x="1131" y="477"/>
                  <a:pt x="472" y="1133"/>
                  <a:pt x="174" y="1964"/>
                </a:cubicBezTo>
                <a:moveTo>
                  <a:pt x="1250" y="19636"/>
                </a:moveTo>
                <a:lnTo>
                  <a:pt x="174" y="19636"/>
                </a:lnTo>
                <a:cubicBezTo>
                  <a:pt x="472" y="20467"/>
                  <a:pt x="1131" y="21123"/>
                  <a:pt x="1964" y="21420"/>
                </a:cubicBezTo>
                <a:lnTo>
                  <a:pt x="1964" y="20346"/>
                </a:lnTo>
                <a:cubicBezTo>
                  <a:pt x="1669" y="20174"/>
                  <a:pt x="1423" y="19929"/>
                  <a:pt x="1250" y="19636"/>
                </a:cubicBezTo>
                <a:moveTo>
                  <a:pt x="982" y="11782"/>
                </a:moveTo>
                <a:lnTo>
                  <a:pt x="0" y="11782"/>
                </a:lnTo>
                <a:lnTo>
                  <a:pt x="0" y="13745"/>
                </a:lnTo>
                <a:lnTo>
                  <a:pt x="982" y="13745"/>
                </a:lnTo>
                <a:cubicBezTo>
                  <a:pt x="982" y="13745"/>
                  <a:pt x="982" y="11782"/>
                  <a:pt x="982" y="11782"/>
                </a:cubicBezTo>
                <a:close/>
                <a:moveTo>
                  <a:pt x="982" y="7855"/>
                </a:moveTo>
                <a:lnTo>
                  <a:pt x="0" y="7855"/>
                </a:lnTo>
                <a:lnTo>
                  <a:pt x="0" y="9818"/>
                </a:lnTo>
                <a:lnTo>
                  <a:pt x="982" y="9818"/>
                </a:lnTo>
                <a:cubicBezTo>
                  <a:pt x="982" y="9818"/>
                  <a:pt x="982" y="7855"/>
                  <a:pt x="982" y="7855"/>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719">
            <a:extLst>
              <a:ext uri="{FF2B5EF4-FFF2-40B4-BE49-F238E27FC236}">
                <a16:creationId xmlns:a16="http://schemas.microsoft.com/office/drawing/2014/main" id="{4C23C1FA-666A-0944-8570-0D45C3BE00BC}"/>
              </a:ext>
            </a:extLst>
          </p:cNvPr>
          <p:cNvSpPr/>
          <p:nvPr/>
        </p:nvSpPr>
        <p:spPr>
          <a:xfrm>
            <a:off x="1356880"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87" y="0"/>
                </a:ln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720">
            <a:extLst>
              <a:ext uri="{FF2B5EF4-FFF2-40B4-BE49-F238E27FC236}">
                <a16:creationId xmlns:a16="http://schemas.microsoft.com/office/drawing/2014/main" id="{4B229198-29C4-9B49-B7D7-6872D4E34A62}"/>
              </a:ext>
            </a:extLst>
          </p:cNvPr>
          <p:cNvSpPr/>
          <p:nvPr/>
        </p:nvSpPr>
        <p:spPr>
          <a:xfrm>
            <a:off x="1890141"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721">
            <a:extLst>
              <a:ext uri="{FF2B5EF4-FFF2-40B4-BE49-F238E27FC236}">
                <a16:creationId xmlns:a16="http://schemas.microsoft.com/office/drawing/2014/main" id="{6390972D-732D-564D-BA72-55B4E81404E0}"/>
              </a:ext>
            </a:extLst>
          </p:cNvPr>
          <p:cNvSpPr/>
          <p:nvPr/>
        </p:nvSpPr>
        <p:spPr>
          <a:xfrm>
            <a:off x="2423403"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722">
            <a:extLst>
              <a:ext uri="{FF2B5EF4-FFF2-40B4-BE49-F238E27FC236}">
                <a16:creationId xmlns:a16="http://schemas.microsoft.com/office/drawing/2014/main" id="{342BA655-F42D-6344-85FB-188D61FFDC9A}"/>
              </a:ext>
            </a:extLst>
          </p:cNvPr>
          <p:cNvSpPr/>
          <p:nvPr/>
        </p:nvSpPr>
        <p:spPr>
          <a:xfrm>
            <a:off x="2956664" y="4410624"/>
            <a:ext cx="278206" cy="278758"/>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87" y="0"/>
                </a:ln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723">
            <a:extLst>
              <a:ext uri="{FF2B5EF4-FFF2-40B4-BE49-F238E27FC236}">
                <a16:creationId xmlns:a16="http://schemas.microsoft.com/office/drawing/2014/main" id="{DEF9E261-E9E2-C640-95D2-5EAAE37AA167}"/>
              </a:ext>
            </a:extLst>
          </p:cNvPr>
          <p:cNvSpPr/>
          <p:nvPr/>
        </p:nvSpPr>
        <p:spPr>
          <a:xfrm>
            <a:off x="3489925"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724">
            <a:extLst>
              <a:ext uri="{FF2B5EF4-FFF2-40B4-BE49-F238E27FC236}">
                <a16:creationId xmlns:a16="http://schemas.microsoft.com/office/drawing/2014/main" id="{B58667F2-B03E-5946-A799-2438B83DFE3B}"/>
              </a:ext>
            </a:extLst>
          </p:cNvPr>
          <p:cNvSpPr/>
          <p:nvPr/>
        </p:nvSpPr>
        <p:spPr>
          <a:xfrm>
            <a:off x="4023186"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1782"/>
                </a:lnTo>
                <a:lnTo>
                  <a:pt x="15709" y="11782"/>
                </a:lnTo>
                <a:cubicBezTo>
                  <a:pt x="15709" y="11782"/>
                  <a:pt x="15709" y="15709"/>
                  <a:pt x="15709" y="15709"/>
                </a:cubicBezTo>
                <a:close/>
                <a:moveTo>
                  <a:pt x="16691" y="10800"/>
                </a:moveTo>
                <a:lnTo>
                  <a:pt x="4909" y="10800"/>
                </a:lnTo>
                <a:lnTo>
                  <a:pt x="4909" y="16691"/>
                </a:lnTo>
                <a:lnTo>
                  <a:pt x="16691" y="16691"/>
                </a:lnTo>
                <a:cubicBezTo>
                  <a:pt x="16691" y="16691"/>
                  <a:pt x="16691" y="10800"/>
                  <a:pt x="16691" y="10800"/>
                </a:cubicBezTo>
                <a:close/>
                <a:moveTo>
                  <a:pt x="11782" y="13745"/>
                </a:moveTo>
                <a:lnTo>
                  <a:pt x="9818" y="13745"/>
                </a:lnTo>
                <a:lnTo>
                  <a:pt x="9818" y="14727"/>
                </a:lnTo>
                <a:lnTo>
                  <a:pt x="11782" y="14727"/>
                </a:lnTo>
                <a:cubicBezTo>
                  <a:pt x="11782" y="14727"/>
                  <a:pt x="11782" y="13745"/>
                  <a:pt x="11782" y="13745"/>
                </a:cubicBezTo>
                <a:close/>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1782" y="5891"/>
                </a:moveTo>
                <a:lnTo>
                  <a:pt x="9818" y="5891"/>
                </a:lnTo>
                <a:lnTo>
                  <a:pt x="9818" y="6873"/>
                </a:lnTo>
                <a:lnTo>
                  <a:pt x="11782" y="6873"/>
                </a:lnTo>
                <a:cubicBezTo>
                  <a:pt x="11782" y="6873"/>
                  <a:pt x="11782" y="5891"/>
                  <a:pt x="11782" y="5891"/>
                </a:cubicBezTo>
                <a:close/>
                <a:moveTo>
                  <a:pt x="15709" y="7855"/>
                </a:moveTo>
                <a:lnTo>
                  <a:pt x="5891" y="7855"/>
                </a:lnTo>
                <a:lnTo>
                  <a:pt x="5891" y="3927"/>
                </a:lnTo>
                <a:lnTo>
                  <a:pt x="15709" y="3927"/>
                </a:lnTo>
                <a:cubicBezTo>
                  <a:pt x="15709" y="3927"/>
                  <a:pt x="15709" y="7855"/>
                  <a:pt x="15709" y="7855"/>
                </a:cubicBezTo>
                <a:close/>
                <a:moveTo>
                  <a:pt x="16691" y="2945"/>
                </a:moveTo>
                <a:lnTo>
                  <a:pt x="4909" y="2945"/>
                </a:lnTo>
                <a:lnTo>
                  <a:pt x="4909" y="8836"/>
                </a:lnTo>
                <a:lnTo>
                  <a:pt x="16691" y="8836"/>
                </a:lnTo>
                <a:cubicBezTo>
                  <a:pt x="16691" y="8836"/>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725">
            <a:extLst>
              <a:ext uri="{FF2B5EF4-FFF2-40B4-BE49-F238E27FC236}">
                <a16:creationId xmlns:a16="http://schemas.microsoft.com/office/drawing/2014/main" id="{8CCBA683-4F23-DC44-A7D4-3879E86A9526}"/>
              </a:ext>
            </a:extLst>
          </p:cNvPr>
          <p:cNvSpPr/>
          <p:nvPr/>
        </p:nvSpPr>
        <p:spPr>
          <a:xfrm>
            <a:off x="4556447"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5709" y="10800"/>
                </a:moveTo>
                <a:lnTo>
                  <a:pt x="11782" y="10800"/>
                </a:lnTo>
                <a:lnTo>
                  <a:pt x="11782" y="9818"/>
                </a:lnTo>
                <a:lnTo>
                  <a:pt x="9818" y="9818"/>
                </a:lnTo>
                <a:lnTo>
                  <a:pt x="9818" y="10800"/>
                </a:lnTo>
                <a:lnTo>
                  <a:pt x="5891" y="10800"/>
                </a:lnTo>
                <a:lnTo>
                  <a:pt x="5891" y="8836"/>
                </a:lnTo>
                <a:lnTo>
                  <a:pt x="15709" y="8836"/>
                </a:lnTo>
                <a:cubicBezTo>
                  <a:pt x="15709" y="8836"/>
                  <a:pt x="15709" y="10800"/>
                  <a:pt x="15709" y="10800"/>
                </a:cubicBezTo>
                <a:close/>
                <a:moveTo>
                  <a:pt x="16691" y="7855"/>
                </a:moveTo>
                <a:lnTo>
                  <a:pt x="4909" y="7855"/>
                </a:lnTo>
                <a:lnTo>
                  <a:pt x="4909" y="11782"/>
                </a:lnTo>
                <a:lnTo>
                  <a:pt x="16691" y="11782"/>
                </a:lnTo>
                <a:cubicBezTo>
                  <a:pt x="16691" y="11782"/>
                  <a:pt x="16691" y="7855"/>
                  <a:pt x="16691" y="7855"/>
                </a:cubicBezTo>
                <a:close/>
                <a:moveTo>
                  <a:pt x="15709" y="15709"/>
                </a:moveTo>
                <a:lnTo>
                  <a:pt x="11782" y="15709"/>
                </a:lnTo>
                <a:lnTo>
                  <a:pt x="11782" y="14727"/>
                </a:lnTo>
                <a:lnTo>
                  <a:pt x="9818" y="14727"/>
                </a:lnTo>
                <a:lnTo>
                  <a:pt x="9818" y="15709"/>
                </a:lnTo>
                <a:lnTo>
                  <a:pt x="5891" y="15709"/>
                </a:lnTo>
                <a:lnTo>
                  <a:pt x="5891" y="13745"/>
                </a:lnTo>
                <a:lnTo>
                  <a:pt x="15709" y="13745"/>
                </a:lnTo>
                <a:cubicBezTo>
                  <a:pt x="15709" y="13745"/>
                  <a:pt x="15709" y="15709"/>
                  <a:pt x="15709" y="15709"/>
                </a:cubicBezTo>
                <a:close/>
                <a:moveTo>
                  <a:pt x="16691" y="12764"/>
                </a:moveTo>
                <a:lnTo>
                  <a:pt x="4909" y="12764"/>
                </a:lnTo>
                <a:lnTo>
                  <a:pt x="4909" y="16691"/>
                </a:lnTo>
                <a:lnTo>
                  <a:pt x="16691" y="16691"/>
                </a:lnTo>
                <a:cubicBezTo>
                  <a:pt x="16691" y="16691"/>
                  <a:pt x="16691" y="12764"/>
                  <a:pt x="16691" y="12764"/>
                </a:cubicBezTo>
                <a:close/>
                <a:moveTo>
                  <a:pt x="15709" y="5891"/>
                </a:moveTo>
                <a:lnTo>
                  <a:pt x="11782" y="5891"/>
                </a:lnTo>
                <a:lnTo>
                  <a:pt x="11782" y="4909"/>
                </a:lnTo>
                <a:lnTo>
                  <a:pt x="9818" y="4909"/>
                </a:lnTo>
                <a:lnTo>
                  <a:pt x="9818" y="5891"/>
                </a:lnTo>
                <a:lnTo>
                  <a:pt x="5891" y="5891"/>
                </a:lnTo>
                <a:lnTo>
                  <a:pt x="5891" y="3927"/>
                </a:lnTo>
                <a:lnTo>
                  <a:pt x="15709" y="3927"/>
                </a:lnTo>
                <a:cubicBezTo>
                  <a:pt x="15709" y="3927"/>
                  <a:pt x="15709" y="5891"/>
                  <a:pt x="15709" y="5891"/>
                </a:cubicBezTo>
                <a:close/>
                <a:moveTo>
                  <a:pt x="16691" y="2945"/>
                </a:moveTo>
                <a:lnTo>
                  <a:pt x="4909" y="2945"/>
                </a:lnTo>
                <a:lnTo>
                  <a:pt x="4909" y="6873"/>
                </a:lnTo>
                <a:lnTo>
                  <a:pt x="16691" y="6873"/>
                </a:lnTo>
                <a:cubicBezTo>
                  <a:pt x="16691" y="6873"/>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726">
            <a:extLst>
              <a:ext uri="{FF2B5EF4-FFF2-40B4-BE49-F238E27FC236}">
                <a16:creationId xmlns:a16="http://schemas.microsoft.com/office/drawing/2014/main" id="{90D42843-03BA-2244-BA4D-D3F1A826AEDC}"/>
              </a:ext>
            </a:extLst>
          </p:cNvPr>
          <p:cNvSpPr/>
          <p:nvPr/>
        </p:nvSpPr>
        <p:spPr>
          <a:xfrm>
            <a:off x="5115102" y="44106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4800" y="13745"/>
                </a:moveTo>
                <a:lnTo>
                  <a:pt x="16800" y="13745"/>
                </a:lnTo>
                <a:lnTo>
                  <a:pt x="16800" y="17673"/>
                </a:lnTo>
                <a:lnTo>
                  <a:pt x="4800" y="17673"/>
                </a:lnTo>
                <a:cubicBezTo>
                  <a:pt x="4800" y="17673"/>
                  <a:pt x="4800" y="13745"/>
                  <a:pt x="4800" y="13745"/>
                </a:cubicBezTo>
                <a:close/>
                <a:moveTo>
                  <a:pt x="4800" y="8836"/>
                </a:moveTo>
                <a:lnTo>
                  <a:pt x="16800" y="8836"/>
                </a:lnTo>
                <a:lnTo>
                  <a:pt x="16800" y="12764"/>
                </a:lnTo>
                <a:lnTo>
                  <a:pt x="4800" y="12764"/>
                </a:lnTo>
                <a:cubicBezTo>
                  <a:pt x="4800" y="12764"/>
                  <a:pt x="4800" y="8836"/>
                  <a:pt x="4800" y="8836"/>
                </a:cubicBezTo>
                <a:close/>
                <a:moveTo>
                  <a:pt x="4800" y="3927"/>
                </a:moveTo>
                <a:lnTo>
                  <a:pt x="16800" y="3927"/>
                </a:lnTo>
                <a:lnTo>
                  <a:pt x="16800" y="7855"/>
                </a:lnTo>
                <a:lnTo>
                  <a:pt x="4800" y="7855"/>
                </a:lnTo>
                <a:cubicBezTo>
                  <a:pt x="4800" y="7855"/>
                  <a:pt x="4800" y="3927"/>
                  <a:pt x="4800" y="3927"/>
                </a:cubicBezTo>
                <a:close/>
                <a:moveTo>
                  <a:pt x="3600" y="18655"/>
                </a:moveTo>
                <a:lnTo>
                  <a:pt x="18000" y="18655"/>
                </a:lnTo>
                <a:lnTo>
                  <a:pt x="18000" y="2945"/>
                </a:lnTo>
                <a:lnTo>
                  <a:pt x="3600" y="2945"/>
                </a:lnTo>
                <a:cubicBezTo>
                  <a:pt x="3600" y="2945"/>
                  <a:pt x="3600" y="18655"/>
                  <a:pt x="3600" y="18655"/>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9600" y="16691"/>
                </a:moveTo>
                <a:lnTo>
                  <a:pt x="12000" y="16691"/>
                </a:lnTo>
                <a:lnTo>
                  <a:pt x="12000" y="15709"/>
                </a:lnTo>
                <a:lnTo>
                  <a:pt x="9600" y="15709"/>
                </a:lnTo>
                <a:cubicBezTo>
                  <a:pt x="9600" y="15709"/>
                  <a:pt x="9600" y="16691"/>
                  <a:pt x="9600" y="16691"/>
                </a:cubicBezTo>
                <a:close/>
                <a:moveTo>
                  <a:pt x="9600" y="6873"/>
                </a:moveTo>
                <a:lnTo>
                  <a:pt x="12000" y="6873"/>
                </a:lnTo>
                <a:lnTo>
                  <a:pt x="12000" y="5891"/>
                </a:lnTo>
                <a:lnTo>
                  <a:pt x="9600" y="5891"/>
                </a:lnTo>
                <a:cubicBezTo>
                  <a:pt x="9600" y="5891"/>
                  <a:pt x="9600" y="6873"/>
                  <a:pt x="9600" y="6873"/>
                </a:cubicBezTo>
                <a:close/>
                <a:moveTo>
                  <a:pt x="9600" y="11782"/>
                </a:moveTo>
                <a:lnTo>
                  <a:pt x="12000" y="11782"/>
                </a:lnTo>
                <a:lnTo>
                  <a:pt x="12000" y="10800"/>
                </a:lnTo>
                <a:lnTo>
                  <a:pt x="9600" y="10800"/>
                </a:lnTo>
                <a:cubicBezTo>
                  <a:pt x="9600" y="10800"/>
                  <a:pt x="9600" y="11782"/>
                  <a:pt x="9600"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727">
            <a:extLst>
              <a:ext uri="{FF2B5EF4-FFF2-40B4-BE49-F238E27FC236}">
                <a16:creationId xmlns:a16="http://schemas.microsoft.com/office/drawing/2014/main" id="{06070B23-B429-0C45-BD99-89B389C39573}"/>
              </a:ext>
            </a:extLst>
          </p:cNvPr>
          <p:cNvSpPr/>
          <p:nvPr/>
        </p:nvSpPr>
        <p:spPr>
          <a:xfrm>
            <a:off x="5622969"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29"/>
                  <a:pt x="15145" y="4433"/>
                </a:cubicBezTo>
                <a:lnTo>
                  <a:pt x="15143" y="4424"/>
                </a:lnTo>
                <a:lnTo>
                  <a:pt x="11483" y="3967"/>
                </a:lnTo>
                <a:cubicBezTo>
                  <a:pt x="11424" y="3942"/>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6" y="8306"/>
                </a:lnTo>
                <a:cubicBezTo>
                  <a:pt x="15085" y="8332"/>
                  <a:pt x="15150" y="8345"/>
                  <a:pt x="15218" y="8345"/>
                </a:cubicBezTo>
                <a:cubicBezTo>
                  <a:pt x="15234" y="8345"/>
                  <a:pt x="15248" y="8338"/>
                  <a:pt x="15264" y="8336"/>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728">
            <a:extLst>
              <a:ext uri="{FF2B5EF4-FFF2-40B4-BE49-F238E27FC236}">
                <a16:creationId xmlns:a16="http://schemas.microsoft.com/office/drawing/2014/main" id="{FD4F61DF-9113-8547-A91B-D36EB9713853}"/>
              </a:ext>
            </a:extLst>
          </p:cNvPr>
          <p:cNvSpPr/>
          <p:nvPr/>
        </p:nvSpPr>
        <p:spPr>
          <a:xfrm>
            <a:off x="823620"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6"/>
                  <a:pt x="7532" y="13745"/>
                  <a:pt x="8345" y="13745"/>
                </a:cubicBezTo>
                <a:lnTo>
                  <a:pt x="9327" y="13745"/>
                </a:lnTo>
                <a:cubicBezTo>
                  <a:pt x="10141" y="13745"/>
                  <a:pt x="10800" y="14406"/>
                  <a:pt x="10800" y="15218"/>
                </a:cubicBezTo>
                <a:cubicBezTo>
                  <a:pt x="10800" y="16031"/>
                  <a:pt x="10141" y="16691"/>
                  <a:pt x="9327" y="16691"/>
                </a:cubicBezTo>
                <a:moveTo>
                  <a:pt x="15218" y="4418"/>
                </a:moveTo>
                <a:cubicBezTo>
                  <a:pt x="15192" y="4418"/>
                  <a:pt x="15170" y="4429"/>
                  <a:pt x="15145" y="4433"/>
                </a:cubicBezTo>
                <a:lnTo>
                  <a:pt x="15144" y="4424"/>
                </a:lnTo>
                <a:lnTo>
                  <a:pt x="11483" y="3967"/>
                </a:lnTo>
                <a:cubicBezTo>
                  <a:pt x="11424" y="3941"/>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7" y="8307"/>
                </a:lnTo>
                <a:cubicBezTo>
                  <a:pt x="15085" y="8332"/>
                  <a:pt x="15150" y="8345"/>
                  <a:pt x="15218" y="8345"/>
                </a:cubicBezTo>
                <a:cubicBezTo>
                  <a:pt x="15234" y="8345"/>
                  <a:pt x="15248" y="8338"/>
                  <a:pt x="15264" y="8336"/>
                </a:cubicBezTo>
                <a:lnTo>
                  <a:pt x="15293" y="8340"/>
                </a:lnTo>
                <a:lnTo>
                  <a:pt x="15291" y="8331"/>
                </a:lnTo>
                <a:cubicBezTo>
                  <a:pt x="15526" y="8294"/>
                  <a:pt x="15709" y="8100"/>
                  <a:pt x="15709" y="7855"/>
                </a:cubicBezTo>
                <a:lnTo>
                  <a:pt x="15709" y="4909"/>
                </a:lnTo>
                <a:cubicBezTo>
                  <a:pt x="15709" y="4638"/>
                  <a:pt x="15489" y="4418"/>
                  <a:pt x="15218"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729">
            <a:extLst>
              <a:ext uri="{FF2B5EF4-FFF2-40B4-BE49-F238E27FC236}">
                <a16:creationId xmlns:a16="http://schemas.microsoft.com/office/drawing/2014/main" id="{E9D95F79-55F5-4344-A7F6-EFAD768F5DBF}"/>
              </a:ext>
            </a:extLst>
          </p:cNvPr>
          <p:cNvSpPr/>
          <p:nvPr/>
        </p:nvSpPr>
        <p:spPr>
          <a:xfrm>
            <a:off x="1356881"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7318"/>
                </a:moveTo>
                <a:lnTo>
                  <a:pt x="14727" y="6949"/>
                </a:lnTo>
                <a:lnTo>
                  <a:pt x="14727" y="4956"/>
                </a:lnTo>
                <a:lnTo>
                  <a:pt x="17673" y="5324"/>
                </a:lnTo>
                <a:cubicBezTo>
                  <a:pt x="17673" y="5324"/>
                  <a:pt x="17673" y="7318"/>
                  <a:pt x="17673" y="7318"/>
                </a:cubicBezTo>
                <a:close/>
                <a:moveTo>
                  <a:pt x="12273" y="16691"/>
                </a:moveTo>
                <a:lnTo>
                  <a:pt x="11291" y="16691"/>
                </a:lnTo>
                <a:cubicBezTo>
                  <a:pt x="10477" y="16691"/>
                  <a:pt x="9818" y="16031"/>
                  <a:pt x="9818" y="15218"/>
                </a:cubicBezTo>
                <a:cubicBezTo>
                  <a:pt x="9818" y="14406"/>
                  <a:pt x="10477" y="13745"/>
                  <a:pt x="11291" y="13745"/>
                </a:cubicBezTo>
                <a:lnTo>
                  <a:pt x="12273" y="13745"/>
                </a:lnTo>
                <a:cubicBezTo>
                  <a:pt x="13086" y="13745"/>
                  <a:pt x="13745" y="14406"/>
                  <a:pt x="13745" y="15218"/>
                </a:cubicBezTo>
                <a:cubicBezTo>
                  <a:pt x="13745" y="16031"/>
                  <a:pt x="13086" y="16691"/>
                  <a:pt x="12273" y="16691"/>
                </a:cubicBezTo>
                <a:moveTo>
                  <a:pt x="18164" y="4418"/>
                </a:moveTo>
                <a:cubicBezTo>
                  <a:pt x="18138" y="4418"/>
                  <a:pt x="18115" y="4429"/>
                  <a:pt x="18091" y="4433"/>
                </a:cubicBezTo>
                <a:lnTo>
                  <a:pt x="18089" y="4424"/>
                </a:lnTo>
                <a:lnTo>
                  <a:pt x="14428" y="3967"/>
                </a:lnTo>
                <a:cubicBezTo>
                  <a:pt x="14369" y="3941"/>
                  <a:pt x="14305" y="3927"/>
                  <a:pt x="14236" y="3927"/>
                </a:cubicBezTo>
                <a:cubicBezTo>
                  <a:pt x="14220" y="3927"/>
                  <a:pt x="14206" y="3935"/>
                  <a:pt x="14191" y="3937"/>
                </a:cubicBezTo>
                <a:lnTo>
                  <a:pt x="14162" y="3933"/>
                </a:lnTo>
                <a:lnTo>
                  <a:pt x="14163" y="3942"/>
                </a:lnTo>
                <a:cubicBezTo>
                  <a:pt x="13929" y="3979"/>
                  <a:pt x="13745" y="4173"/>
                  <a:pt x="13745" y="4418"/>
                </a:cubicBezTo>
                <a:lnTo>
                  <a:pt x="13745" y="13266"/>
                </a:lnTo>
                <a:cubicBezTo>
                  <a:pt x="13335" y="12955"/>
                  <a:pt x="12828" y="12764"/>
                  <a:pt x="12273" y="12764"/>
                </a:cubicBezTo>
                <a:lnTo>
                  <a:pt x="11291" y="12764"/>
                </a:lnTo>
                <a:cubicBezTo>
                  <a:pt x="9935" y="12764"/>
                  <a:pt x="8836" y="13862"/>
                  <a:pt x="8836" y="15218"/>
                </a:cubicBezTo>
                <a:cubicBezTo>
                  <a:pt x="8836" y="16574"/>
                  <a:pt x="9935" y="17673"/>
                  <a:pt x="11291" y="17673"/>
                </a:cubicBezTo>
                <a:lnTo>
                  <a:pt x="12273" y="17673"/>
                </a:lnTo>
                <a:cubicBezTo>
                  <a:pt x="13629" y="17673"/>
                  <a:pt x="14727" y="16574"/>
                  <a:pt x="14727" y="15218"/>
                </a:cubicBezTo>
                <a:lnTo>
                  <a:pt x="14727" y="7901"/>
                </a:lnTo>
                <a:lnTo>
                  <a:pt x="17972" y="8307"/>
                </a:lnTo>
                <a:cubicBezTo>
                  <a:pt x="18031" y="8332"/>
                  <a:pt x="18095" y="8345"/>
                  <a:pt x="18164" y="8345"/>
                </a:cubicBezTo>
                <a:cubicBezTo>
                  <a:pt x="18180" y="8345"/>
                  <a:pt x="18194" y="8338"/>
                  <a:pt x="18210" y="8336"/>
                </a:cubicBezTo>
                <a:lnTo>
                  <a:pt x="18238" y="8340"/>
                </a:lnTo>
                <a:lnTo>
                  <a:pt x="18237" y="8331"/>
                </a:lnTo>
                <a:cubicBezTo>
                  <a:pt x="18471" y="8294"/>
                  <a:pt x="18655" y="8100"/>
                  <a:pt x="18655" y="7855"/>
                </a:cubicBezTo>
                <a:lnTo>
                  <a:pt x="18655" y="4909"/>
                </a:lnTo>
                <a:cubicBezTo>
                  <a:pt x="18655" y="4638"/>
                  <a:pt x="18434" y="4418"/>
                  <a:pt x="18164" y="4418"/>
                </a:cubicBezTo>
                <a:moveTo>
                  <a:pt x="10800" y="10309"/>
                </a:moveTo>
                <a:cubicBezTo>
                  <a:pt x="10800" y="10038"/>
                  <a:pt x="10580" y="9818"/>
                  <a:pt x="10309" y="9818"/>
                </a:cubicBezTo>
                <a:lnTo>
                  <a:pt x="4418" y="9818"/>
                </a:lnTo>
                <a:cubicBezTo>
                  <a:pt x="4147" y="9818"/>
                  <a:pt x="3927" y="10038"/>
                  <a:pt x="3927" y="10309"/>
                </a:cubicBezTo>
                <a:cubicBezTo>
                  <a:pt x="3927" y="10580"/>
                  <a:pt x="4147" y="10800"/>
                  <a:pt x="4418" y="10800"/>
                </a:cubicBezTo>
                <a:lnTo>
                  <a:pt x="10309" y="10800"/>
                </a:lnTo>
                <a:cubicBezTo>
                  <a:pt x="10580" y="10800"/>
                  <a:pt x="10800" y="10580"/>
                  <a:pt x="10800" y="10309"/>
                </a:cubicBezTo>
                <a:moveTo>
                  <a:pt x="4418" y="6873"/>
                </a:moveTo>
                <a:lnTo>
                  <a:pt x="10309" y="6873"/>
                </a:lnTo>
                <a:cubicBezTo>
                  <a:pt x="10580" y="6873"/>
                  <a:pt x="10800" y="6653"/>
                  <a:pt x="10800" y="6382"/>
                </a:cubicBezTo>
                <a:cubicBezTo>
                  <a:pt x="10800" y="6110"/>
                  <a:pt x="10580" y="5891"/>
                  <a:pt x="10309" y="5891"/>
                </a:cubicBezTo>
                <a:lnTo>
                  <a:pt x="4418" y="5891"/>
                </a:lnTo>
                <a:cubicBezTo>
                  <a:pt x="4147" y="5891"/>
                  <a:pt x="3927" y="6110"/>
                  <a:pt x="3927" y="6382"/>
                </a:cubicBezTo>
                <a:cubicBezTo>
                  <a:pt x="3927" y="6653"/>
                  <a:pt x="4147" y="6873"/>
                  <a:pt x="4418" y="6873"/>
                </a:cubicBezTo>
                <a:moveTo>
                  <a:pt x="4418" y="8836"/>
                </a:moveTo>
                <a:lnTo>
                  <a:pt x="10309" y="8836"/>
                </a:lnTo>
                <a:cubicBezTo>
                  <a:pt x="10580" y="8836"/>
                  <a:pt x="10800" y="8617"/>
                  <a:pt x="10800" y="8345"/>
                </a:cubicBezTo>
                <a:cubicBezTo>
                  <a:pt x="10800" y="8074"/>
                  <a:pt x="10580" y="7855"/>
                  <a:pt x="10309" y="7855"/>
                </a:cubicBezTo>
                <a:lnTo>
                  <a:pt x="4418" y="7855"/>
                </a:lnTo>
                <a:cubicBezTo>
                  <a:pt x="4147" y="7855"/>
                  <a:pt x="3927" y="8074"/>
                  <a:pt x="3927" y="8345"/>
                </a:cubicBezTo>
                <a:cubicBezTo>
                  <a:pt x="3927" y="8617"/>
                  <a:pt x="4147" y="8836"/>
                  <a:pt x="4418" y="8836"/>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730">
            <a:extLst>
              <a:ext uri="{FF2B5EF4-FFF2-40B4-BE49-F238E27FC236}">
                <a16:creationId xmlns:a16="http://schemas.microsoft.com/office/drawing/2014/main" id="{727AA27B-ABE1-4B45-BADD-A99D0341CD88}"/>
              </a:ext>
            </a:extLst>
          </p:cNvPr>
          <p:cNvSpPr/>
          <p:nvPr/>
        </p:nvSpPr>
        <p:spPr>
          <a:xfrm>
            <a:off x="1890142"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691" y="5988"/>
                </a:moveTo>
                <a:lnTo>
                  <a:pt x="8836" y="7734"/>
                </a:lnTo>
                <a:lnTo>
                  <a:pt x="8836" y="5794"/>
                </a:lnTo>
                <a:lnTo>
                  <a:pt x="16691" y="4048"/>
                </a:lnTo>
                <a:cubicBezTo>
                  <a:pt x="16691" y="4048"/>
                  <a:pt x="16691" y="5988"/>
                  <a:pt x="16691" y="5988"/>
                </a:cubicBezTo>
                <a:close/>
                <a:moveTo>
                  <a:pt x="15218" y="15709"/>
                </a:moveTo>
                <a:lnTo>
                  <a:pt x="14236" y="15709"/>
                </a:lnTo>
                <a:cubicBezTo>
                  <a:pt x="13423" y="15709"/>
                  <a:pt x="12764" y="15050"/>
                  <a:pt x="12764" y="14236"/>
                </a:cubicBezTo>
                <a:cubicBezTo>
                  <a:pt x="12764" y="13423"/>
                  <a:pt x="13423" y="12764"/>
                  <a:pt x="14236" y="12764"/>
                </a:cubicBezTo>
                <a:lnTo>
                  <a:pt x="15218" y="12764"/>
                </a:lnTo>
                <a:cubicBezTo>
                  <a:pt x="16032" y="12764"/>
                  <a:pt x="16691" y="13423"/>
                  <a:pt x="16691" y="14236"/>
                </a:cubicBezTo>
                <a:cubicBezTo>
                  <a:pt x="16691" y="15050"/>
                  <a:pt x="16032" y="15709"/>
                  <a:pt x="15218" y="15709"/>
                </a:cubicBezTo>
                <a:moveTo>
                  <a:pt x="6382" y="17673"/>
                </a:moveTo>
                <a:lnTo>
                  <a:pt x="5400" y="17673"/>
                </a:lnTo>
                <a:cubicBezTo>
                  <a:pt x="4586" y="17673"/>
                  <a:pt x="3927" y="17014"/>
                  <a:pt x="3927" y="16200"/>
                </a:cubicBezTo>
                <a:cubicBezTo>
                  <a:pt x="3927" y="15387"/>
                  <a:pt x="4586" y="14727"/>
                  <a:pt x="5400" y="14727"/>
                </a:cubicBezTo>
                <a:lnTo>
                  <a:pt x="6382" y="14727"/>
                </a:lnTo>
                <a:cubicBezTo>
                  <a:pt x="7195" y="14727"/>
                  <a:pt x="7855" y="15387"/>
                  <a:pt x="7855" y="16200"/>
                </a:cubicBezTo>
                <a:cubicBezTo>
                  <a:pt x="7855" y="17014"/>
                  <a:pt x="7195" y="17673"/>
                  <a:pt x="6382" y="17673"/>
                </a:cubicBezTo>
                <a:moveTo>
                  <a:pt x="17182" y="2945"/>
                </a:moveTo>
                <a:cubicBezTo>
                  <a:pt x="17148" y="2945"/>
                  <a:pt x="17119" y="2958"/>
                  <a:pt x="17088" y="2965"/>
                </a:cubicBezTo>
                <a:lnTo>
                  <a:pt x="17086" y="2955"/>
                </a:lnTo>
                <a:lnTo>
                  <a:pt x="8249" y="4919"/>
                </a:lnTo>
                <a:lnTo>
                  <a:pt x="8251" y="4928"/>
                </a:lnTo>
                <a:cubicBezTo>
                  <a:pt x="8027" y="4973"/>
                  <a:pt x="7855" y="5162"/>
                  <a:pt x="7855" y="5400"/>
                </a:cubicBezTo>
                <a:lnTo>
                  <a:pt x="7855" y="14248"/>
                </a:lnTo>
                <a:cubicBezTo>
                  <a:pt x="7444" y="13937"/>
                  <a:pt x="6937" y="13745"/>
                  <a:pt x="6382" y="13745"/>
                </a:cubicBezTo>
                <a:lnTo>
                  <a:pt x="5400" y="13745"/>
                </a:lnTo>
                <a:cubicBezTo>
                  <a:pt x="4044" y="13745"/>
                  <a:pt x="2945" y="14844"/>
                  <a:pt x="2945" y="16200"/>
                </a:cubicBezTo>
                <a:cubicBezTo>
                  <a:pt x="2945" y="17556"/>
                  <a:pt x="4044" y="18655"/>
                  <a:pt x="5400" y="18655"/>
                </a:cubicBezTo>
                <a:lnTo>
                  <a:pt x="6382" y="18655"/>
                </a:lnTo>
                <a:cubicBezTo>
                  <a:pt x="7737" y="18655"/>
                  <a:pt x="8836" y="17556"/>
                  <a:pt x="8836" y="16200"/>
                </a:cubicBezTo>
                <a:lnTo>
                  <a:pt x="8836" y="8739"/>
                </a:lnTo>
                <a:lnTo>
                  <a:pt x="16691" y="6994"/>
                </a:lnTo>
                <a:lnTo>
                  <a:pt x="16691" y="12284"/>
                </a:lnTo>
                <a:cubicBezTo>
                  <a:pt x="16280" y="11974"/>
                  <a:pt x="15773" y="11782"/>
                  <a:pt x="15218" y="11782"/>
                </a:cubicBezTo>
                <a:lnTo>
                  <a:pt x="14236" y="11782"/>
                </a:lnTo>
                <a:cubicBezTo>
                  <a:pt x="12881" y="11782"/>
                  <a:pt x="11782" y="12881"/>
                  <a:pt x="11782" y="14236"/>
                </a:cubicBezTo>
                <a:cubicBezTo>
                  <a:pt x="11782" y="15592"/>
                  <a:pt x="12881" y="16691"/>
                  <a:pt x="14236" y="16691"/>
                </a:cubicBezTo>
                <a:lnTo>
                  <a:pt x="15218" y="16691"/>
                </a:lnTo>
                <a:cubicBezTo>
                  <a:pt x="16573" y="16691"/>
                  <a:pt x="17673" y="15592"/>
                  <a:pt x="17673" y="14236"/>
                </a:cubicBezTo>
                <a:lnTo>
                  <a:pt x="17673" y="3436"/>
                </a:lnTo>
                <a:cubicBezTo>
                  <a:pt x="17673" y="3165"/>
                  <a:pt x="17453" y="2945"/>
                  <a:pt x="17182"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731">
            <a:extLst>
              <a:ext uri="{FF2B5EF4-FFF2-40B4-BE49-F238E27FC236}">
                <a16:creationId xmlns:a16="http://schemas.microsoft.com/office/drawing/2014/main" id="{F6723C21-211B-994D-8B2E-306032F04E86}"/>
              </a:ext>
            </a:extLst>
          </p:cNvPr>
          <p:cNvSpPr/>
          <p:nvPr/>
        </p:nvSpPr>
        <p:spPr>
          <a:xfrm>
            <a:off x="2423403" y="495658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474" y="6862"/>
                </a:moveTo>
                <a:lnTo>
                  <a:pt x="18121" y="9450"/>
                </a:lnTo>
                <a:lnTo>
                  <a:pt x="17427" y="8686"/>
                </a:lnTo>
                <a:lnTo>
                  <a:pt x="19780" y="6098"/>
                </a:lnTo>
                <a:cubicBezTo>
                  <a:pt x="19869" y="6000"/>
                  <a:pt x="19992" y="5940"/>
                  <a:pt x="20127" y="5940"/>
                </a:cubicBezTo>
                <a:cubicBezTo>
                  <a:pt x="20398" y="5940"/>
                  <a:pt x="20618" y="6182"/>
                  <a:pt x="20618" y="6480"/>
                </a:cubicBezTo>
                <a:cubicBezTo>
                  <a:pt x="20618" y="6629"/>
                  <a:pt x="20563" y="6764"/>
                  <a:pt x="20474" y="6862"/>
                </a:cubicBezTo>
                <a:moveTo>
                  <a:pt x="21600" y="6480"/>
                </a:moveTo>
                <a:cubicBezTo>
                  <a:pt x="21600" y="5586"/>
                  <a:pt x="20941" y="4860"/>
                  <a:pt x="20127" y="4860"/>
                </a:cubicBezTo>
                <a:cubicBezTo>
                  <a:pt x="19720" y="4860"/>
                  <a:pt x="19352" y="5041"/>
                  <a:pt x="19086" y="5335"/>
                </a:cubicBezTo>
                <a:lnTo>
                  <a:pt x="6813" y="18835"/>
                </a:lnTo>
                <a:cubicBezTo>
                  <a:pt x="6547" y="19128"/>
                  <a:pt x="6382" y="19533"/>
                  <a:pt x="6382" y="19980"/>
                </a:cubicBezTo>
                <a:cubicBezTo>
                  <a:pt x="6382" y="20874"/>
                  <a:pt x="7041" y="21600"/>
                  <a:pt x="7855" y="21600"/>
                </a:cubicBezTo>
                <a:cubicBezTo>
                  <a:pt x="8262" y="21600"/>
                  <a:pt x="8630" y="21419"/>
                  <a:pt x="8896" y="21125"/>
                </a:cubicBezTo>
                <a:lnTo>
                  <a:pt x="21169" y="7625"/>
                </a:lnTo>
                <a:cubicBezTo>
                  <a:pt x="21435" y="7332"/>
                  <a:pt x="21600" y="6927"/>
                  <a:pt x="21600" y="6480"/>
                </a:cubicBezTo>
                <a:moveTo>
                  <a:pt x="20127" y="14040"/>
                </a:moveTo>
                <a:lnTo>
                  <a:pt x="18655" y="14040"/>
                </a:lnTo>
                <a:lnTo>
                  <a:pt x="18655" y="11918"/>
                </a:lnTo>
                <a:lnTo>
                  <a:pt x="15744" y="15120"/>
                </a:lnTo>
                <a:lnTo>
                  <a:pt x="20127" y="15120"/>
                </a:lnTo>
                <a:cubicBezTo>
                  <a:pt x="20398" y="15120"/>
                  <a:pt x="20618" y="15362"/>
                  <a:pt x="20618" y="15660"/>
                </a:cubicBezTo>
                <a:cubicBezTo>
                  <a:pt x="20618" y="15958"/>
                  <a:pt x="20398" y="16200"/>
                  <a:pt x="20127" y="16200"/>
                </a:cubicBezTo>
                <a:lnTo>
                  <a:pt x="14762" y="16200"/>
                </a:lnTo>
                <a:lnTo>
                  <a:pt x="13780" y="17280"/>
                </a:lnTo>
                <a:lnTo>
                  <a:pt x="20127" y="17280"/>
                </a:lnTo>
                <a:cubicBezTo>
                  <a:pt x="20941" y="17280"/>
                  <a:pt x="21600" y="16554"/>
                  <a:pt x="21600" y="15660"/>
                </a:cubicBezTo>
                <a:cubicBezTo>
                  <a:pt x="21600" y="14766"/>
                  <a:pt x="20941" y="14040"/>
                  <a:pt x="20127" y="14040"/>
                </a:cubicBezTo>
                <a:moveTo>
                  <a:pt x="7820" y="16200"/>
                </a:moveTo>
                <a:lnTo>
                  <a:pt x="1473" y="16200"/>
                </a:lnTo>
                <a:cubicBezTo>
                  <a:pt x="1202" y="16200"/>
                  <a:pt x="982" y="15958"/>
                  <a:pt x="982" y="15660"/>
                </a:cubicBezTo>
                <a:cubicBezTo>
                  <a:pt x="982" y="15362"/>
                  <a:pt x="1202" y="15120"/>
                  <a:pt x="1473" y="15120"/>
                </a:cubicBezTo>
                <a:lnTo>
                  <a:pt x="8802" y="15120"/>
                </a:lnTo>
                <a:lnTo>
                  <a:pt x="12729" y="10800"/>
                </a:lnTo>
                <a:lnTo>
                  <a:pt x="3927" y="10800"/>
                </a:lnTo>
                <a:lnTo>
                  <a:pt x="3927" y="1080"/>
                </a:lnTo>
                <a:lnTo>
                  <a:pt x="17673" y="1080"/>
                </a:lnTo>
                <a:lnTo>
                  <a:pt x="17673" y="5362"/>
                </a:lnTo>
                <a:lnTo>
                  <a:pt x="18655" y="4282"/>
                </a:lnTo>
                <a:lnTo>
                  <a:pt x="18655" y="540"/>
                </a:lnTo>
                <a:cubicBezTo>
                  <a:pt x="18655" y="242"/>
                  <a:pt x="18434" y="0"/>
                  <a:pt x="18164" y="0"/>
                </a:cubicBezTo>
                <a:lnTo>
                  <a:pt x="3436" y="0"/>
                </a:lnTo>
                <a:cubicBezTo>
                  <a:pt x="3166" y="0"/>
                  <a:pt x="2945" y="242"/>
                  <a:pt x="2945" y="540"/>
                </a:cubicBezTo>
                <a:lnTo>
                  <a:pt x="2945" y="14040"/>
                </a:lnTo>
                <a:lnTo>
                  <a:pt x="1473" y="14040"/>
                </a:lnTo>
                <a:cubicBezTo>
                  <a:pt x="659" y="14040"/>
                  <a:pt x="0" y="14766"/>
                  <a:pt x="0" y="15660"/>
                </a:cubicBezTo>
                <a:cubicBezTo>
                  <a:pt x="0" y="16554"/>
                  <a:pt x="659" y="17280"/>
                  <a:pt x="1473" y="17280"/>
                </a:cubicBezTo>
                <a:lnTo>
                  <a:pt x="6838" y="17280"/>
                </a:lnTo>
                <a:cubicBezTo>
                  <a:pt x="6838" y="17280"/>
                  <a:pt x="7820" y="16200"/>
                  <a:pt x="782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732">
            <a:extLst>
              <a:ext uri="{FF2B5EF4-FFF2-40B4-BE49-F238E27FC236}">
                <a16:creationId xmlns:a16="http://schemas.microsoft.com/office/drawing/2014/main" id="{F0C44B75-1AC9-CC47-8C5F-9440C925C059}"/>
              </a:ext>
            </a:extLst>
          </p:cNvPr>
          <p:cNvSpPr/>
          <p:nvPr/>
        </p:nvSpPr>
        <p:spPr>
          <a:xfrm>
            <a:off x="2956664" y="5020065"/>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9236" y="19413"/>
                </a:moveTo>
                <a:lnTo>
                  <a:pt x="13945" y="13593"/>
                </a:lnTo>
                <a:cubicBezTo>
                  <a:pt x="14130" y="12747"/>
                  <a:pt x="14236" y="11802"/>
                  <a:pt x="14236" y="10800"/>
                </a:cubicBezTo>
                <a:cubicBezTo>
                  <a:pt x="14236" y="9799"/>
                  <a:pt x="14130" y="8854"/>
                  <a:pt x="13945" y="8007"/>
                </a:cubicBezTo>
                <a:lnTo>
                  <a:pt x="19236" y="2187"/>
                </a:lnTo>
                <a:cubicBezTo>
                  <a:pt x="20007" y="2465"/>
                  <a:pt x="20618" y="6209"/>
                  <a:pt x="20618" y="10800"/>
                </a:cubicBezTo>
                <a:cubicBezTo>
                  <a:pt x="20618" y="15392"/>
                  <a:pt x="20007" y="19136"/>
                  <a:pt x="19236" y="19413"/>
                </a:cubicBezTo>
                <a:moveTo>
                  <a:pt x="11291" y="15120"/>
                </a:moveTo>
                <a:lnTo>
                  <a:pt x="10309" y="15120"/>
                </a:lnTo>
                <a:cubicBezTo>
                  <a:pt x="9225" y="15120"/>
                  <a:pt x="8345" y="13186"/>
                  <a:pt x="8345" y="10800"/>
                </a:cubicBezTo>
                <a:cubicBezTo>
                  <a:pt x="8345" y="8414"/>
                  <a:pt x="9225" y="6480"/>
                  <a:pt x="10309" y="6480"/>
                </a:cubicBezTo>
                <a:lnTo>
                  <a:pt x="11291" y="6480"/>
                </a:lnTo>
                <a:cubicBezTo>
                  <a:pt x="12375" y="6480"/>
                  <a:pt x="13255" y="8414"/>
                  <a:pt x="13255" y="10800"/>
                </a:cubicBezTo>
                <a:cubicBezTo>
                  <a:pt x="13255" y="13186"/>
                  <a:pt x="12375" y="15120"/>
                  <a:pt x="11291" y="15120"/>
                </a:cubicBezTo>
                <a:moveTo>
                  <a:pt x="7654" y="13593"/>
                </a:moveTo>
                <a:lnTo>
                  <a:pt x="2363" y="19413"/>
                </a:lnTo>
                <a:cubicBezTo>
                  <a:pt x="1593" y="19135"/>
                  <a:pt x="982" y="15391"/>
                  <a:pt x="982" y="10800"/>
                </a:cubicBezTo>
                <a:cubicBezTo>
                  <a:pt x="982" y="6209"/>
                  <a:pt x="1593" y="2465"/>
                  <a:pt x="2363" y="2187"/>
                </a:cubicBezTo>
                <a:lnTo>
                  <a:pt x="7654" y="8007"/>
                </a:lnTo>
                <a:cubicBezTo>
                  <a:pt x="7470" y="8854"/>
                  <a:pt x="7364" y="9799"/>
                  <a:pt x="7364" y="10800"/>
                </a:cubicBezTo>
                <a:cubicBezTo>
                  <a:pt x="7364" y="11802"/>
                  <a:pt x="7470" y="12747"/>
                  <a:pt x="7654" y="13593"/>
                </a:cubicBezTo>
                <a:moveTo>
                  <a:pt x="19145" y="0"/>
                </a:moveTo>
                <a:cubicBezTo>
                  <a:pt x="19066" y="0"/>
                  <a:pt x="18994" y="51"/>
                  <a:pt x="18928" y="124"/>
                </a:cubicBezTo>
                <a:lnTo>
                  <a:pt x="18925" y="114"/>
                </a:lnTo>
                <a:lnTo>
                  <a:pt x="13374" y="6221"/>
                </a:lnTo>
                <a:cubicBezTo>
                  <a:pt x="12841" y="5047"/>
                  <a:pt x="12105" y="4320"/>
                  <a:pt x="11291" y="4320"/>
                </a:cubicBezTo>
                <a:lnTo>
                  <a:pt x="10309" y="4320"/>
                </a:lnTo>
                <a:cubicBezTo>
                  <a:pt x="9495" y="4320"/>
                  <a:pt x="8758" y="5047"/>
                  <a:pt x="8225" y="6221"/>
                </a:cubicBezTo>
                <a:lnTo>
                  <a:pt x="2674" y="114"/>
                </a:lnTo>
                <a:lnTo>
                  <a:pt x="2671" y="124"/>
                </a:lnTo>
                <a:cubicBezTo>
                  <a:pt x="2606" y="51"/>
                  <a:pt x="2534" y="0"/>
                  <a:pt x="2455" y="0"/>
                </a:cubicBezTo>
                <a:cubicBezTo>
                  <a:pt x="1099" y="0"/>
                  <a:pt x="0" y="4835"/>
                  <a:pt x="0" y="10800"/>
                </a:cubicBezTo>
                <a:cubicBezTo>
                  <a:pt x="0" y="16765"/>
                  <a:pt x="1099" y="21600"/>
                  <a:pt x="2455" y="21600"/>
                </a:cubicBezTo>
                <a:cubicBezTo>
                  <a:pt x="2534" y="21600"/>
                  <a:pt x="2605" y="21549"/>
                  <a:pt x="2671" y="21477"/>
                </a:cubicBezTo>
                <a:lnTo>
                  <a:pt x="2674" y="21486"/>
                </a:lnTo>
                <a:lnTo>
                  <a:pt x="8225" y="15379"/>
                </a:lnTo>
                <a:cubicBezTo>
                  <a:pt x="8758" y="16554"/>
                  <a:pt x="9495" y="17280"/>
                  <a:pt x="10309" y="17280"/>
                </a:cubicBezTo>
                <a:lnTo>
                  <a:pt x="11291" y="17280"/>
                </a:lnTo>
                <a:cubicBezTo>
                  <a:pt x="12105" y="17280"/>
                  <a:pt x="12842" y="16554"/>
                  <a:pt x="13375" y="15379"/>
                </a:cubicBezTo>
                <a:lnTo>
                  <a:pt x="18940" y="21501"/>
                </a:lnTo>
                <a:lnTo>
                  <a:pt x="18941" y="21496"/>
                </a:lnTo>
                <a:cubicBezTo>
                  <a:pt x="19003" y="21560"/>
                  <a:pt x="19072" y="21600"/>
                  <a:pt x="19145" y="21600"/>
                </a:cubicBezTo>
                <a:cubicBezTo>
                  <a:pt x="20501" y="21600"/>
                  <a:pt x="21600" y="16765"/>
                  <a:pt x="21600" y="10800"/>
                </a:cubicBezTo>
                <a:cubicBezTo>
                  <a:pt x="21600" y="4835"/>
                  <a:pt x="20501" y="0"/>
                  <a:pt x="1914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733">
            <a:extLst>
              <a:ext uri="{FF2B5EF4-FFF2-40B4-BE49-F238E27FC236}">
                <a16:creationId xmlns:a16="http://schemas.microsoft.com/office/drawing/2014/main" id="{26CFA741-D36B-AB41-984C-2AF62CCA5DBC}"/>
              </a:ext>
            </a:extLst>
          </p:cNvPr>
          <p:cNvSpPr/>
          <p:nvPr/>
        </p:nvSpPr>
        <p:spPr>
          <a:xfrm>
            <a:off x="3578802" y="4943885"/>
            <a:ext cx="101574"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364"/>
                </a:moveTo>
                <a:lnTo>
                  <a:pt x="2804" y="17041"/>
                </a:lnTo>
                <a:lnTo>
                  <a:pt x="9142" y="5518"/>
                </a:lnTo>
                <a:lnTo>
                  <a:pt x="9803" y="5724"/>
                </a:lnTo>
                <a:cubicBezTo>
                  <a:pt x="9859" y="5747"/>
                  <a:pt x="9925" y="5764"/>
                  <a:pt x="9991" y="5783"/>
                </a:cubicBezTo>
                <a:lnTo>
                  <a:pt x="10130" y="5826"/>
                </a:lnTo>
                <a:lnTo>
                  <a:pt x="10141" y="5820"/>
                </a:lnTo>
                <a:cubicBezTo>
                  <a:pt x="10339" y="5861"/>
                  <a:pt x="10555" y="5891"/>
                  <a:pt x="10800" y="5891"/>
                </a:cubicBezTo>
                <a:cubicBezTo>
                  <a:pt x="11045" y="5891"/>
                  <a:pt x="11261" y="5861"/>
                  <a:pt x="11459" y="5820"/>
                </a:cubicBezTo>
                <a:lnTo>
                  <a:pt x="11470" y="5826"/>
                </a:lnTo>
                <a:lnTo>
                  <a:pt x="11609" y="5783"/>
                </a:lnTo>
                <a:cubicBezTo>
                  <a:pt x="11675" y="5764"/>
                  <a:pt x="11741" y="5747"/>
                  <a:pt x="11797" y="5724"/>
                </a:cubicBezTo>
                <a:lnTo>
                  <a:pt x="12457" y="5518"/>
                </a:lnTo>
                <a:lnTo>
                  <a:pt x="14283" y="8836"/>
                </a:lnTo>
                <a:lnTo>
                  <a:pt x="10800" y="8836"/>
                </a:lnTo>
                <a:cubicBezTo>
                  <a:pt x="10054" y="8836"/>
                  <a:pt x="9450" y="9056"/>
                  <a:pt x="9450" y="9327"/>
                </a:cubicBezTo>
                <a:cubicBezTo>
                  <a:pt x="9450" y="9599"/>
                  <a:pt x="10054" y="9818"/>
                  <a:pt x="10800" y="9818"/>
                </a:cubicBezTo>
                <a:lnTo>
                  <a:pt x="14824" y="9818"/>
                </a:lnTo>
                <a:lnTo>
                  <a:pt x="18796" y="17041"/>
                </a:lnTo>
                <a:cubicBezTo>
                  <a:pt x="18796" y="17041"/>
                  <a:pt x="10800" y="20364"/>
                  <a:pt x="10800" y="20364"/>
                </a:cubicBezTo>
                <a:close/>
                <a:moveTo>
                  <a:pt x="2776" y="2264"/>
                </a:moveTo>
                <a:cubicBezTo>
                  <a:pt x="3291" y="1541"/>
                  <a:pt x="6683" y="982"/>
                  <a:pt x="10800" y="982"/>
                </a:cubicBezTo>
                <a:cubicBezTo>
                  <a:pt x="14917" y="982"/>
                  <a:pt x="18308" y="1541"/>
                  <a:pt x="18825" y="2264"/>
                </a:cubicBezTo>
                <a:lnTo>
                  <a:pt x="10800" y="4765"/>
                </a:lnTo>
                <a:cubicBezTo>
                  <a:pt x="10800" y="4765"/>
                  <a:pt x="2776" y="2264"/>
                  <a:pt x="2776" y="2264"/>
                </a:cubicBezTo>
                <a:close/>
                <a:moveTo>
                  <a:pt x="21551" y="17094"/>
                </a:moveTo>
                <a:lnTo>
                  <a:pt x="21578" y="17093"/>
                </a:lnTo>
                <a:lnTo>
                  <a:pt x="17575" y="9818"/>
                </a:lnTo>
                <a:lnTo>
                  <a:pt x="18900" y="9818"/>
                </a:lnTo>
                <a:cubicBezTo>
                  <a:pt x="19646" y="9818"/>
                  <a:pt x="20250" y="9599"/>
                  <a:pt x="20250" y="9327"/>
                </a:cubicBezTo>
                <a:cubicBezTo>
                  <a:pt x="20250" y="9056"/>
                  <a:pt x="19646" y="8836"/>
                  <a:pt x="18900" y="8836"/>
                </a:cubicBezTo>
                <a:lnTo>
                  <a:pt x="17036" y="8836"/>
                </a:lnTo>
                <a:lnTo>
                  <a:pt x="14828" y="4820"/>
                </a:lnTo>
                <a:lnTo>
                  <a:pt x="14801" y="4822"/>
                </a:lnTo>
                <a:cubicBezTo>
                  <a:pt x="14795" y="4812"/>
                  <a:pt x="14792" y="4803"/>
                  <a:pt x="14785" y="4793"/>
                </a:cubicBezTo>
                <a:lnTo>
                  <a:pt x="20920" y="2881"/>
                </a:lnTo>
                <a:lnTo>
                  <a:pt x="20909" y="2874"/>
                </a:lnTo>
                <a:cubicBezTo>
                  <a:pt x="21315" y="2789"/>
                  <a:pt x="21600" y="2637"/>
                  <a:pt x="21600" y="2455"/>
                </a:cubicBezTo>
                <a:cubicBezTo>
                  <a:pt x="21600" y="1099"/>
                  <a:pt x="16764" y="0"/>
                  <a:pt x="10800" y="0"/>
                </a:cubicBezTo>
                <a:cubicBezTo>
                  <a:pt x="4836" y="0"/>
                  <a:pt x="0" y="1099"/>
                  <a:pt x="0" y="2455"/>
                </a:cubicBezTo>
                <a:cubicBezTo>
                  <a:pt x="0" y="2637"/>
                  <a:pt x="285" y="2789"/>
                  <a:pt x="691" y="2874"/>
                </a:cubicBezTo>
                <a:lnTo>
                  <a:pt x="680" y="2881"/>
                </a:lnTo>
                <a:lnTo>
                  <a:pt x="6815" y="4793"/>
                </a:lnTo>
                <a:cubicBezTo>
                  <a:pt x="6808" y="4802"/>
                  <a:pt x="6805" y="4812"/>
                  <a:pt x="6799" y="4822"/>
                </a:cubicBezTo>
                <a:lnTo>
                  <a:pt x="6772" y="4820"/>
                </a:lnTo>
                <a:lnTo>
                  <a:pt x="22" y="17093"/>
                </a:lnTo>
                <a:lnTo>
                  <a:pt x="49" y="17094"/>
                </a:lnTo>
                <a:cubicBezTo>
                  <a:pt x="34" y="17123"/>
                  <a:pt x="0" y="17151"/>
                  <a:pt x="0" y="17182"/>
                </a:cubicBezTo>
                <a:cubicBezTo>
                  <a:pt x="0" y="17306"/>
                  <a:pt x="137" y="17416"/>
                  <a:pt x="345" y="17502"/>
                </a:cubicBezTo>
                <a:lnTo>
                  <a:pt x="335" y="17505"/>
                </a:lnTo>
                <a:lnTo>
                  <a:pt x="9785" y="21432"/>
                </a:lnTo>
                <a:lnTo>
                  <a:pt x="9795" y="21429"/>
                </a:lnTo>
                <a:cubicBezTo>
                  <a:pt x="10041" y="21532"/>
                  <a:pt x="10394" y="21600"/>
                  <a:pt x="10800" y="21600"/>
                </a:cubicBezTo>
                <a:cubicBezTo>
                  <a:pt x="11206" y="21600"/>
                  <a:pt x="11557" y="21532"/>
                  <a:pt x="11805" y="21429"/>
                </a:cubicBezTo>
                <a:lnTo>
                  <a:pt x="11815" y="21432"/>
                </a:lnTo>
                <a:lnTo>
                  <a:pt x="21265" y="17505"/>
                </a:lnTo>
                <a:lnTo>
                  <a:pt x="21255" y="17502"/>
                </a:lnTo>
                <a:cubicBezTo>
                  <a:pt x="21463" y="17416"/>
                  <a:pt x="21600" y="17306"/>
                  <a:pt x="21600" y="17182"/>
                </a:cubicBezTo>
                <a:cubicBezTo>
                  <a:pt x="21600" y="17151"/>
                  <a:pt x="21566" y="17123"/>
                  <a:pt x="21551" y="170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734">
            <a:extLst>
              <a:ext uri="{FF2B5EF4-FFF2-40B4-BE49-F238E27FC236}">
                <a16:creationId xmlns:a16="http://schemas.microsoft.com/office/drawing/2014/main" id="{8AB1C5B8-32E7-2045-9881-137D1B03D832}"/>
              </a:ext>
            </a:extLst>
          </p:cNvPr>
          <p:cNvSpPr/>
          <p:nvPr/>
        </p:nvSpPr>
        <p:spPr>
          <a:xfrm>
            <a:off x="4023186" y="498197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09" y="9450"/>
                </a:moveTo>
                <a:lnTo>
                  <a:pt x="9140" y="9450"/>
                </a:lnTo>
                <a:lnTo>
                  <a:pt x="8293" y="7123"/>
                </a:lnTo>
                <a:lnTo>
                  <a:pt x="8289" y="7126"/>
                </a:lnTo>
                <a:cubicBezTo>
                  <a:pt x="8208" y="6906"/>
                  <a:pt x="8046" y="6750"/>
                  <a:pt x="7855" y="6750"/>
                </a:cubicBezTo>
                <a:cubicBezTo>
                  <a:pt x="7663" y="6750"/>
                  <a:pt x="7501" y="6906"/>
                  <a:pt x="7420" y="7126"/>
                </a:cubicBezTo>
                <a:lnTo>
                  <a:pt x="7415" y="7123"/>
                </a:lnTo>
                <a:lnTo>
                  <a:pt x="6569" y="9450"/>
                </a:lnTo>
                <a:lnTo>
                  <a:pt x="5400" y="9450"/>
                </a:lnTo>
                <a:cubicBezTo>
                  <a:pt x="5129" y="9450"/>
                  <a:pt x="4909" y="9752"/>
                  <a:pt x="4909" y="10125"/>
                </a:cubicBezTo>
                <a:cubicBezTo>
                  <a:pt x="4909" y="10571"/>
                  <a:pt x="5128" y="10687"/>
                  <a:pt x="5128" y="10687"/>
                </a:cubicBezTo>
                <a:lnTo>
                  <a:pt x="6405" y="11857"/>
                </a:lnTo>
                <a:lnTo>
                  <a:pt x="5914" y="14014"/>
                </a:lnTo>
                <a:cubicBezTo>
                  <a:pt x="5905" y="14067"/>
                  <a:pt x="5891" y="14118"/>
                  <a:pt x="5891" y="14175"/>
                </a:cubicBezTo>
                <a:cubicBezTo>
                  <a:pt x="5891" y="14548"/>
                  <a:pt x="6110" y="14850"/>
                  <a:pt x="6382" y="14850"/>
                </a:cubicBezTo>
                <a:cubicBezTo>
                  <a:pt x="6483" y="14850"/>
                  <a:pt x="6574" y="14801"/>
                  <a:pt x="6650" y="14727"/>
                </a:cubicBezTo>
                <a:lnTo>
                  <a:pt x="7855" y="13636"/>
                </a:lnTo>
                <a:lnTo>
                  <a:pt x="9055" y="14737"/>
                </a:lnTo>
                <a:cubicBezTo>
                  <a:pt x="9055" y="14737"/>
                  <a:pt x="9127" y="14850"/>
                  <a:pt x="9327" y="14850"/>
                </a:cubicBezTo>
                <a:cubicBezTo>
                  <a:pt x="9599" y="14850"/>
                  <a:pt x="9818" y="14548"/>
                  <a:pt x="9818" y="14175"/>
                </a:cubicBezTo>
                <a:cubicBezTo>
                  <a:pt x="9818" y="14117"/>
                  <a:pt x="9798" y="14070"/>
                  <a:pt x="9787" y="14017"/>
                </a:cubicBezTo>
                <a:lnTo>
                  <a:pt x="9304" y="11857"/>
                </a:lnTo>
                <a:lnTo>
                  <a:pt x="10581" y="10687"/>
                </a:lnTo>
                <a:cubicBezTo>
                  <a:pt x="10581" y="10687"/>
                  <a:pt x="10800" y="10571"/>
                  <a:pt x="10800" y="10125"/>
                </a:cubicBezTo>
                <a:cubicBezTo>
                  <a:pt x="10800" y="9752"/>
                  <a:pt x="10580" y="9450"/>
                  <a:pt x="10309" y="9450"/>
                </a:cubicBezTo>
                <a:moveTo>
                  <a:pt x="13255" y="11475"/>
                </a:moveTo>
                <a:lnTo>
                  <a:pt x="15218" y="11475"/>
                </a:lnTo>
                <a:cubicBezTo>
                  <a:pt x="15490" y="11475"/>
                  <a:pt x="15709" y="11173"/>
                  <a:pt x="15709" y="10800"/>
                </a:cubicBezTo>
                <a:cubicBezTo>
                  <a:pt x="15709" y="10427"/>
                  <a:pt x="15490" y="10125"/>
                  <a:pt x="15218" y="10125"/>
                </a:cubicBezTo>
                <a:lnTo>
                  <a:pt x="13255" y="10125"/>
                </a:lnTo>
                <a:cubicBezTo>
                  <a:pt x="12983" y="10125"/>
                  <a:pt x="12764" y="10427"/>
                  <a:pt x="12764" y="10800"/>
                </a:cubicBezTo>
                <a:cubicBezTo>
                  <a:pt x="12764" y="11173"/>
                  <a:pt x="12983" y="11475"/>
                  <a:pt x="13255" y="11475"/>
                </a:cubicBezTo>
                <a:moveTo>
                  <a:pt x="16200" y="12150"/>
                </a:moveTo>
                <a:lnTo>
                  <a:pt x="13255" y="12150"/>
                </a:lnTo>
                <a:cubicBezTo>
                  <a:pt x="12983" y="12150"/>
                  <a:pt x="12764" y="12452"/>
                  <a:pt x="12764" y="12825"/>
                </a:cubicBezTo>
                <a:cubicBezTo>
                  <a:pt x="12764" y="13198"/>
                  <a:pt x="12983" y="13500"/>
                  <a:pt x="13255" y="13500"/>
                </a:cubicBezTo>
                <a:lnTo>
                  <a:pt x="16200" y="13500"/>
                </a:lnTo>
                <a:cubicBezTo>
                  <a:pt x="16471" y="13500"/>
                  <a:pt x="16691" y="13198"/>
                  <a:pt x="16691" y="12825"/>
                </a:cubicBezTo>
                <a:cubicBezTo>
                  <a:pt x="16691" y="12452"/>
                  <a:pt x="16471" y="12150"/>
                  <a:pt x="16200" y="12150"/>
                </a:cubicBezTo>
                <a:moveTo>
                  <a:pt x="20618" y="14768"/>
                </a:moveTo>
                <a:lnTo>
                  <a:pt x="20618" y="17550"/>
                </a:lnTo>
                <a:lnTo>
                  <a:pt x="982" y="17550"/>
                </a:lnTo>
                <a:lnTo>
                  <a:pt x="982" y="14768"/>
                </a:lnTo>
                <a:cubicBezTo>
                  <a:pt x="2102" y="14393"/>
                  <a:pt x="2945" y="12759"/>
                  <a:pt x="2945" y="10800"/>
                </a:cubicBezTo>
                <a:cubicBezTo>
                  <a:pt x="2945" y="8841"/>
                  <a:pt x="2102" y="7207"/>
                  <a:pt x="982" y="6832"/>
                </a:cubicBezTo>
                <a:lnTo>
                  <a:pt x="982" y="4050"/>
                </a:lnTo>
                <a:lnTo>
                  <a:pt x="20618" y="4050"/>
                </a:lnTo>
                <a:lnTo>
                  <a:pt x="20618" y="6832"/>
                </a:lnTo>
                <a:cubicBezTo>
                  <a:pt x="19498" y="7207"/>
                  <a:pt x="18655" y="8841"/>
                  <a:pt x="18655" y="10800"/>
                </a:cubicBezTo>
                <a:cubicBezTo>
                  <a:pt x="18655" y="12759"/>
                  <a:pt x="19498" y="14393"/>
                  <a:pt x="20618" y="14768"/>
                </a:cubicBezTo>
                <a:moveTo>
                  <a:pt x="20618" y="20250"/>
                </a:moveTo>
                <a:lnTo>
                  <a:pt x="18655" y="20250"/>
                </a:lnTo>
                <a:lnTo>
                  <a:pt x="18655" y="18900"/>
                </a:lnTo>
                <a:lnTo>
                  <a:pt x="20618" y="18900"/>
                </a:lnTo>
                <a:cubicBezTo>
                  <a:pt x="20618" y="18900"/>
                  <a:pt x="20618" y="20250"/>
                  <a:pt x="20618" y="20250"/>
                </a:cubicBezTo>
                <a:close/>
                <a:moveTo>
                  <a:pt x="17673" y="20250"/>
                </a:moveTo>
                <a:lnTo>
                  <a:pt x="982" y="20250"/>
                </a:lnTo>
                <a:lnTo>
                  <a:pt x="982" y="18900"/>
                </a:lnTo>
                <a:lnTo>
                  <a:pt x="17673" y="18900"/>
                </a:lnTo>
                <a:cubicBezTo>
                  <a:pt x="17673" y="18900"/>
                  <a:pt x="17673" y="20250"/>
                  <a:pt x="17673" y="20250"/>
                </a:cubicBezTo>
                <a:close/>
                <a:moveTo>
                  <a:pt x="982" y="1350"/>
                </a:moveTo>
                <a:lnTo>
                  <a:pt x="17673" y="1350"/>
                </a:lnTo>
                <a:lnTo>
                  <a:pt x="17673" y="2700"/>
                </a:lnTo>
                <a:lnTo>
                  <a:pt x="982" y="2700"/>
                </a:lnTo>
                <a:cubicBezTo>
                  <a:pt x="982" y="2700"/>
                  <a:pt x="982" y="1350"/>
                  <a:pt x="982" y="1350"/>
                </a:cubicBezTo>
                <a:close/>
                <a:moveTo>
                  <a:pt x="18655" y="1350"/>
                </a:moveTo>
                <a:lnTo>
                  <a:pt x="20618" y="1350"/>
                </a:lnTo>
                <a:lnTo>
                  <a:pt x="20618" y="2700"/>
                </a:lnTo>
                <a:lnTo>
                  <a:pt x="18655" y="2700"/>
                </a:lnTo>
                <a:cubicBezTo>
                  <a:pt x="18655" y="2700"/>
                  <a:pt x="18655" y="1350"/>
                  <a:pt x="18655" y="1350"/>
                </a:cubicBezTo>
                <a:close/>
                <a:moveTo>
                  <a:pt x="21109" y="8100"/>
                </a:moveTo>
                <a:cubicBezTo>
                  <a:pt x="21380" y="8100"/>
                  <a:pt x="21600" y="7798"/>
                  <a:pt x="21600" y="7425"/>
                </a:cubicBezTo>
                <a:lnTo>
                  <a:pt x="21600" y="1350"/>
                </a:lnTo>
                <a:cubicBezTo>
                  <a:pt x="21600" y="605"/>
                  <a:pt x="21160" y="0"/>
                  <a:pt x="20618" y="0"/>
                </a:cubicBezTo>
                <a:lnTo>
                  <a:pt x="982" y="0"/>
                </a:lnTo>
                <a:cubicBezTo>
                  <a:pt x="439" y="0"/>
                  <a:pt x="0" y="605"/>
                  <a:pt x="0" y="1350"/>
                </a:cubicBezTo>
                <a:lnTo>
                  <a:pt x="0" y="7425"/>
                </a:lnTo>
                <a:cubicBezTo>
                  <a:pt x="0" y="7798"/>
                  <a:pt x="220" y="8100"/>
                  <a:pt x="491" y="8100"/>
                </a:cubicBezTo>
                <a:cubicBezTo>
                  <a:pt x="1304" y="8100"/>
                  <a:pt x="1964" y="9309"/>
                  <a:pt x="1964" y="10800"/>
                </a:cubicBezTo>
                <a:cubicBezTo>
                  <a:pt x="1964" y="12291"/>
                  <a:pt x="1304" y="13500"/>
                  <a:pt x="491" y="13500"/>
                </a:cubicBezTo>
                <a:cubicBezTo>
                  <a:pt x="220" y="13500"/>
                  <a:pt x="0" y="13802"/>
                  <a:pt x="0" y="14175"/>
                </a:cubicBezTo>
                <a:lnTo>
                  <a:pt x="0" y="20250"/>
                </a:lnTo>
                <a:cubicBezTo>
                  <a:pt x="0" y="20995"/>
                  <a:pt x="439" y="21600"/>
                  <a:pt x="982" y="21600"/>
                </a:cubicBezTo>
                <a:lnTo>
                  <a:pt x="20618" y="21600"/>
                </a:lnTo>
                <a:cubicBezTo>
                  <a:pt x="21160" y="21600"/>
                  <a:pt x="21600" y="20995"/>
                  <a:pt x="21600" y="20250"/>
                </a:cubicBezTo>
                <a:lnTo>
                  <a:pt x="21600" y="14175"/>
                </a:lnTo>
                <a:cubicBezTo>
                  <a:pt x="21600" y="13802"/>
                  <a:pt x="21380" y="13500"/>
                  <a:pt x="21109" y="13500"/>
                </a:cubicBezTo>
                <a:cubicBezTo>
                  <a:pt x="20296" y="13500"/>
                  <a:pt x="19636" y="12291"/>
                  <a:pt x="19636" y="10800"/>
                </a:cubicBezTo>
                <a:cubicBezTo>
                  <a:pt x="19636" y="9309"/>
                  <a:pt x="20296" y="8100"/>
                  <a:pt x="21109" y="8100"/>
                </a:cubicBezTo>
                <a:moveTo>
                  <a:pt x="16200" y="8100"/>
                </a:moveTo>
                <a:lnTo>
                  <a:pt x="13255" y="8100"/>
                </a:lnTo>
                <a:cubicBezTo>
                  <a:pt x="12983" y="8100"/>
                  <a:pt x="12764" y="8402"/>
                  <a:pt x="12764" y="8775"/>
                </a:cubicBezTo>
                <a:cubicBezTo>
                  <a:pt x="12764" y="9148"/>
                  <a:pt x="12983" y="9450"/>
                  <a:pt x="13255" y="9450"/>
                </a:cubicBezTo>
                <a:lnTo>
                  <a:pt x="16200" y="9450"/>
                </a:lnTo>
                <a:cubicBezTo>
                  <a:pt x="16471" y="9450"/>
                  <a:pt x="16691" y="9148"/>
                  <a:pt x="16691" y="8775"/>
                </a:cubicBezTo>
                <a:cubicBezTo>
                  <a:pt x="16691" y="8402"/>
                  <a:pt x="16471" y="8100"/>
                  <a:pt x="162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735">
            <a:extLst>
              <a:ext uri="{FF2B5EF4-FFF2-40B4-BE49-F238E27FC236}">
                <a16:creationId xmlns:a16="http://schemas.microsoft.com/office/drawing/2014/main" id="{CE5FDD32-AA6E-614C-B6D5-DA9386149B84}"/>
              </a:ext>
            </a:extLst>
          </p:cNvPr>
          <p:cNvSpPr/>
          <p:nvPr/>
        </p:nvSpPr>
        <p:spPr>
          <a:xfrm>
            <a:off x="4556447" y="496927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1291" y="12000"/>
                </a:moveTo>
                <a:lnTo>
                  <a:pt x="13255" y="12000"/>
                </a:lnTo>
                <a:cubicBezTo>
                  <a:pt x="13526" y="12000"/>
                  <a:pt x="13745" y="11732"/>
                  <a:pt x="13745" y="11400"/>
                </a:cubicBezTo>
                <a:cubicBezTo>
                  <a:pt x="13745" y="11068"/>
                  <a:pt x="13526" y="10800"/>
                  <a:pt x="13255" y="10800"/>
                </a:cubicBezTo>
                <a:lnTo>
                  <a:pt x="11291" y="10800"/>
                </a:lnTo>
                <a:cubicBezTo>
                  <a:pt x="11020" y="10800"/>
                  <a:pt x="10800" y="11068"/>
                  <a:pt x="10800" y="11400"/>
                </a:cubicBezTo>
                <a:cubicBezTo>
                  <a:pt x="10800" y="11732"/>
                  <a:pt x="11020" y="12000"/>
                  <a:pt x="11291" y="12000"/>
                </a:cubicBezTo>
                <a:moveTo>
                  <a:pt x="11291" y="13800"/>
                </a:moveTo>
                <a:lnTo>
                  <a:pt x="12273" y="13800"/>
                </a:lnTo>
                <a:cubicBezTo>
                  <a:pt x="12544" y="13800"/>
                  <a:pt x="12764" y="13532"/>
                  <a:pt x="12764" y="13200"/>
                </a:cubicBezTo>
                <a:cubicBezTo>
                  <a:pt x="12764" y="12868"/>
                  <a:pt x="12544" y="12600"/>
                  <a:pt x="12273" y="12600"/>
                </a:cubicBezTo>
                <a:lnTo>
                  <a:pt x="11291" y="12600"/>
                </a:lnTo>
                <a:cubicBezTo>
                  <a:pt x="11020" y="12600"/>
                  <a:pt x="10800" y="12868"/>
                  <a:pt x="10800" y="13200"/>
                </a:cubicBezTo>
                <a:cubicBezTo>
                  <a:pt x="10800" y="13532"/>
                  <a:pt x="11020" y="13800"/>
                  <a:pt x="11291" y="13800"/>
                </a:cubicBezTo>
                <a:moveTo>
                  <a:pt x="11291" y="15600"/>
                </a:moveTo>
                <a:lnTo>
                  <a:pt x="13255" y="15600"/>
                </a:lnTo>
                <a:cubicBezTo>
                  <a:pt x="13526" y="15600"/>
                  <a:pt x="13745" y="15332"/>
                  <a:pt x="13745" y="15000"/>
                </a:cubicBezTo>
                <a:cubicBezTo>
                  <a:pt x="13745" y="14668"/>
                  <a:pt x="13526" y="14400"/>
                  <a:pt x="13255" y="14400"/>
                </a:cubicBezTo>
                <a:lnTo>
                  <a:pt x="11291" y="14400"/>
                </a:lnTo>
                <a:cubicBezTo>
                  <a:pt x="11020" y="14400"/>
                  <a:pt x="10800" y="14668"/>
                  <a:pt x="10800" y="15000"/>
                </a:cubicBezTo>
                <a:cubicBezTo>
                  <a:pt x="10800" y="15332"/>
                  <a:pt x="11020" y="15600"/>
                  <a:pt x="11291" y="15600"/>
                </a:cubicBezTo>
                <a:moveTo>
                  <a:pt x="20618" y="0"/>
                </a:moveTo>
                <a:lnTo>
                  <a:pt x="3927" y="0"/>
                </a:lnTo>
                <a:cubicBezTo>
                  <a:pt x="3385" y="0"/>
                  <a:pt x="2945" y="538"/>
                  <a:pt x="2945" y="1200"/>
                </a:cubicBezTo>
                <a:lnTo>
                  <a:pt x="2945" y="3000"/>
                </a:lnTo>
                <a:cubicBezTo>
                  <a:pt x="2945" y="3332"/>
                  <a:pt x="3165" y="3600"/>
                  <a:pt x="3436" y="3600"/>
                </a:cubicBezTo>
                <a:cubicBezTo>
                  <a:pt x="3708" y="3600"/>
                  <a:pt x="3927" y="3332"/>
                  <a:pt x="3927" y="3000"/>
                </a:cubicBezTo>
                <a:lnTo>
                  <a:pt x="3927" y="1200"/>
                </a:lnTo>
                <a:lnTo>
                  <a:pt x="20618" y="1200"/>
                </a:lnTo>
                <a:lnTo>
                  <a:pt x="20618" y="15600"/>
                </a:lnTo>
                <a:lnTo>
                  <a:pt x="20127" y="15600"/>
                </a:lnTo>
                <a:cubicBezTo>
                  <a:pt x="19856" y="15600"/>
                  <a:pt x="19636" y="15868"/>
                  <a:pt x="19636" y="16200"/>
                </a:cubicBezTo>
                <a:cubicBezTo>
                  <a:pt x="19636" y="16532"/>
                  <a:pt x="19856" y="16800"/>
                  <a:pt x="20127" y="16800"/>
                </a:cubicBezTo>
                <a:lnTo>
                  <a:pt x="20618" y="16800"/>
                </a:lnTo>
                <a:cubicBezTo>
                  <a:pt x="21160" y="16800"/>
                  <a:pt x="21600" y="16263"/>
                  <a:pt x="21600" y="15600"/>
                </a:cubicBezTo>
                <a:lnTo>
                  <a:pt x="21600" y="1200"/>
                </a:lnTo>
                <a:cubicBezTo>
                  <a:pt x="21600" y="538"/>
                  <a:pt x="21160" y="0"/>
                  <a:pt x="20618" y="0"/>
                </a:cubicBezTo>
                <a:moveTo>
                  <a:pt x="5091" y="13116"/>
                </a:moveTo>
                <a:lnTo>
                  <a:pt x="6156" y="13983"/>
                </a:lnTo>
                <a:lnTo>
                  <a:pt x="5747" y="15581"/>
                </a:lnTo>
                <a:cubicBezTo>
                  <a:pt x="5738" y="15620"/>
                  <a:pt x="5727" y="15657"/>
                  <a:pt x="5727" y="15700"/>
                </a:cubicBezTo>
                <a:cubicBezTo>
                  <a:pt x="5727" y="15976"/>
                  <a:pt x="5911" y="16200"/>
                  <a:pt x="6136" y="16200"/>
                </a:cubicBezTo>
                <a:cubicBezTo>
                  <a:pt x="6221" y="16200"/>
                  <a:pt x="6296" y="16164"/>
                  <a:pt x="6360" y="16110"/>
                </a:cubicBezTo>
                <a:lnTo>
                  <a:pt x="7364" y="15301"/>
                </a:lnTo>
                <a:lnTo>
                  <a:pt x="8364" y="16116"/>
                </a:lnTo>
                <a:cubicBezTo>
                  <a:pt x="8364" y="16116"/>
                  <a:pt x="8424" y="16200"/>
                  <a:pt x="8591" y="16200"/>
                </a:cubicBezTo>
                <a:cubicBezTo>
                  <a:pt x="8817" y="16200"/>
                  <a:pt x="9000" y="15976"/>
                  <a:pt x="9000" y="15700"/>
                </a:cubicBezTo>
                <a:cubicBezTo>
                  <a:pt x="9000" y="15657"/>
                  <a:pt x="8983" y="15622"/>
                  <a:pt x="8974" y="15583"/>
                </a:cubicBezTo>
                <a:lnTo>
                  <a:pt x="8572" y="13983"/>
                </a:lnTo>
                <a:lnTo>
                  <a:pt x="9636" y="13116"/>
                </a:lnTo>
                <a:cubicBezTo>
                  <a:pt x="9636" y="13116"/>
                  <a:pt x="9818" y="13030"/>
                  <a:pt x="9818" y="12700"/>
                </a:cubicBezTo>
                <a:cubicBezTo>
                  <a:pt x="9818" y="12424"/>
                  <a:pt x="9635" y="12200"/>
                  <a:pt x="9409" y="12200"/>
                </a:cubicBezTo>
                <a:lnTo>
                  <a:pt x="8435" y="12200"/>
                </a:lnTo>
                <a:lnTo>
                  <a:pt x="7730" y="10477"/>
                </a:lnTo>
                <a:lnTo>
                  <a:pt x="7726" y="10479"/>
                </a:lnTo>
                <a:cubicBezTo>
                  <a:pt x="7658" y="10315"/>
                  <a:pt x="7524" y="10200"/>
                  <a:pt x="7364" y="10200"/>
                </a:cubicBezTo>
                <a:cubicBezTo>
                  <a:pt x="7204" y="10200"/>
                  <a:pt x="7069" y="10315"/>
                  <a:pt x="7001" y="10479"/>
                </a:cubicBezTo>
                <a:lnTo>
                  <a:pt x="6998" y="10477"/>
                </a:lnTo>
                <a:lnTo>
                  <a:pt x="6293" y="12200"/>
                </a:lnTo>
                <a:lnTo>
                  <a:pt x="5319" y="12200"/>
                </a:lnTo>
                <a:cubicBezTo>
                  <a:pt x="5092" y="12200"/>
                  <a:pt x="4909" y="12424"/>
                  <a:pt x="4909" y="12700"/>
                </a:cubicBezTo>
                <a:cubicBezTo>
                  <a:pt x="4909" y="13030"/>
                  <a:pt x="5091" y="13116"/>
                  <a:pt x="5091" y="13116"/>
                </a:cubicBezTo>
                <a:moveTo>
                  <a:pt x="17673" y="7200"/>
                </a:moveTo>
                <a:lnTo>
                  <a:pt x="16691" y="7200"/>
                </a:lnTo>
                <a:lnTo>
                  <a:pt x="16691" y="6000"/>
                </a:lnTo>
                <a:lnTo>
                  <a:pt x="17673" y="6000"/>
                </a:lnTo>
                <a:cubicBezTo>
                  <a:pt x="17673" y="6000"/>
                  <a:pt x="17673" y="7200"/>
                  <a:pt x="17673" y="7200"/>
                </a:cubicBezTo>
                <a:close/>
                <a:moveTo>
                  <a:pt x="17673" y="10947"/>
                </a:moveTo>
                <a:cubicBezTo>
                  <a:pt x="17102" y="11278"/>
                  <a:pt x="16691" y="12157"/>
                  <a:pt x="16691" y="13200"/>
                </a:cubicBezTo>
                <a:cubicBezTo>
                  <a:pt x="16691" y="14244"/>
                  <a:pt x="17102" y="15122"/>
                  <a:pt x="17673" y="15453"/>
                </a:cubicBezTo>
                <a:lnTo>
                  <a:pt x="17673" y="18000"/>
                </a:lnTo>
                <a:lnTo>
                  <a:pt x="982" y="18000"/>
                </a:lnTo>
                <a:lnTo>
                  <a:pt x="982" y="15453"/>
                </a:lnTo>
                <a:cubicBezTo>
                  <a:pt x="1552" y="15122"/>
                  <a:pt x="1964" y="14244"/>
                  <a:pt x="1964" y="13200"/>
                </a:cubicBezTo>
                <a:cubicBezTo>
                  <a:pt x="1964" y="12157"/>
                  <a:pt x="1552" y="11278"/>
                  <a:pt x="982" y="10947"/>
                </a:cubicBezTo>
                <a:lnTo>
                  <a:pt x="982" y="8400"/>
                </a:lnTo>
                <a:lnTo>
                  <a:pt x="17673" y="8400"/>
                </a:lnTo>
                <a:cubicBezTo>
                  <a:pt x="17673" y="8400"/>
                  <a:pt x="17673" y="10947"/>
                  <a:pt x="17673" y="10947"/>
                </a:cubicBezTo>
                <a:close/>
                <a:moveTo>
                  <a:pt x="17673" y="20400"/>
                </a:moveTo>
                <a:lnTo>
                  <a:pt x="16691" y="20400"/>
                </a:lnTo>
                <a:lnTo>
                  <a:pt x="16691" y="19200"/>
                </a:lnTo>
                <a:lnTo>
                  <a:pt x="17673" y="19200"/>
                </a:lnTo>
                <a:cubicBezTo>
                  <a:pt x="17673" y="19200"/>
                  <a:pt x="17673" y="20400"/>
                  <a:pt x="17673" y="20400"/>
                </a:cubicBezTo>
                <a:close/>
                <a:moveTo>
                  <a:pt x="15709" y="20400"/>
                </a:moveTo>
                <a:lnTo>
                  <a:pt x="982" y="20400"/>
                </a:lnTo>
                <a:lnTo>
                  <a:pt x="982" y="19200"/>
                </a:lnTo>
                <a:lnTo>
                  <a:pt x="15709" y="19200"/>
                </a:lnTo>
                <a:cubicBezTo>
                  <a:pt x="15709" y="19200"/>
                  <a:pt x="15709" y="20400"/>
                  <a:pt x="15709" y="20400"/>
                </a:cubicBezTo>
                <a:close/>
                <a:moveTo>
                  <a:pt x="982" y="6000"/>
                </a:moveTo>
                <a:lnTo>
                  <a:pt x="15709" y="6000"/>
                </a:lnTo>
                <a:lnTo>
                  <a:pt x="15709" y="7200"/>
                </a:lnTo>
                <a:lnTo>
                  <a:pt x="982" y="7200"/>
                </a:lnTo>
                <a:cubicBezTo>
                  <a:pt x="982" y="7200"/>
                  <a:pt x="982" y="6000"/>
                  <a:pt x="982" y="6000"/>
                </a:cubicBezTo>
                <a:close/>
                <a:moveTo>
                  <a:pt x="17673" y="4800"/>
                </a:moveTo>
                <a:lnTo>
                  <a:pt x="982" y="4800"/>
                </a:lnTo>
                <a:cubicBezTo>
                  <a:pt x="439" y="4800"/>
                  <a:pt x="0" y="5338"/>
                  <a:pt x="0" y="6000"/>
                </a:cubicBezTo>
                <a:lnTo>
                  <a:pt x="0" y="11400"/>
                </a:lnTo>
                <a:cubicBezTo>
                  <a:pt x="0" y="11732"/>
                  <a:pt x="220" y="12000"/>
                  <a:pt x="491" y="12000"/>
                </a:cubicBezTo>
                <a:cubicBezTo>
                  <a:pt x="762" y="12000"/>
                  <a:pt x="982" y="12538"/>
                  <a:pt x="982" y="13200"/>
                </a:cubicBezTo>
                <a:cubicBezTo>
                  <a:pt x="982" y="13862"/>
                  <a:pt x="762" y="14400"/>
                  <a:pt x="491" y="14400"/>
                </a:cubicBezTo>
                <a:cubicBezTo>
                  <a:pt x="220" y="14400"/>
                  <a:pt x="0" y="14668"/>
                  <a:pt x="0" y="15000"/>
                </a:cubicBezTo>
                <a:lnTo>
                  <a:pt x="0" y="20400"/>
                </a:lnTo>
                <a:cubicBezTo>
                  <a:pt x="0" y="21063"/>
                  <a:pt x="439" y="21600"/>
                  <a:pt x="982" y="21600"/>
                </a:cubicBezTo>
                <a:lnTo>
                  <a:pt x="17673" y="21600"/>
                </a:lnTo>
                <a:cubicBezTo>
                  <a:pt x="18214" y="21600"/>
                  <a:pt x="18655" y="21063"/>
                  <a:pt x="18655" y="20400"/>
                </a:cubicBezTo>
                <a:lnTo>
                  <a:pt x="18655" y="15000"/>
                </a:lnTo>
                <a:cubicBezTo>
                  <a:pt x="18655" y="14668"/>
                  <a:pt x="18435" y="14400"/>
                  <a:pt x="18164" y="14400"/>
                </a:cubicBezTo>
                <a:cubicBezTo>
                  <a:pt x="17892" y="14400"/>
                  <a:pt x="17673" y="13862"/>
                  <a:pt x="17673" y="13200"/>
                </a:cubicBezTo>
                <a:cubicBezTo>
                  <a:pt x="17673" y="12538"/>
                  <a:pt x="17892" y="12000"/>
                  <a:pt x="18164" y="12000"/>
                </a:cubicBezTo>
                <a:cubicBezTo>
                  <a:pt x="18435" y="12000"/>
                  <a:pt x="18655" y="11732"/>
                  <a:pt x="18655" y="11400"/>
                </a:cubicBezTo>
                <a:lnTo>
                  <a:pt x="18655" y="6000"/>
                </a:lnTo>
                <a:cubicBezTo>
                  <a:pt x="18655" y="5338"/>
                  <a:pt x="18214" y="4800"/>
                  <a:pt x="17673"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736">
            <a:extLst>
              <a:ext uri="{FF2B5EF4-FFF2-40B4-BE49-F238E27FC236}">
                <a16:creationId xmlns:a16="http://schemas.microsoft.com/office/drawing/2014/main" id="{A816EB46-CF7F-9145-9FA5-E6A1A0A1CD97}"/>
              </a:ext>
            </a:extLst>
          </p:cNvPr>
          <p:cNvSpPr/>
          <p:nvPr/>
        </p:nvSpPr>
        <p:spPr>
          <a:xfrm>
            <a:off x="5089708"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18655"/>
                </a:lnTo>
                <a:lnTo>
                  <a:pt x="2945" y="18655"/>
                </a:lnTo>
                <a:cubicBezTo>
                  <a:pt x="2945" y="18655"/>
                  <a:pt x="2945" y="2945"/>
                  <a:pt x="2945" y="2945"/>
                </a:cubicBezTo>
                <a:close/>
                <a:moveTo>
                  <a:pt x="1964" y="19636"/>
                </a:moveTo>
                <a:lnTo>
                  <a:pt x="19636" y="19636"/>
                </a:lnTo>
                <a:lnTo>
                  <a:pt x="19636"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737">
            <a:extLst>
              <a:ext uri="{FF2B5EF4-FFF2-40B4-BE49-F238E27FC236}">
                <a16:creationId xmlns:a16="http://schemas.microsoft.com/office/drawing/2014/main" id="{DCD0CC4D-1768-9F4D-931B-E893D734140B}"/>
              </a:ext>
            </a:extLst>
          </p:cNvPr>
          <p:cNvSpPr/>
          <p:nvPr/>
        </p:nvSpPr>
        <p:spPr>
          <a:xfrm>
            <a:off x="5622969"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738">
            <a:extLst>
              <a:ext uri="{FF2B5EF4-FFF2-40B4-BE49-F238E27FC236}">
                <a16:creationId xmlns:a16="http://schemas.microsoft.com/office/drawing/2014/main" id="{70F1C8A7-3708-9648-8E5E-4F95AE993E85}"/>
              </a:ext>
            </a:extLst>
          </p:cNvPr>
          <p:cNvSpPr/>
          <p:nvPr/>
        </p:nvSpPr>
        <p:spPr>
          <a:xfrm>
            <a:off x="823620"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739">
            <a:extLst>
              <a:ext uri="{FF2B5EF4-FFF2-40B4-BE49-F238E27FC236}">
                <a16:creationId xmlns:a16="http://schemas.microsoft.com/office/drawing/2014/main" id="{C5C73C89-B3E0-D643-B5DB-90A2D352BF6C}"/>
              </a:ext>
            </a:extLst>
          </p:cNvPr>
          <p:cNvSpPr/>
          <p:nvPr/>
        </p:nvSpPr>
        <p:spPr>
          <a:xfrm>
            <a:off x="1356881"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740">
            <a:extLst>
              <a:ext uri="{FF2B5EF4-FFF2-40B4-BE49-F238E27FC236}">
                <a16:creationId xmlns:a16="http://schemas.microsoft.com/office/drawing/2014/main" id="{B4A3A7DE-1BD9-8B42-B0A5-2E95C8867338}"/>
              </a:ext>
            </a:extLst>
          </p:cNvPr>
          <p:cNvSpPr/>
          <p:nvPr/>
        </p:nvSpPr>
        <p:spPr>
          <a:xfrm>
            <a:off x="1890142"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741">
            <a:extLst>
              <a:ext uri="{FF2B5EF4-FFF2-40B4-BE49-F238E27FC236}">
                <a16:creationId xmlns:a16="http://schemas.microsoft.com/office/drawing/2014/main" id="{00644707-AF3A-024D-9229-CFAB9F3B8FFD}"/>
              </a:ext>
            </a:extLst>
          </p:cNvPr>
          <p:cNvSpPr/>
          <p:nvPr/>
        </p:nvSpPr>
        <p:spPr>
          <a:xfrm>
            <a:off x="2423403"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9327" y="9327"/>
                </a:moveTo>
                <a:lnTo>
                  <a:pt x="2945" y="9327"/>
                </a:lnTo>
                <a:lnTo>
                  <a:pt x="2945" y="2945"/>
                </a:lnTo>
                <a:lnTo>
                  <a:pt x="9327" y="2945"/>
                </a:lnTo>
                <a:cubicBezTo>
                  <a:pt x="9327" y="2945"/>
                  <a:pt x="9327" y="9327"/>
                  <a:pt x="9327" y="9327"/>
                </a:cubicBezTo>
                <a:close/>
                <a:moveTo>
                  <a:pt x="10309" y="1964"/>
                </a:moveTo>
                <a:lnTo>
                  <a:pt x="1964" y="1964"/>
                </a:lnTo>
                <a:lnTo>
                  <a:pt x="1964" y="10309"/>
                </a:lnTo>
                <a:lnTo>
                  <a:pt x="10309" y="10309"/>
                </a:lnTo>
                <a:cubicBezTo>
                  <a:pt x="10309" y="10309"/>
                  <a:pt x="10309" y="1964"/>
                  <a:pt x="10309"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742">
            <a:extLst>
              <a:ext uri="{FF2B5EF4-FFF2-40B4-BE49-F238E27FC236}">
                <a16:creationId xmlns:a16="http://schemas.microsoft.com/office/drawing/2014/main" id="{CB17C470-A7CF-3740-83F5-BD65F4E3A84F}"/>
              </a:ext>
            </a:extLst>
          </p:cNvPr>
          <p:cNvSpPr/>
          <p:nvPr/>
        </p:nvSpPr>
        <p:spPr>
          <a:xfrm>
            <a:off x="2956664"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743">
            <a:extLst>
              <a:ext uri="{FF2B5EF4-FFF2-40B4-BE49-F238E27FC236}">
                <a16:creationId xmlns:a16="http://schemas.microsoft.com/office/drawing/2014/main" id="{8F41CB77-55BE-D741-B29B-6FBD4F9C3DA4}"/>
              </a:ext>
            </a:extLst>
          </p:cNvPr>
          <p:cNvSpPr/>
          <p:nvPr/>
        </p:nvSpPr>
        <p:spPr>
          <a:xfrm>
            <a:off x="3489925"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744">
            <a:extLst>
              <a:ext uri="{FF2B5EF4-FFF2-40B4-BE49-F238E27FC236}">
                <a16:creationId xmlns:a16="http://schemas.microsoft.com/office/drawing/2014/main" id="{91C306BB-35FE-AB47-A2D2-EF703C6C8731}"/>
              </a:ext>
            </a:extLst>
          </p:cNvPr>
          <p:cNvSpPr/>
          <p:nvPr/>
        </p:nvSpPr>
        <p:spPr>
          <a:xfrm>
            <a:off x="4023186"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9327"/>
                </a:moveTo>
                <a:lnTo>
                  <a:pt x="12273" y="9327"/>
                </a:lnTo>
                <a:lnTo>
                  <a:pt x="12273" y="12273"/>
                </a:lnTo>
                <a:lnTo>
                  <a:pt x="9327" y="12273"/>
                </a:lnTo>
                <a:cubicBezTo>
                  <a:pt x="9327" y="12273"/>
                  <a:pt x="9327" y="9327"/>
                  <a:pt x="9327" y="9327"/>
                </a:cubicBezTo>
                <a:close/>
                <a:moveTo>
                  <a:pt x="8345" y="13255"/>
                </a:moveTo>
                <a:lnTo>
                  <a:pt x="13255" y="13255"/>
                </a:lnTo>
                <a:lnTo>
                  <a:pt x="13255" y="8345"/>
                </a:lnTo>
                <a:lnTo>
                  <a:pt x="8345" y="8345"/>
                </a:lnTo>
                <a:cubicBezTo>
                  <a:pt x="8345" y="8345"/>
                  <a:pt x="8345" y="13255"/>
                  <a:pt x="8345" y="13255"/>
                </a:cubicBezTo>
                <a:close/>
                <a:moveTo>
                  <a:pt x="9327" y="15709"/>
                </a:moveTo>
                <a:lnTo>
                  <a:pt x="12273" y="15709"/>
                </a:lnTo>
                <a:lnTo>
                  <a:pt x="12273" y="18655"/>
                </a:lnTo>
                <a:lnTo>
                  <a:pt x="9327" y="18655"/>
                </a:lnTo>
                <a:cubicBezTo>
                  <a:pt x="9327" y="18655"/>
                  <a:pt x="9327" y="15709"/>
                  <a:pt x="9327" y="15709"/>
                </a:cubicBezTo>
                <a:close/>
                <a:moveTo>
                  <a:pt x="8345" y="19636"/>
                </a:moveTo>
                <a:lnTo>
                  <a:pt x="13255" y="19636"/>
                </a:lnTo>
                <a:lnTo>
                  <a:pt x="13255" y="14727"/>
                </a:lnTo>
                <a:lnTo>
                  <a:pt x="8345" y="14727"/>
                </a:lnTo>
                <a:cubicBezTo>
                  <a:pt x="8345" y="14727"/>
                  <a:pt x="8345" y="19636"/>
                  <a:pt x="8345" y="19636"/>
                </a:cubicBezTo>
                <a:close/>
                <a:moveTo>
                  <a:pt x="15709" y="2945"/>
                </a:moveTo>
                <a:lnTo>
                  <a:pt x="18655" y="2945"/>
                </a:lnTo>
                <a:lnTo>
                  <a:pt x="18655" y="5891"/>
                </a:lnTo>
                <a:lnTo>
                  <a:pt x="15709" y="5891"/>
                </a:lnTo>
                <a:cubicBezTo>
                  <a:pt x="15709" y="5891"/>
                  <a:pt x="15709" y="2945"/>
                  <a:pt x="15709" y="2945"/>
                </a:cubicBezTo>
                <a:close/>
                <a:moveTo>
                  <a:pt x="14727" y="6873"/>
                </a:moveTo>
                <a:lnTo>
                  <a:pt x="19636" y="6873"/>
                </a:lnTo>
                <a:lnTo>
                  <a:pt x="19636" y="1964"/>
                </a:lnTo>
                <a:lnTo>
                  <a:pt x="14727" y="1964"/>
                </a:lnTo>
                <a:cubicBezTo>
                  <a:pt x="14727" y="1964"/>
                  <a:pt x="14727" y="6873"/>
                  <a:pt x="14727" y="6873"/>
                </a:cubicBezTo>
                <a:close/>
                <a:moveTo>
                  <a:pt x="15709" y="9327"/>
                </a:moveTo>
                <a:lnTo>
                  <a:pt x="18655" y="9327"/>
                </a:lnTo>
                <a:lnTo>
                  <a:pt x="18655" y="12273"/>
                </a:lnTo>
                <a:lnTo>
                  <a:pt x="15709" y="12273"/>
                </a:lnTo>
                <a:cubicBezTo>
                  <a:pt x="15709" y="12273"/>
                  <a:pt x="15709" y="9327"/>
                  <a:pt x="15709" y="9327"/>
                </a:cubicBezTo>
                <a:close/>
                <a:moveTo>
                  <a:pt x="14727" y="13255"/>
                </a:moveTo>
                <a:lnTo>
                  <a:pt x="19636" y="13255"/>
                </a:lnTo>
                <a:lnTo>
                  <a:pt x="19636" y="8345"/>
                </a:lnTo>
                <a:lnTo>
                  <a:pt x="14727" y="8345"/>
                </a:lnTo>
                <a:cubicBezTo>
                  <a:pt x="14727" y="8345"/>
                  <a:pt x="14727" y="13255"/>
                  <a:pt x="14727" y="13255"/>
                </a:cubicBezTo>
                <a:close/>
                <a:moveTo>
                  <a:pt x="9327" y="2945"/>
                </a:moveTo>
                <a:lnTo>
                  <a:pt x="12273" y="2945"/>
                </a:lnTo>
                <a:lnTo>
                  <a:pt x="12273" y="5891"/>
                </a:lnTo>
                <a:lnTo>
                  <a:pt x="9327" y="5891"/>
                </a:lnTo>
                <a:cubicBezTo>
                  <a:pt x="9327" y="5891"/>
                  <a:pt x="9327" y="2945"/>
                  <a:pt x="9327" y="2945"/>
                </a:cubicBezTo>
                <a:close/>
                <a:moveTo>
                  <a:pt x="8345" y="6873"/>
                </a:moveTo>
                <a:lnTo>
                  <a:pt x="13255" y="6873"/>
                </a:lnTo>
                <a:lnTo>
                  <a:pt x="13255" y="1964"/>
                </a:lnTo>
                <a:lnTo>
                  <a:pt x="8345" y="1964"/>
                </a:lnTo>
                <a:cubicBezTo>
                  <a:pt x="8345" y="1964"/>
                  <a:pt x="8345" y="6873"/>
                  <a:pt x="8345" y="6873"/>
                </a:cubicBezTo>
                <a:close/>
                <a:moveTo>
                  <a:pt x="2945" y="9327"/>
                </a:moveTo>
                <a:lnTo>
                  <a:pt x="5891" y="9327"/>
                </a:lnTo>
                <a:lnTo>
                  <a:pt x="5891" y="12273"/>
                </a:lnTo>
                <a:lnTo>
                  <a:pt x="2945" y="12273"/>
                </a:lnTo>
                <a:cubicBezTo>
                  <a:pt x="2945" y="12273"/>
                  <a:pt x="2945" y="9327"/>
                  <a:pt x="2945" y="9327"/>
                </a:cubicBezTo>
                <a:close/>
                <a:moveTo>
                  <a:pt x="1964" y="13255"/>
                </a:moveTo>
                <a:lnTo>
                  <a:pt x="6873" y="13255"/>
                </a:lnTo>
                <a:lnTo>
                  <a:pt x="6873" y="8345"/>
                </a:lnTo>
                <a:lnTo>
                  <a:pt x="1964" y="8345"/>
                </a:lnTo>
                <a:cubicBezTo>
                  <a:pt x="1964" y="8345"/>
                  <a:pt x="1964" y="13255"/>
                  <a:pt x="1964" y="13255"/>
                </a:cubicBezTo>
                <a:close/>
                <a:moveTo>
                  <a:pt x="2945" y="2945"/>
                </a:moveTo>
                <a:lnTo>
                  <a:pt x="5891" y="2945"/>
                </a:lnTo>
                <a:lnTo>
                  <a:pt x="5891" y="5891"/>
                </a:lnTo>
                <a:lnTo>
                  <a:pt x="2945" y="5891"/>
                </a:lnTo>
                <a:cubicBezTo>
                  <a:pt x="2945" y="5891"/>
                  <a:pt x="2945" y="2945"/>
                  <a:pt x="2945" y="2945"/>
                </a:cubicBezTo>
                <a:close/>
                <a:moveTo>
                  <a:pt x="1964" y="6873"/>
                </a:moveTo>
                <a:lnTo>
                  <a:pt x="6873" y="6873"/>
                </a:lnTo>
                <a:lnTo>
                  <a:pt x="6873" y="1964"/>
                </a:lnTo>
                <a:lnTo>
                  <a:pt x="1964" y="1964"/>
                </a:lnTo>
                <a:cubicBezTo>
                  <a:pt x="1964" y="1964"/>
                  <a:pt x="1964" y="6873"/>
                  <a:pt x="1964" y="6873"/>
                </a:cubicBezTo>
                <a:close/>
                <a:moveTo>
                  <a:pt x="20618" y="19636"/>
                </a:moveTo>
                <a:cubicBezTo>
                  <a:pt x="20618" y="20178"/>
                  <a:pt x="20178"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15709"/>
                </a:moveTo>
                <a:lnTo>
                  <a:pt x="5891" y="15709"/>
                </a:lnTo>
                <a:lnTo>
                  <a:pt x="5891" y="18655"/>
                </a:lnTo>
                <a:lnTo>
                  <a:pt x="2945" y="18655"/>
                </a:lnTo>
                <a:cubicBezTo>
                  <a:pt x="2945" y="18655"/>
                  <a:pt x="2945" y="15709"/>
                  <a:pt x="2945" y="15709"/>
                </a:cubicBezTo>
                <a:close/>
                <a:moveTo>
                  <a:pt x="1964" y="19636"/>
                </a:moveTo>
                <a:lnTo>
                  <a:pt x="6873" y="19636"/>
                </a:lnTo>
                <a:lnTo>
                  <a:pt x="6873" y="14727"/>
                </a:lnTo>
                <a:lnTo>
                  <a:pt x="1964" y="14727"/>
                </a:lnTo>
                <a:cubicBezTo>
                  <a:pt x="1964" y="14727"/>
                  <a:pt x="1964" y="19636"/>
                  <a:pt x="1964" y="19636"/>
                </a:cubicBezTo>
                <a:close/>
                <a:moveTo>
                  <a:pt x="15709" y="15709"/>
                </a:moveTo>
                <a:lnTo>
                  <a:pt x="18655" y="15709"/>
                </a:lnTo>
                <a:lnTo>
                  <a:pt x="18655" y="18655"/>
                </a:lnTo>
                <a:lnTo>
                  <a:pt x="15709" y="18655"/>
                </a:lnTo>
                <a:cubicBezTo>
                  <a:pt x="15709" y="18655"/>
                  <a:pt x="15709" y="15709"/>
                  <a:pt x="15709" y="15709"/>
                </a:cubicBezTo>
                <a:close/>
                <a:moveTo>
                  <a:pt x="14727" y="19636"/>
                </a:moveTo>
                <a:lnTo>
                  <a:pt x="19636" y="19636"/>
                </a:lnTo>
                <a:lnTo>
                  <a:pt x="19636" y="14727"/>
                </a:lnTo>
                <a:lnTo>
                  <a:pt x="14727" y="14727"/>
                </a:lnTo>
                <a:cubicBezTo>
                  <a:pt x="14727" y="14727"/>
                  <a:pt x="14727" y="19636"/>
                  <a:pt x="14727"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745">
            <a:extLst>
              <a:ext uri="{FF2B5EF4-FFF2-40B4-BE49-F238E27FC236}">
                <a16:creationId xmlns:a16="http://schemas.microsoft.com/office/drawing/2014/main" id="{62B3B72B-42D6-1A49-A239-4B8A8AA4C239}"/>
              </a:ext>
            </a:extLst>
          </p:cNvPr>
          <p:cNvSpPr/>
          <p:nvPr/>
        </p:nvSpPr>
        <p:spPr>
          <a:xfrm>
            <a:off x="4556447"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3745" y="20618"/>
                </a:lnTo>
                <a:cubicBezTo>
                  <a:pt x="13204" y="20618"/>
                  <a:pt x="12764" y="20178"/>
                  <a:pt x="12764" y="19636"/>
                </a:cubicBezTo>
                <a:lnTo>
                  <a:pt x="12764" y="13745"/>
                </a:lnTo>
                <a:cubicBezTo>
                  <a:pt x="12764" y="13204"/>
                  <a:pt x="13204" y="12764"/>
                  <a:pt x="13745" y="12764"/>
                </a:cubicBezTo>
                <a:lnTo>
                  <a:pt x="19636" y="12764"/>
                </a:lnTo>
                <a:cubicBezTo>
                  <a:pt x="20178" y="12764"/>
                  <a:pt x="20618" y="13204"/>
                  <a:pt x="20618" y="13745"/>
                </a:cubicBezTo>
                <a:cubicBezTo>
                  <a:pt x="20618" y="13745"/>
                  <a:pt x="20618" y="19636"/>
                  <a:pt x="20618" y="19636"/>
                </a:cubicBezTo>
                <a:close/>
                <a:moveTo>
                  <a:pt x="19636" y="11782"/>
                </a:moveTo>
                <a:lnTo>
                  <a:pt x="13745" y="11782"/>
                </a:lnTo>
                <a:cubicBezTo>
                  <a:pt x="12661" y="11782"/>
                  <a:pt x="11782" y="12661"/>
                  <a:pt x="11782" y="13745"/>
                </a:cubicBezTo>
                <a:lnTo>
                  <a:pt x="11782" y="19636"/>
                </a:lnTo>
                <a:cubicBezTo>
                  <a:pt x="11782" y="20721"/>
                  <a:pt x="12661" y="21600"/>
                  <a:pt x="13745" y="21600"/>
                </a:cubicBezTo>
                <a:lnTo>
                  <a:pt x="19636" y="21600"/>
                </a:lnTo>
                <a:cubicBezTo>
                  <a:pt x="20721" y="21600"/>
                  <a:pt x="21600" y="20721"/>
                  <a:pt x="21600" y="19636"/>
                </a:cubicBezTo>
                <a:lnTo>
                  <a:pt x="21600" y="13745"/>
                </a:lnTo>
                <a:cubicBezTo>
                  <a:pt x="21600" y="12661"/>
                  <a:pt x="20721" y="11782"/>
                  <a:pt x="19636" y="11782"/>
                </a:cubicBezTo>
                <a:moveTo>
                  <a:pt x="20618" y="7855"/>
                </a:moveTo>
                <a:cubicBezTo>
                  <a:pt x="20618" y="8396"/>
                  <a:pt x="20178" y="8836"/>
                  <a:pt x="19636" y="8836"/>
                </a:cubicBezTo>
                <a:lnTo>
                  <a:pt x="13745" y="8836"/>
                </a:lnTo>
                <a:cubicBezTo>
                  <a:pt x="13204" y="8836"/>
                  <a:pt x="12764" y="8396"/>
                  <a:pt x="12764" y="7855"/>
                </a:cubicBezTo>
                <a:lnTo>
                  <a:pt x="12764" y="1964"/>
                </a:lnTo>
                <a:cubicBezTo>
                  <a:pt x="12764" y="1422"/>
                  <a:pt x="13204" y="982"/>
                  <a:pt x="13745" y="982"/>
                </a:cubicBezTo>
                <a:lnTo>
                  <a:pt x="19636" y="982"/>
                </a:lnTo>
                <a:cubicBezTo>
                  <a:pt x="20178" y="982"/>
                  <a:pt x="20618" y="1422"/>
                  <a:pt x="20618" y="1964"/>
                </a:cubicBezTo>
                <a:cubicBezTo>
                  <a:pt x="20618" y="1964"/>
                  <a:pt x="20618" y="7855"/>
                  <a:pt x="20618" y="7855"/>
                </a:cubicBezTo>
                <a:close/>
                <a:moveTo>
                  <a:pt x="19636" y="0"/>
                </a:moveTo>
                <a:lnTo>
                  <a:pt x="13745" y="0"/>
                </a:lnTo>
                <a:cubicBezTo>
                  <a:pt x="12661" y="0"/>
                  <a:pt x="11782" y="879"/>
                  <a:pt x="11782" y="1964"/>
                </a:cubicBezTo>
                <a:lnTo>
                  <a:pt x="11782" y="7855"/>
                </a:lnTo>
                <a:cubicBezTo>
                  <a:pt x="11782" y="8939"/>
                  <a:pt x="12661" y="9818"/>
                  <a:pt x="13745" y="9818"/>
                </a:cubicBezTo>
                <a:lnTo>
                  <a:pt x="19636" y="9818"/>
                </a:lnTo>
                <a:cubicBezTo>
                  <a:pt x="20721" y="9818"/>
                  <a:pt x="21600" y="8939"/>
                  <a:pt x="21600" y="7855"/>
                </a:cubicBezTo>
                <a:lnTo>
                  <a:pt x="21600" y="1964"/>
                </a:lnTo>
                <a:cubicBezTo>
                  <a:pt x="21600" y="879"/>
                  <a:pt x="20721" y="0"/>
                  <a:pt x="19636" y="0"/>
                </a:cubicBezTo>
                <a:moveTo>
                  <a:pt x="8836" y="7855"/>
                </a:moveTo>
                <a:cubicBezTo>
                  <a:pt x="8836" y="8396"/>
                  <a:pt x="8396" y="8836"/>
                  <a:pt x="7855" y="8836"/>
                </a:cubicBezTo>
                <a:lnTo>
                  <a:pt x="1964" y="8836"/>
                </a:lnTo>
                <a:cubicBezTo>
                  <a:pt x="1421" y="8836"/>
                  <a:pt x="982" y="8396"/>
                  <a:pt x="982" y="7855"/>
                </a:cubicBezTo>
                <a:lnTo>
                  <a:pt x="982" y="1964"/>
                </a:lnTo>
                <a:cubicBezTo>
                  <a:pt x="982" y="1422"/>
                  <a:pt x="1421" y="982"/>
                  <a:pt x="1964" y="982"/>
                </a:cubicBezTo>
                <a:lnTo>
                  <a:pt x="7855" y="982"/>
                </a:lnTo>
                <a:cubicBezTo>
                  <a:pt x="8396" y="982"/>
                  <a:pt x="8836" y="1422"/>
                  <a:pt x="8836" y="1964"/>
                </a:cubicBezTo>
                <a:cubicBezTo>
                  <a:pt x="8836" y="1964"/>
                  <a:pt x="8836" y="7855"/>
                  <a:pt x="8836" y="7855"/>
                </a:cubicBezTo>
                <a:close/>
                <a:moveTo>
                  <a:pt x="7855" y="0"/>
                </a:moveTo>
                <a:lnTo>
                  <a:pt x="1964" y="0"/>
                </a:lnTo>
                <a:cubicBezTo>
                  <a:pt x="879" y="0"/>
                  <a:pt x="0" y="879"/>
                  <a:pt x="0" y="1964"/>
                </a:cubicBezTo>
                <a:lnTo>
                  <a:pt x="0" y="7855"/>
                </a:lnTo>
                <a:cubicBezTo>
                  <a:pt x="0" y="8939"/>
                  <a:pt x="879" y="9818"/>
                  <a:pt x="1964" y="9818"/>
                </a:cubicBezTo>
                <a:lnTo>
                  <a:pt x="7855" y="9818"/>
                </a:lnTo>
                <a:cubicBezTo>
                  <a:pt x="8939" y="9818"/>
                  <a:pt x="9818" y="8939"/>
                  <a:pt x="9818" y="7855"/>
                </a:cubicBezTo>
                <a:lnTo>
                  <a:pt x="9818" y="1964"/>
                </a:lnTo>
                <a:cubicBezTo>
                  <a:pt x="9818" y="879"/>
                  <a:pt x="8939" y="0"/>
                  <a:pt x="7855" y="0"/>
                </a:cubicBezTo>
                <a:moveTo>
                  <a:pt x="8836" y="19636"/>
                </a:moveTo>
                <a:cubicBezTo>
                  <a:pt x="8836" y="20178"/>
                  <a:pt x="8396" y="20618"/>
                  <a:pt x="7855" y="20618"/>
                </a:cubicBezTo>
                <a:lnTo>
                  <a:pt x="1964" y="20618"/>
                </a:lnTo>
                <a:cubicBezTo>
                  <a:pt x="1421" y="20618"/>
                  <a:pt x="982" y="20178"/>
                  <a:pt x="982" y="19636"/>
                </a:cubicBezTo>
                <a:lnTo>
                  <a:pt x="982" y="13745"/>
                </a:lnTo>
                <a:cubicBezTo>
                  <a:pt x="982" y="13204"/>
                  <a:pt x="1421" y="12764"/>
                  <a:pt x="1964" y="12764"/>
                </a:cubicBezTo>
                <a:lnTo>
                  <a:pt x="7855" y="12764"/>
                </a:lnTo>
                <a:cubicBezTo>
                  <a:pt x="8396" y="12764"/>
                  <a:pt x="8836" y="13204"/>
                  <a:pt x="8836" y="13745"/>
                </a:cubicBezTo>
                <a:cubicBezTo>
                  <a:pt x="8836" y="13745"/>
                  <a:pt x="8836" y="19636"/>
                  <a:pt x="8836" y="19636"/>
                </a:cubicBezTo>
                <a:close/>
                <a:moveTo>
                  <a:pt x="7855" y="11782"/>
                </a:moveTo>
                <a:lnTo>
                  <a:pt x="1964" y="11782"/>
                </a:lnTo>
                <a:cubicBezTo>
                  <a:pt x="879" y="11782"/>
                  <a:pt x="0" y="12661"/>
                  <a:pt x="0" y="13745"/>
                </a:cubicBezTo>
                <a:lnTo>
                  <a:pt x="0" y="19636"/>
                </a:lnTo>
                <a:cubicBezTo>
                  <a:pt x="0" y="20721"/>
                  <a:pt x="879" y="21600"/>
                  <a:pt x="1964" y="21600"/>
                </a:cubicBezTo>
                <a:lnTo>
                  <a:pt x="7855" y="21600"/>
                </a:lnTo>
                <a:cubicBezTo>
                  <a:pt x="8939" y="21600"/>
                  <a:pt x="9818" y="20721"/>
                  <a:pt x="9818" y="19636"/>
                </a:cubicBezTo>
                <a:lnTo>
                  <a:pt x="9818" y="13745"/>
                </a:lnTo>
                <a:cubicBezTo>
                  <a:pt x="9818" y="12661"/>
                  <a:pt x="8939"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746">
            <a:extLst>
              <a:ext uri="{FF2B5EF4-FFF2-40B4-BE49-F238E27FC236}">
                <a16:creationId xmlns:a16="http://schemas.microsoft.com/office/drawing/2014/main" id="{817BF6FF-2B2F-1345-8404-0E97F3CF586A}"/>
              </a:ext>
            </a:extLst>
          </p:cNvPr>
          <p:cNvSpPr/>
          <p:nvPr/>
        </p:nvSpPr>
        <p:spPr>
          <a:xfrm>
            <a:off x="5089708"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764"/>
                </a:moveTo>
                <a:lnTo>
                  <a:pt x="16691" y="12764"/>
                </a:lnTo>
                <a:lnTo>
                  <a:pt x="16691" y="8836"/>
                </a:lnTo>
                <a:lnTo>
                  <a:pt x="20618" y="8836"/>
                </a:lnTo>
                <a:cubicBezTo>
                  <a:pt x="20618" y="8836"/>
                  <a:pt x="20618" y="12764"/>
                  <a:pt x="20618" y="12764"/>
                </a:cubicBezTo>
                <a:close/>
                <a:moveTo>
                  <a:pt x="20618" y="7855"/>
                </a:moveTo>
                <a:lnTo>
                  <a:pt x="16691" y="7855"/>
                </a:lnTo>
                <a:cubicBezTo>
                  <a:pt x="16149" y="7855"/>
                  <a:pt x="15709" y="8295"/>
                  <a:pt x="15709" y="8836"/>
                </a:cubicBezTo>
                <a:lnTo>
                  <a:pt x="15709" y="12764"/>
                </a:lnTo>
                <a:cubicBezTo>
                  <a:pt x="15709" y="13305"/>
                  <a:pt x="16149" y="13745"/>
                  <a:pt x="16691" y="13745"/>
                </a:cubicBezTo>
                <a:lnTo>
                  <a:pt x="20618" y="13745"/>
                </a:lnTo>
                <a:cubicBezTo>
                  <a:pt x="21160" y="13745"/>
                  <a:pt x="21600" y="13305"/>
                  <a:pt x="21600" y="12764"/>
                </a:cubicBezTo>
                <a:lnTo>
                  <a:pt x="21600" y="8836"/>
                </a:lnTo>
                <a:cubicBezTo>
                  <a:pt x="21600" y="8295"/>
                  <a:pt x="21160" y="7855"/>
                  <a:pt x="20618" y="7855"/>
                </a:cubicBezTo>
                <a:moveTo>
                  <a:pt x="12764" y="20618"/>
                </a:moveTo>
                <a:lnTo>
                  <a:pt x="8836" y="20618"/>
                </a:lnTo>
                <a:lnTo>
                  <a:pt x="8836" y="16691"/>
                </a:lnTo>
                <a:lnTo>
                  <a:pt x="12764" y="16691"/>
                </a:lnTo>
                <a:cubicBezTo>
                  <a:pt x="12764" y="16691"/>
                  <a:pt x="12764" y="20618"/>
                  <a:pt x="12764" y="20618"/>
                </a:cubicBezTo>
                <a:close/>
                <a:moveTo>
                  <a:pt x="12764" y="15709"/>
                </a:moveTo>
                <a:lnTo>
                  <a:pt x="8836" y="15709"/>
                </a:lnTo>
                <a:cubicBezTo>
                  <a:pt x="8295" y="15709"/>
                  <a:pt x="7855" y="16149"/>
                  <a:pt x="7855" y="16691"/>
                </a:cubicBezTo>
                <a:lnTo>
                  <a:pt x="7855" y="20618"/>
                </a:lnTo>
                <a:cubicBezTo>
                  <a:pt x="7855" y="21160"/>
                  <a:pt x="8295" y="21600"/>
                  <a:pt x="8836" y="21600"/>
                </a:cubicBezTo>
                <a:lnTo>
                  <a:pt x="12764" y="21600"/>
                </a:lnTo>
                <a:cubicBezTo>
                  <a:pt x="13305" y="21600"/>
                  <a:pt x="13745" y="21160"/>
                  <a:pt x="13745" y="20618"/>
                </a:cubicBezTo>
                <a:lnTo>
                  <a:pt x="13745" y="16691"/>
                </a:lnTo>
                <a:cubicBezTo>
                  <a:pt x="13745" y="16149"/>
                  <a:pt x="13305" y="15709"/>
                  <a:pt x="12764" y="15709"/>
                </a:cubicBezTo>
                <a:moveTo>
                  <a:pt x="12764" y="12764"/>
                </a:moveTo>
                <a:lnTo>
                  <a:pt x="8836" y="12764"/>
                </a:lnTo>
                <a:lnTo>
                  <a:pt x="8836" y="8836"/>
                </a:lnTo>
                <a:lnTo>
                  <a:pt x="12764" y="8836"/>
                </a:lnTo>
                <a:cubicBezTo>
                  <a:pt x="12764" y="8836"/>
                  <a:pt x="12764" y="12764"/>
                  <a:pt x="12764" y="12764"/>
                </a:cubicBezTo>
                <a:close/>
                <a:moveTo>
                  <a:pt x="12764" y="7855"/>
                </a:moveTo>
                <a:lnTo>
                  <a:pt x="8836" y="7855"/>
                </a:lnTo>
                <a:cubicBezTo>
                  <a:pt x="8295" y="7855"/>
                  <a:pt x="7855" y="8295"/>
                  <a:pt x="7855" y="8836"/>
                </a:cubicBezTo>
                <a:lnTo>
                  <a:pt x="7855" y="12764"/>
                </a:lnTo>
                <a:cubicBezTo>
                  <a:pt x="7855" y="13305"/>
                  <a:pt x="8295" y="13745"/>
                  <a:pt x="8836" y="13745"/>
                </a:cubicBezTo>
                <a:lnTo>
                  <a:pt x="12764" y="13745"/>
                </a:lnTo>
                <a:cubicBezTo>
                  <a:pt x="13305" y="13745"/>
                  <a:pt x="13745" y="13305"/>
                  <a:pt x="13745" y="12764"/>
                </a:cubicBezTo>
                <a:lnTo>
                  <a:pt x="13745" y="8836"/>
                </a:lnTo>
                <a:cubicBezTo>
                  <a:pt x="13745" y="8295"/>
                  <a:pt x="13305" y="7855"/>
                  <a:pt x="12764" y="7855"/>
                </a:cubicBezTo>
                <a:moveTo>
                  <a:pt x="4909" y="4909"/>
                </a:moveTo>
                <a:lnTo>
                  <a:pt x="982" y="4909"/>
                </a:lnTo>
                <a:lnTo>
                  <a:pt x="982" y="982"/>
                </a:lnTo>
                <a:lnTo>
                  <a:pt x="4909" y="982"/>
                </a:lnTo>
                <a:cubicBezTo>
                  <a:pt x="4909" y="982"/>
                  <a:pt x="4909" y="4909"/>
                  <a:pt x="4909" y="4909"/>
                </a:cubicBezTo>
                <a:close/>
                <a:moveTo>
                  <a:pt x="4909" y="0"/>
                </a:moveTo>
                <a:lnTo>
                  <a:pt x="982" y="0"/>
                </a:lnTo>
                <a:cubicBezTo>
                  <a:pt x="440" y="0"/>
                  <a:pt x="0" y="440"/>
                  <a:pt x="0" y="982"/>
                </a:cubicBezTo>
                <a:lnTo>
                  <a:pt x="0" y="4909"/>
                </a:lnTo>
                <a:cubicBezTo>
                  <a:pt x="0" y="5451"/>
                  <a:pt x="440" y="5891"/>
                  <a:pt x="982" y="5891"/>
                </a:cubicBezTo>
                <a:lnTo>
                  <a:pt x="4909" y="5891"/>
                </a:lnTo>
                <a:cubicBezTo>
                  <a:pt x="5451" y="5891"/>
                  <a:pt x="5891" y="5451"/>
                  <a:pt x="5891" y="4909"/>
                </a:cubicBezTo>
                <a:lnTo>
                  <a:pt x="5891" y="982"/>
                </a:lnTo>
                <a:cubicBezTo>
                  <a:pt x="5891" y="440"/>
                  <a:pt x="5451" y="0"/>
                  <a:pt x="4909" y="0"/>
                </a:cubicBezTo>
                <a:moveTo>
                  <a:pt x="20618" y="20618"/>
                </a:moveTo>
                <a:lnTo>
                  <a:pt x="16691" y="20618"/>
                </a:lnTo>
                <a:lnTo>
                  <a:pt x="16691" y="16691"/>
                </a:lnTo>
                <a:lnTo>
                  <a:pt x="20618" y="16691"/>
                </a:lnTo>
                <a:cubicBezTo>
                  <a:pt x="20618" y="16691"/>
                  <a:pt x="20618" y="20618"/>
                  <a:pt x="20618" y="20618"/>
                </a:cubicBezTo>
                <a:close/>
                <a:moveTo>
                  <a:pt x="20618" y="15709"/>
                </a:moveTo>
                <a:lnTo>
                  <a:pt x="16691" y="15709"/>
                </a:lnTo>
                <a:cubicBezTo>
                  <a:pt x="16149" y="15709"/>
                  <a:pt x="15709" y="16149"/>
                  <a:pt x="15709" y="16691"/>
                </a:cubicBezTo>
                <a:lnTo>
                  <a:pt x="15709" y="20618"/>
                </a:lnTo>
                <a:cubicBezTo>
                  <a:pt x="15709" y="21160"/>
                  <a:pt x="16149" y="21600"/>
                  <a:pt x="16691" y="21600"/>
                </a:cubicBezTo>
                <a:lnTo>
                  <a:pt x="20618" y="21600"/>
                </a:lnTo>
                <a:cubicBezTo>
                  <a:pt x="21160" y="21600"/>
                  <a:pt x="21600" y="21160"/>
                  <a:pt x="21600" y="20618"/>
                </a:cubicBezTo>
                <a:lnTo>
                  <a:pt x="21600" y="16691"/>
                </a:lnTo>
                <a:cubicBezTo>
                  <a:pt x="21600" y="16149"/>
                  <a:pt x="21160" y="15709"/>
                  <a:pt x="20618" y="15709"/>
                </a:cubicBezTo>
                <a:moveTo>
                  <a:pt x="20618" y="4909"/>
                </a:moveTo>
                <a:lnTo>
                  <a:pt x="16691" y="4909"/>
                </a:lnTo>
                <a:lnTo>
                  <a:pt x="16691" y="982"/>
                </a:lnTo>
                <a:lnTo>
                  <a:pt x="20618" y="982"/>
                </a:lnTo>
                <a:cubicBezTo>
                  <a:pt x="20618" y="982"/>
                  <a:pt x="20618" y="4909"/>
                  <a:pt x="20618" y="4909"/>
                </a:cubicBezTo>
                <a:close/>
                <a:moveTo>
                  <a:pt x="20618" y="0"/>
                </a:moveTo>
                <a:lnTo>
                  <a:pt x="16691" y="0"/>
                </a:lnTo>
                <a:cubicBezTo>
                  <a:pt x="16149" y="0"/>
                  <a:pt x="15709" y="440"/>
                  <a:pt x="15709" y="982"/>
                </a:cubicBezTo>
                <a:lnTo>
                  <a:pt x="15709" y="4909"/>
                </a:lnTo>
                <a:cubicBezTo>
                  <a:pt x="15709" y="5451"/>
                  <a:pt x="16149" y="5891"/>
                  <a:pt x="16691"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16691"/>
                </a:lnTo>
                <a:lnTo>
                  <a:pt x="4909" y="16691"/>
                </a:lnTo>
                <a:cubicBezTo>
                  <a:pt x="4909" y="16691"/>
                  <a:pt x="4909" y="20618"/>
                  <a:pt x="4909" y="20618"/>
                </a:cubicBezTo>
                <a:close/>
                <a:moveTo>
                  <a:pt x="4909" y="15709"/>
                </a:moveTo>
                <a:lnTo>
                  <a:pt x="982" y="15709"/>
                </a:lnTo>
                <a:cubicBezTo>
                  <a:pt x="440" y="15709"/>
                  <a:pt x="0" y="16149"/>
                  <a:pt x="0" y="16691"/>
                </a:cubicBezTo>
                <a:lnTo>
                  <a:pt x="0" y="20618"/>
                </a:lnTo>
                <a:cubicBezTo>
                  <a:pt x="0" y="21160"/>
                  <a:pt x="440" y="21600"/>
                  <a:pt x="982" y="21600"/>
                </a:cubicBezTo>
                <a:lnTo>
                  <a:pt x="4909" y="21600"/>
                </a:lnTo>
                <a:cubicBezTo>
                  <a:pt x="5451" y="21600"/>
                  <a:pt x="5891" y="21160"/>
                  <a:pt x="5891" y="20618"/>
                </a:cubicBezTo>
                <a:lnTo>
                  <a:pt x="5891" y="16691"/>
                </a:lnTo>
                <a:cubicBezTo>
                  <a:pt x="5891" y="16149"/>
                  <a:pt x="5451" y="15709"/>
                  <a:pt x="4909" y="15709"/>
                </a:cubicBezTo>
                <a:moveTo>
                  <a:pt x="12764" y="4909"/>
                </a:moveTo>
                <a:lnTo>
                  <a:pt x="8836" y="4909"/>
                </a:lnTo>
                <a:lnTo>
                  <a:pt x="8836" y="982"/>
                </a:lnTo>
                <a:lnTo>
                  <a:pt x="12764" y="982"/>
                </a:lnTo>
                <a:cubicBezTo>
                  <a:pt x="12764" y="982"/>
                  <a:pt x="12764" y="4909"/>
                  <a:pt x="12764" y="4909"/>
                </a:cubicBezTo>
                <a:close/>
                <a:moveTo>
                  <a:pt x="12764" y="0"/>
                </a:moveTo>
                <a:lnTo>
                  <a:pt x="8836" y="0"/>
                </a:lnTo>
                <a:cubicBezTo>
                  <a:pt x="8295" y="0"/>
                  <a:pt x="7855" y="440"/>
                  <a:pt x="7855" y="982"/>
                </a:cubicBezTo>
                <a:lnTo>
                  <a:pt x="7855" y="4909"/>
                </a:lnTo>
                <a:cubicBezTo>
                  <a:pt x="7855" y="5451"/>
                  <a:pt x="8295" y="5891"/>
                  <a:pt x="8836" y="5891"/>
                </a:cubicBezTo>
                <a:lnTo>
                  <a:pt x="12764" y="5891"/>
                </a:lnTo>
                <a:cubicBezTo>
                  <a:pt x="13305" y="5891"/>
                  <a:pt x="13745" y="5451"/>
                  <a:pt x="13745" y="4909"/>
                </a:cubicBezTo>
                <a:lnTo>
                  <a:pt x="13745" y="982"/>
                </a:lnTo>
                <a:cubicBezTo>
                  <a:pt x="13745" y="440"/>
                  <a:pt x="13305" y="0"/>
                  <a:pt x="12764" y="0"/>
                </a:cubicBezTo>
                <a:moveTo>
                  <a:pt x="4909" y="12764"/>
                </a:moveTo>
                <a:lnTo>
                  <a:pt x="982" y="12764"/>
                </a:lnTo>
                <a:lnTo>
                  <a:pt x="982" y="8836"/>
                </a:lnTo>
                <a:lnTo>
                  <a:pt x="4909" y="8836"/>
                </a:lnTo>
                <a:cubicBezTo>
                  <a:pt x="4909" y="8836"/>
                  <a:pt x="4909" y="12764"/>
                  <a:pt x="4909" y="12764"/>
                </a:cubicBezTo>
                <a:close/>
                <a:moveTo>
                  <a:pt x="4909" y="7855"/>
                </a:moveTo>
                <a:lnTo>
                  <a:pt x="982" y="7855"/>
                </a:lnTo>
                <a:cubicBezTo>
                  <a:pt x="440" y="7855"/>
                  <a:pt x="0" y="8295"/>
                  <a:pt x="0" y="8836"/>
                </a:cubicBezTo>
                <a:lnTo>
                  <a:pt x="0" y="12764"/>
                </a:lnTo>
                <a:cubicBezTo>
                  <a:pt x="0" y="13305"/>
                  <a:pt x="440" y="13745"/>
                  <a:pt x="982" y="13745"/>
                </a:cubicBezTo>
                <a:lnTo>
                  <a:pt x="4909" y="13745"/>
                </a:lnTo>
                <a:cubicBezTo>
                  <a:pt x="5451" y="13745"/>
                  <a:pt x="5891" y="13305"/>
                  <a:pt x="5891" y="12764"/>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747">
            <a:extLst>
              <a:ext uri="{FF2B5EF4-FFF2-40B4-BE49-F238E27FC236}">
                <a16:creationId xmlns:a16="http://schemas.microsoft.com/office/drawing/2014/main" id="{C6096CB6-7771-BD4D-959C-C423CECE0E59}"/>
              </a:ext>
            </a:extLst>
          </p:cNvPr>
          <p:cNvSpPr/>
          <p:nvPr/>
        </p:nvSpPr>
        <p:spPr>
          <a:xfrm>
            <a:off x="5622969"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618"/>
                </a:moveTo>
                <a:lnTo>
                  <a:pt x="8836" y="20618"/>
                </a:lnTo>
                <a:lnTo>
                  <a:pt x="8836" y="8836"/>
                </a:lnTo>
                <a:lnTo>
                  <a:pt x="20618" y="8836"/>
                </a:lnTo>
                <a:cubicBezTo>
                  <a:pt x="20618" y="8836"/>
                  <a:pt x="20618" y="20618"/>
                  <a:pt x="20618" y="20618"/>
                </a:cubicBezTo>
                <a:close/>
                <a:moveTo>
                  <a:pt x="20618" y="7855"/>
                </a:moveTo>
                <a:lnTo>
                  <a:pt x="8836" y="7855"/>
                </a:lnTo>
                <a:cubicBezTo>
                  <a:pt x="8295" y="7855"/>
                  <a:pt x="7855" y="8295"/>
                  <a:pt x="7855" y="8836"/>
                </a:cubicBezTo>
                <a:lnTo>
                  <a:pt x="7855" y="20618"/>
                </a:lnTo>
                <a:cubicBezTo>
                  <a:pt x="7855" y="21160"/>
                  <a:pt x="8295" y="21600"/>
                  <a:pt x="8836" y="21600"/>
                </a:cubicBezTo>
                <a:lnTo>
                  <a:pt x="20618" y="21600"/>
                </a:lnTo>
                <a:cubicBezTo>
                  <a:pt x="21160" y="21600"/>
                  <a:pt x="21600" y="21160"/>
                  <a:pt x="21600" y="20618"/>
                </a:cubicBezTo>
                <a:lnTo>
                  <a:pt x="21600" y="8836"/>
                </a:lnTo>
                <a:cubicBezTo>
                  <a:pt x="21600" y="8295"/>
                  <a:pt x="21160" y="7855"/>
                  <a:pt x="20618" y="7855"/>
                </a:cubicBezTo>
                <a:moveTo>
                  <a:pt x="20618" y="4909"/>
                </a:moveTo>
                <a:lnTo>
                  <a:pt x="982" y="4909"/>
                </a:lnTo>
                <a:lnTo>
                  <a:pt x="982" y="982"/>
                </a:lnTo>
                <a:lnTo>
                  <a:pt x="20618" y="982"/>
                </a:lnTo>
                <a:cubicBezTo>
                  <a:pt x="20618" y="982"/>
                  <a:pt x="20618" y="4909"/>
                  <a:pt x="20618" y="4909"/>
                </a:cubicBezTo>
                <a:close/>
                <a:moveTo>
                  <a:pt x="20618" y="0"/>
                </a:moveTo>
                <a:lnTo>
                  <a:pt x="982" y="0"/>
                </a:lnTo>
                <a:cubicBezTo>
                  <a:pt x="440" y="0"/>
                  <a:pt x="0" y="440"/>
                  <a:pt x="0" y="982"/>
                </a:cubicBezTo>
                <a:lnTo>
                  <a:pt x="0" y="4909"/>
                </a:lnTo>
                <a:cubicBezTo>
                  <a:pt x="0" y="5451"/>
                  <a:pt x="440" y="5891"/>
                  <a:pt x="982"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8836"/>
                </a:lnTo>
                <a:lnTo>
                  <a:pt x="4909" y="8836"/>
                </a:lnTo>
                <a:cubicBezTo>
                  <a:pt x="4909" y="8836"/>
                  <a:pt x="4909" y="20618"/>
                  <a:pt x="4909" y="20618"/>
                </a:cubicBezTo>
                <a:close/>
                <a:moveTo>
                  <a:pt x="4909" y="7855"/>
                </a:moveTo>
                <a:lnTo>
                  <a:pt x="982" y="7855"/>
                </a:lnTo>
                <a:cubicBezTo>
                  <a:pt x="440" y="7855"/>
                  <a:pt x="0" y="8295"/>
                  <a:pt x="0" y="8836"/>
                </a:cubicBezTo>
                <a:lnTo>
                  <a:pt x="0" y="20618"/>
                </a:lnTo>
                <a:cubicBezTo>
                  <a:pt x="0" y="21160"/>
                  <a:pt x="440" y="21600"/>
                  <a:pt x="982" y="21600"/>
                </a:cubicBezTo>
                <a:lnTo>
                  <a:pt x="4909" y="21600"/>
                </a:lnTo>
                <a:cubicBezTo>
                  <a:pt x="5451" y="21600"/>
                  <a:pt x="5891" y="21160"/>
                  <a:pt x="5891" y="20618"/>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748">
            <a:extLst>
              <a:ext uri="{FF2B5EF4-FFF2-40B4-BE49-F238E27FC236}">
                <a16:creationId xmlns:a16="http://schemas.microsoft.com/office/drawing/2014/main" id="{D2498D48-12AB-494C-8E3F-B72562B81E3B}"/>
              </a:ext>
            </a:extLst>
          </p:cNvPr>
          <p:cNvSpPr/>
          <p:nvPr/>
        </p:nvSpPr>
        <p:spPr>
          <a:xfrm>
            <a:off x="6181624" y="38773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749">
            <a:extLst>
              <a:ext uri="{FF2B5EF4-FFF2-40B4-BE49-F238E27FC236}">
                <a16:creationId xmlns:a16="http://schemas.microsoft.com/office/drawing/2014/main" id="{DE8FF4CF-DDF8-8D40-B5C1-1A4D51670FE9}"/>
              </a:ext>
            </a:extLst>
          </p:cNvPr>
          <p:cNvSpPr/>
          <p:nvPr/>
        </p:nvSpPr>
        <p:spPr>
          <a:xfrm>
            <a:off x="6765672"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750">
            <a:extLst>
              <a:ext uri="{FF2B5EF4-FFF2-40B4-BE49-F238E27FC236}">
                <a16:creationId xmlns:a16="http://schemas.microsoft.com/office/drawing/2014/main" id="{80585E1D-B606-F344-ABFC-82372AAE9B3E}"/>
              </a:ext>
            </a:extLst>
          </p:cNvPr>
          <p:cNvSpPr/>
          <p:nvPr/>
        </p:nvSpPr>
        <p:spPr>
          <a:xfrm>
            <a:off x="7324326" y="3877350"/>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lnTo>
                  <a:pt x="2160" y="10800"/>
                </a:lnTo>
                <a:lnTo>
                  <a:pt x="2160" y="8836"/>
                </a:lnTo>
                <a:cubicBezTo>
                  <a:pt x="2160" y="7752"/>
                  <a:pt x="4094" y="6873"/>
                  <a:pt x="6480" y="6873"/>
                </a:cubicBezTo>
                <a:lnTo>
                  <a:pt x="15120" y="6873"/>
                </a:lnTo>
                <a:cubicBezTo>
                  <a:pt x="17506" y="6873"/>
                  <a:pt x="19440" y="7752"/>
                  <a:pt x="19440" y="8836"/>
                </a:cubicBezTo>
                <a:cubicBezTo>
                  <a:pt x="19440" y="8836"/>
                  <a:pt x="19440" y="10800"/>
                  <a:pt x="19440" y="10800"/>
                </a:cubicBezTo>
                <a:close/>
                <a:moveTo>
                  <a:pt x="19440" y="15709"/>
                </a:moveTo>
                <a:lnTo>
                  <a:pt x="2160" y="15709"/>
                </a:lnTo>
                <a:lnTo>
                  <a:pt x="2160" y="11782"/>
                </a:lnTo>
                <a:lnTo>
                  <a:pt x="19440" y="11782"/>
                </a:lnTo>
                <a:cubicBezTo>
                  <a:pt x="19440" y="11782"/>
                  <a:pt x="19440" y="15709"/>
                  <a:pt x="19440" y="15709"/>
                </a:cubicBezTo>
                <a:close/>
                <a:moveTo>
                  <a:pt x="19440" y="18655"/>
                </a:moveTo>
                <a:cubicBezTo>
                  <a:pt x="19440" y="19739"/>
                  <a:pt x="17506" y="20618"/>
                  <a:pt x="15120" y="20618"/>
                </a:cubicBezTo>
                <a:lnTo>
                  <a:pt x="6480" y="20618"/>
                </a:lnTo>
                <a:cubicBezTo>
                  <a:pt x="4094" y="20618"/>
                  <a:pt x="2160" y="19739"/>
                  <a:pt x="2160" y="18655"/>
                </a:cubicBezTo>
                <a:lnTo>
                  <a:pt x="2160" y="16691"/>
                </a:lnTo>
                <a:lnTo>
                  <a:pt x="19440" y="16691"/>
                </a:lnTo>
                <a:cubicBezTo>
                  <a:pt x="19440" y="16691"/>
                  <a:pt x="19440" y="18655"/>
                  <a:pt x="19440" y="18655"/>
                </a:cubicBezTo>
                <a:close/>
                <a:moveTo>
                  <a:pt x="8640" y="2945"/>
                </a:moveTo>
                <a:lnTo>
                  <a:pt x="12960" y="2945"/>
                </a:lnTo>
                <a:lnTo>
                  <a:pt x="12960" y="5891"/>
                </a:lnTo>
                <a:lnTo>
                  <a:pt x="8640" y="5891"/>
                </a:lnTo>
                <a:cubicBezTo>
                  <a:pt x="8640" y="5891"/>
                  <a:pt x="8640" y="2945"/>
                  <a:pt x="8640" y="2945"/>
                </a:cubicBezTo>
                <a:close/>
                <a:moveTo>
                  <a:pt x="8640" y="982"/>
                </a:moveTo>
                <a:lnTo>
                  <a:pt x="12960" y="982"/>
                </a:lnTo>
                <a:lnTo>
                  <a:pt x="12960" y="1964"/>
                </a:lnTo>
                <a:lnTo>
                  <a:pt x="8640" y="1964"/>
                </a:lnTo>
                <a:cubicBezTo>
                  <a:pt x="8640" y="1964"/>
                  <a:pt x="8640" y="982"/>
                  <a:pt x="8640" y="982"/>
                </a:cubicBezTo>
                <a:close/>
                <a:moveTo>
                  <a:pt x="15120" y="5891"/>
                </a:moveTo>
                <a:lnTo>
                  <a:pt x="15120" y="982"/>
                </a:lnTo>
                <a:cubicBezTo>
                  <a:pt x="15120" y="440"/>
                  <a:pt x="14152" y="0"/>
                  <a:pt x="12960" y="0"/>
                </a:cubicBezTo>
                <a:lnTo>
                  <a:pt x="8640" y="0"/>
                </a:lnTo>
                <a:cubicBezTo>
                  <a:pt x="7448" y="0"/>
                  <a:pt x="6480" y="440"/>
                  <a:pt x="6480" y="982"/>
                </a:cubicBezTo>
                <a:lnTo>
                  <a:pt x="6480" y="5891"/>
                </a:lnTo>
                <a:cubicBezTo>
                  <a:pt x="2901" y="5891"/>
                  <a:pt x="0" y="7209"/>
                  <a:pt x="0" y="8836"/>
                </a:cubicBezTo>
                <a:lnTo>
                  <a:pt x="0" y="18655"/>
                </a:lnTo>
                <a:cubicBezTo>
                  <a:pt x="0" y="20281"/>
                  <a:pt x="2901" y="21600"/>
                  <a:pt x="6480" y="21600"/>
                </a:cubicBezTo>
                <a:lnTo>
                  <a:pt x="15120" y="21600"/>
                </a:lnTo>
                <a:cubicBezTo>
                  <a:pt x="18698" y="21600"/>
                  <a:pt x="21600" y="20281"/>
                  <a:pt x="21600" y="18655"/>
                </a:cubicBezTo>
                <a:lnTo>
                  <a:pt x="21600" y="8836"/>
                </a:lnTo>
                <a:cubicBezTo>
                  <a:pt x="21600" y="7209"/>
                  <a:pt x="18698" y="5891"/>
                  <a:pt x="1512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751">
            <a:extLst>
              <a:ext uri="{FF2B5EF4-FFF2-40B4-BE49-F238E27FC236}">
                <a16:creationId xmlns:a16="http://schemas.microsoft.com/office/drawing/2014/main" id="{369B4999-59DE-2F42-9B0A-1137691BD151}"/>
              </a:ext>
            </a:extLst>
          </p:cNvPr>
          <p:cNvSpPr/>
          <p:nvPr/>
        </p:nvSpPr>
        <p:spPr>
          <a:xfrm>
            <a:off x="7832194"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13114" y="15709"/>
                </a:moveTo>
                <a:cubicBezTo>
                  <a:pt x="12689" y="15709"/>
                  <a:pt x="12343" y="15929"/>
                  <a:pt x="12343" y="16200"/>
                </a:cubicBezTo>
                <a:cubicBezTo>
                  <a:pt x="12343" y="16471"/>
                  <a:pt x="12689" y="16691"/>
                  <a:pt x="13114" y="16691"/>
                </a:cubicBezTo>
                <a:cubicBezTo>
                  <a:pt x="13540" y="16691"/>
                  <a:pt x="13886" y="16471"/>
                  <a:pt x="13886" y="16200"/>
                </a:cubicBezTo>
                <a:cubicBezTo>
                  <a:pt x="13886" y="15929"/>
                  <a:pt x="13540" y="15709"/>
                  <a:pt x="13114" y="15709"/>
                </a:cubicBezTo>
                <a:moveTo>
                  <a:pt x="13886" y="7855"/>
                </a:moveTo>
                <a:cubicBezTo>
                  <a:pt x="13034" y="7855"/>
                  <a:pt x="12343" y="8295"/>
                  <a:pt x="12343" y="8836"/>
                </a:cubicBezTo>
                <a:cubicBezTo>
                  <a:pt x="12343" y="9379"/>
                  <a:pt x="13034" y="9818"/>
                  <a:pt x="13886" y="9818"/>
                </a:cubicBezTo>
                <a:cubicBezTo>
                  <a:pt x="14737" y="9818"/>
                  <a:pt x="15429" y="9379"/>
                  <a:pt x="15429" y="8836"/>
                </a:cubicBezTo>
                <a:cubicBezTo>
                  <a:pt x="15429" y="8295"/>
                  <a:pt x="14737" y="7855"/>
                  <a:pt x="13886" y="7855"/>
                </a:cubicBezTo>
                <a:moveTo>
                  <a:pt x="8486" y="17673"/>
                </a:moveTo>
                <a:cubicBezTo>
                  <a:pt x="8060" y="17673"/>
                  <a:pt x="7714" y="17892"/>
                  <a:pt x="7714" y="18164"/>
                </a:cubicBezTo>
                <a:cubicBezTo>
                  <a:pt x="7714" y="18435"/>
                  <a:pt x="8060" y="18655"/>
                  <a:pt x="8486" y="18655"/>
                </a:cubicBezTo>
                <a:cubicBezTo>
                  <a:pt x="8911" y="18655"/>
                  <a:pt x="9257" y="18435"/>
                  <a:pt x="9257" y="18164"/>
                </a:cubicBezTo>
                <a:cubicBezTo>
                  <a:pt x="9257" y="17892"/>
                  <a:pt x="8911" y="17673"/>
                  <a:pt x="8486" y="17673"/>
                </a:cubicBezTo>
                <a:moveTo>
                  <a:pt x="9257" y="10800"/>
                </a:moveTo>
                <a:cubicBezTo>
                  <a:pt x="9257" y="10258"/>
                  <a:pt x="8566" y="9818"/>
                  <a:pt x="7714" y="9818"/>
                </a:cubicBezTo>
                <a:cubicBezTo>
                  <a:pt x="6863" y="9818"/>
                  <a:pt x="6171" y="10258"/>
                  <a:pt x="6171" y="10800"/>
                </a:cubicBezTo>
                <a:cubicBezTo>
                  <a:pt x="6171" y="11343"/>
                  <a:pt x="6863" y="11782"/>
                  <a:pt x="7714" y="11782"/>
                </a:cubicBezTo>
                <a:cubicBezTo>
                  <a:pt x="8566" y="11782"/>
                  <a:pt x="9257" y="11343"/>
                  <a:pt x="9257" y="10800"/>
                </a:cubicBezTo>
                <a:moveTo>
                  <a:pt x="10029" y="13745"/>
                </a:moveTo>
                <a:cubicBezTo>
                  <a:pt x="9603" y="13745"/>
                  <a:pt x="9257" y="13965"/>
                  <a:pt x="9257" y="14236"/>
                </a:cubicBezTo>
                <a:cubicBezTo>
                  <a:pt x="9257" y="14508"/>
                  <a:pt x="9603" y="14727"/>
                  <a:pt x="10029" y="14727"/>
                </a:cubicBezTo>
                <a:cubicBezTo>
                  <a:pt x="10454" y="14727"/>
                  <a:pt x="10800" y="14508"/>
                  <a:pt x="10800" y="14236"/>
                </a:cubicBezTo>
                <a:cubicBezTo>
                  <a:pt x="10800" y="13965"/>
                  <a:pt x="10454" y="13745"/>
                  <a:pt x="10029" y="13745"/>
                </a:cubicBezTo>
                <a:moveTo>
                  <a:pt x="20057" y="1964"/>
                </a:moveTo>
                <a:lnTo>
                  <a:pt x="1543" y="1964"/>
                </a:lnTo>
                <a:lnTo>
                  <a:pt x="1543" y="982"/>
                </a:lnTo>
                <a:lnTo>
                  <a:pt x="20057" y="982"/>
                </a:lnTo>
                <a:cubicBezTo>
                  <a:pt x="20057" y="982"/>
                  <a:pt x="20057" y="1964"/>
                  <a:pt x="20057" y="1964"/>
                </a:cubicBezTo>
                <a:close/>
                <a:moveTo>
                  <a:pt x="16971" y="4033"/>
                </a:moveTo>
                <a:cubicBezTo>
                  <a:pt x="16079" y="4186"/>
                  <a:pt x="15266" y="4419"/>
                  <a:pt x="14349" y="4691"/>
                </a:cubicBezTo>
                <a:cubicBezTo>
                  <a:pt x="13209" y="5030"/>
                  <a:pt x="11919" y="5413"/>
                  <a:pt x="9994" y="5794"/>
                </a:cubicBezTo>
                <a:cubicBezTo>
                  <a:pt x="8093" y="6170"/>
                  <a:pt x="6167" y="5840"/>
                  <a:pt x="4629" y="5373"/>
                </a:cubicBezTo>
                <a:lnTo>
                  <a:pt x="4629" y="2945"/>
                </a:lnTo>
                <a:lnTo>
                  <a:pt x="16971" y="2945"/>
                </a:lnTo>
                <a:cubicBezTo>
                  <a:pt x="16971" y="2945"/>
                  <a:pt x="16971" y="4033"/>
                  <a:pt x="16971" y="4033"/>
                </a:cubicBezTo>
                <a:close/>
                <a:moveTo>
                  <a:pt x="16971" y="16691"/>
                </a:moveTo>
                <a:cubicBezTo>
                  <a:pt x="16971" y="18860"/>
                  <a:pt x="14208" y="20618"/>
                  <a:pt x="10800" y="20618"/>
                </a:cubicBezTo>
                <a:cubicBezTo>
                  <a:pt x="7391" y="20618"/>
                  <a:pt x="4629" y="18860"/>
                  <a:pt x="4629" y="16691"/>
                </a:cubicBezTo>
                <a:lnTo>
                  <a:pt x="4629" y="6384"/>
                </a:lnTo>
                <a:cubicBezTo>
                  <a:pt x="5722" y="6667"/>
                  <a:pt x="6954" y="6874"/>
                  <a:pt x="8257" y="6874"/>
                </a:cubicBezTo>
                <a:cubicBezTo>
                  <a:pt x="8984" y="6874"/>
                  <a:pt x="9731" y="6811"/>
                  <a:pt x="10481" y="6662"/>
                </a:cubicBezTo>
                <a:cubicBezTo>
                  <a:pt x="12512" y="6261"/>
                  <a:pt x="13914" y="5844"/>
                  <a:pt x="15040" y="5510"/>
                </a:cubicBezTo>
                <a:cubicBezTo>
                  <a:pt x="15760" y="5295"/>
                  <a:pt x="16366" y="5119"/>
                  <a:pt x="16971" y="4989"/>
                </a:cubicBezTo>
                <a:cubicBezTo>
                  <a:pt x="16971" y="4989"/>
                  <a:pt x="16971" y="16691"/>
                  <a:pt x="16971" y="16691"/>
                </a:cubicBezTo>
                <a:close/>
                <a:moveTo>
                  <a:pt x="20057" y="0"/>
                </a:moveTo>
                <a:lnTo>
                  <a:pt x="1543" y="0"/>
                </a:lnTo>
                <a:cubicBezTo>
                  <a:pt x="691" y="0"/>
                  <a:pt x="0" y="440"/>
                  <a:pt x="0" y="982"/>
                </a:cubicBezTo>
                <a:lnTo>
                  <a:pt x="0" y="1964"/>
                </a:lnTo>
                <a:cubicBezTo>
                  <a:pt x="0" y="2506"/>
                  <a:pt x="691" y="2945"/>
                  <a:pt x="1543" y="2945"/>
                </a:cubicBezTo>
                <a:lnTo>
                  <a:pt x="3086" y="2945"/>
                </a:lnTo>
                <a:lnTo>
                  <a:pt x="3086" y="16691"/>
                </a:lnTo>
                <a:cubicBezTo>
                  <a:pt x="3086" y="19402"/>
                  <a:pt x="6539" y="21600"/>
                  <a:pt x="10800" y="21600"/>
                </a:cubicBezTo>
                <a:cubicBezTo>
                  <a:pt x="15061" y="21600"/>
                  <a:pt x="18514" y="19402"/>
                  <a:pt x="18514" y="16691"/>
                </a:cubicBezTo>
                <a:lnTo>
                  <a:pt x="18514" y="2945"/>
                </a:lnTo>
                <a:lnTo>
                  <a:pt x="20057" y="2945"/>
                </a:lnTo>
                <a:cubicBezTo>
                  <a:pt x="20909" y="2945"/>
                  <a:pt x="21600" y="2506"/>
                  <a:pt x="21600" y="1964"/>
                </a:cubicBezTo>
                <a:lnTo>
                  <a:pt x="21600" y="982"/>
                </a:lnTo>
                <a:cubicBezTo>
                  <a:pt x="21600" y="440"/>
                  <a:pt x="20909" y="0"/>
                  <a:pt x="20057"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752">
            <a:extLst>
              <a:ext uri="{FF2B5EF4-FFF2-40B4-BE49-F238E27FC236}">
                <a16:creationId xmlns:a16="http://schemas.microsoft.com/office/drawing/2014/main" id="{A5DEC207-BE0B-5849-AB76-46E904666F7F}"/>
              </a:ext>
            </a:extLst>
          </p:cNvPr>
          <p:cNvSpPr/>
          <p:nvPr/>
        </p:nvSpPr>
        <p:spPr>
          <a:xfrm>
            <a:off x="8340062"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7673"/>
                </a:moveTo>
                <a:cubicBezTo>
                  <a:pt x="12269" y="17673"/>
                  <a:pt x="12000" y="17892"/>
                  <a:pt x="12000" y="18164"/>
                </a:cubicBezTo>
                <a:cubicBezTo>
                  <a:pt x="12000" y="18435"/>
                  <a:pt x="12269" y="18655"/>
                  <a:pt x="12600" y="18655"/>
                </a:cubicBezTo>
                <a:cubicBezTo>
                  <a:pt x="12931" y="18655"/>
                  <a:pt x="13200" y="18435"/>
                  <a:pt x="13200" y="18164"/>
                </a:cubicBezTo>
                <a:cubicBezTo>
                  <a:pt x="13200" y="17892"/>
                  <a:pt x="12931" y="17673"/>
                  <a:pt x="12600" y="17673"/>
                </a:cubicBezTo>
                <a:moveTo>
                  <a:pt x="10800" y="13745"/>
                </a:moveTo>
                <a:cubicBezTo>
                  <a:pt x="10138" y="13745"/>
                  <a:pt x="9600" y="14186"/>
                  <a:pt x="9600" y="14727"/>
                </a:cubicBezTo>
                <a:cubicBezTo>
                  <a:pt x="9600" y="15269"/>
                  <a:pt x="10138" y="15709"/>
                  <a:pt x="10800" y="15709"/>
                </a:cubicBezTo>
                <a:cubicBezTo>
                  <a:pt x="11462" y="15709"/>
                  <a:pt x="12000" y="15269"/>
                  <a:pt x="12000" y="14727"/>
                </a:cubicBezTo>
                <a:cubicBezTo>
                  <a:pt x="12000" y="14186"/>
                  <a:pt x="11462" y="13745"/>
                  <a:pt x="10800" y="13745"/>
                </a:cubicBezTo>
                <a:moveTo>
                  <a:pt x="12600" y="10800"/>
                </a:moveTo>
                <a:cubicBezTo>
                  <a:pt x="12269" y="10800"/>
                  <a:pt x="12000" y="10580"/>
                  <a:pt x="12000" y="10309"/>
                </a:cubicBezTo>
                <a:cubicBezTo>
                  <a:pt x="12000" y="10038"/>
                  <a:pt x="12269" y="9818"/>
                  <a:pt x="12600" y="9818"/>
                </a:cubicBezTo>
                <a:cubicBezTo>
                  <a:pt x="12931" y="9818"/>
                  <a:pt x="13200" y="10038"/>
                  <a:pt x="13200" y="10309"/>
                </a:cubicBezTo>
                <a:cubicBezTo>
                  <a:pt x="13200" y="10580"/>
                  <a:pt x="12931" y="10800"/>
                  <a:pt x="12600" y="10800"/>
                </a:cubicBezTo>
                <a:moveTo>
                  <a:pt x="12600" y="8836"/>
                </a:moveTo>
                <a:cubicBezTo>
                  <a:pt x="11606" y="8836"/>
                  <a:pt x="10800" y="9496"/>
                  <a:pt x="10800" y="10309"/>
                </a:cubicBezTo>
                <a:cubicBezTo>
                  <a:pt x="10800" y="11123"/>
                  <a:pt x="11606" y="11782"/>
                  <a:pt x="12600" y="11782"/>
                </a:cubicBezTo>
                <a:cubicBezTo>
                  <a:pt x="13594" y="11782"/>
                  <a:pt x="14400" y="11123"/>
                  <a:pt x="14400" y="10309"/>
                </a:cubicBezTo>
                <a:cubicBezTo>
                  <a:pt x="14400" y="9496"/>
                  <a:pt x="13594" y="8836"/>
                  <a:pt x="12600" y="8836"/>
                </a:cubicBezTo>
                <a:moveTo>
                  <a:pt x="17760" y="20618"/>
                </a:moveTo>
                <a:lnTo>
                  <a:pt x="3840" y="20618"/>
                </a:lnTo>
                <a:cubicBezTo>
                  <a:pt x="2134" y="19151"/>
                  <a:pt x="1200" y="17248"/>
                  <a:pt x="1200" y="15218"/>
                </a:cubicBezTo>
                <a:cubicBezTo>
                  <a:pt x="1200" y="12593"/>
                  <a:pt x="2796" y="10152"/>
                  <a:pt x="5468" y="8688"/>
                </a:cubicBezTo>
                <a:cubicBezTo>
                  <a:pt x="5800" y="8506"/>
                  <a:pt x="6000" y="8199"/>
                  <a:pt x="6000" y="7872"/>
                </a:cubicBezTo>
                <a:lnTo>
                  <a:pt x="6000" y="6529"/>
                </a:lnTo>
                <a:cubicBezTo>
                  <a:pt x="6729" y="6758"/>
                  <a:pt x="7567" y="6924"/>
                  <a:pt x="8484" y="6924"/>
                </a:cubicBezTo>
                <a:cubicBezTo>
                  <a:pt x="9499" y="6924"/>
                  <a:pt x="10603" y="6723"/>
                  <a:pt x="11748" y="6188"/>
                </a:cubicBezTo>
                <a:cubicBezTo>
                  <a:pt x="13252" y="5485"/>
                  <a:pt x="14575" y="5306"/>
                  <a:pt x="15600" y="5323"/>
                </a:cubicBezTo>
                <a:lnTo>
                  <a:pt x="15600" y="7872"/>
                </a:lnTo>
                <a:cubicBezTo>
                  <a:pt x="15600" y="8199"/>
                  <a:pt x="15800" y="8506"/>
                  <a:pt x="16132" y="8688"/>
                </a:cubicBezTo>
                <a:cubicBezTo>
                  <a:pt x="18804" y="10152"/>
                  <a:pt x="20400" y="12593"/>
                  <a:pt x="20400" y="15218"/>
                </a:cubicBezTo>
                <a:cubicBezTo>
                  <a:pt x="20400" y="17248"/>
                  <a:pt x="19466" y="19151"/>
                  <a:pt x="17760" y="20618"/>
                </a:cubicBezTo>
                <a:moveTo>
                  <a:pt x="15600" y="2945"/>
                </a:moveTo>
                <a:lnTo>
                  <a:pt x="15600" y="4340"/>
                </a:lnTo>
                <a:cubicBezTo>
                  <a:pt x="14391" y="4322"/>
                  <a:pt x="12860" y="4538"/>
                  <a:pt x="11152" y="5336"/>
                </a:cubicBezTo>
                <a:cubicBezTo>
                  <a:pt x="9163" y="6265"/>
                  <a:pt x="7312" y="5965"/>
                  <a:pt x="6000" y="5473"/>
                </a:cubicBezTo>
                <a:lnTo>
                  <a:pt x="6000" y="2945"/>
                </a:lnTo>
                <a:cubicBezTo>
                  <a:pt x="6000" y="2945"/>
                  <a:pt x="15600" y="2945"/>
                  <a:pt x="15600" y="2945"/>
                </a:cubicBezTo>
                <a:close/>
                <a:moveTo>
                  <a:pt x="3600" y="982"/>
                </a:moveTo>
                <a:lnTo>
                  <a:pt x="18000" y="982"/>
                </a:lnTo>
                <a:lnTo>
                  <a:pt x="18000" y="1964"/>
                </a:lnTo>
                <a:lnTo>
                  <a:pt x="3600" y="1964"/>
                </a:lnTo>
                <a:cubicBezTo>
                  <a:pt x="3600" y="1964"/>
                  <a:pt x="3600" y="982"/>
                  <a:pt x="3600" y="982"/>
                </a:cubicBezTo>
                <a:close/>
                <a:moveTo>
                  <a:pt x="16800" y="7872"/>
                </a:moveTo>
                <a:lnTo>
                  <a:pt x="16800" y="2945"/>
                </a:ln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800" y="2945"/>
                </a:lnTo>
                <a:lnTo>
                  <a:pt x="4800" y="7872"/>
                </a:lnTo>
                <a:cubicBezTo>
                  <a:pt x="1906" y="9457"/>
                  <a:pt x="0" y="12155"/>
                  <a:pt x="0" y="15218"/>
                </a:cubicBezTo>
                <a:cubicBezTo>
                  <a:pt x="0" y="17730"/>
                  <a:pt x="1286" y="19991"/>
                  <a:pt x="3342" y="21600"/>
                </a:cubicBezTo>
                <a:lnTo>
                  <a:pt x="18258" y="21600"/>
                </a:lnTo>
                <a:cubicBezTo>
                  <a:pt x="20313" y="19991"/>
                  <a:pt x="21600" y="17730"/>
                  <a:pt x="21600" y="15218"/>
                </a:cubicBezTo>
                <a:cubicBezTo>
                  <a:pt x="21600" y="12155"/>
                  <a:pt x="19693" y="9457"/>
                  <a:pt x="16800" y="7872"/>
                </a:cubicBezTo>
                <a:moveTo>
                  <a:pt x="16200" y="15709"/>
                </a:moveTo>
                <a:cubicBezTo>
                  <a:pt x="15869" y="15709"/>
                  <a:pt x="15600" y="15929"/>
                  <a:pt x="15600" y="16200"/>
                </a:cubicBezTo>
                <a:cubicBezTo>
                  <a:pt x="15600" y="16471"/>
                  <a:pt x="15869" y="16691"/>
                  <a:pt x="16200" y="16691"/>
                </a:cubicBezTo>
                <a:cubicBezTo>
                  <a:pt x="16531" y="16691"/>
                  <a:pt x="16800" y="16471"/>
                  <a:pt x="16800" y="16200"/>
                </a:cubicBezTo>
                <a:cubicBezTo>
                  <a:pt x="16800" y="15929"/>
                  <a:pt x="16531" y="15709"/>
                  <a:pt x="16200" y="15709"/>
                </a:cubicBezTo>
                <a:moveTo>
                  <a:pt x="7800" y="11782"/>
                </a:moveTo>
                <a:cubicBezTo>
                  <a:pt x="7469" y="11782"/>
                  <a:pt x="7200" y="12001"/>
                  <a:pt x="7200" y="12273"/>
                </a:cubicBezTo>
                <a:cubicBezTo>
                  <a:pt x="7200" y="12544"/>
                  <a:pt x="7469" y="12764"/>
                  <a:pt x="7800" y="12764"/>
                </a:cubicBezTo>
                <a:cubicBezTo>
                  <a:pt x="8131" y="12764"/>
                  <a:pt x="8400" y="12544"/>
                  <a:pt x="8400" y="12273"/>
                </a:cubicBezTo>
                <a:cubicBezTo>
                  <a:pt x="8400" y="12001"/>
                  <a:pt x="8131" y="11782"/>
                  <a:pt x="7800" y="11782"/>
                </a:cubicBezTo>
                <a:moveTo>
                  <a:pt x="6000" y="15709"/>
                </a:moveTo>
                <a:cubicBezTo>
                  <a:pt x="5338" y="15709"/>
                  <a:pt x="4800" y="16149"/>
                  <a:pt x="4800" y="16691"/>
                </a:cubicBezTo>
                <a:cubicBezTo>
                  <a:pt x="4800" y="17233"/>
                  <a:pt x="5338" y="17673"/>
                  <a:pt x="6000" y="17673"/>
                </a:cubicBezTo>
                <a:cubicBezTo>
                  <a:pt x="6662" y="17673"/>
                  <a:pt x="7200" y="17233"/>
                  <a:pt x="7200" y="16691"/>
                </a:cubicBezTo>
                <a:cubicBezTo>
                  <a:pt x="7200" y="16149"/>
                  <a:pt x="6662" y="15709"/>
                  <a:pt x="6000"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753">
            <a:extLst>
              <a:ext uri="{FF2B5EF4-FFF2-40B4-BE49-F238E27FC236}">
                <a16:creationId xmlns:a16="http://schemas.microsoft.com/office/drawing/2014/main" id="{5B09CF53-E31A-FE49-9ED0-6FC0892FFCF6}"/>
              </a:ext>
            </a:extLst>
          </p:cNvPr>
          <p:cNvSpPr/>
          <p:nvPr/>
        </p:nvSpPr>
        <p:spPr>
          <a:xfrm>
            <a:off x="8873323"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754">
            <a:extLst>
              <a:ext uri="{FF2B5EF4-FFF2-40B4-BE49-F238E27FC236}">
                <a16:creationId xmlns:a16="http://schemas.microsoft.com/office/drawing/2014/main" id="{6BF1E616-325A-9247-90DF-00F62B2576F9}"/>
              </a:ext>
            </a:extLst>
          </p:cNvPr>
          <p:cNvSpPr/>
          <p:nvPr/>
        </p:nvSpPr>
        <p:spPr>
          <a:xfrm>
            <a:off x="9393887" y="3877350"/>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755">
            <a:extLst>
              <a:ext uri="{FF2B5EF4-FFF2-40B4-BE49-F238E27FC236}">
                <a16:creationId xmlns:a16="http://schemas.microsoft.com/office/drawing/2014/main" id="{49E03FA9-C008-E244-A595-C7793DDFC441}"/>
              </a:ext>
            </a:extLst>
          </p:cNvPr>
          <p:cNvSpPr/>
          <p:nvPr/>
        </p:nvSpPr>
        <p:spPr>
          <a:xfrm>
            <a:off x="9939845"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4909"/>
                </a:moveTo>
                <a:lnTo>
                  <a:pt x="19200" y="4909"/>
                </a:lnTo>
                <a:lnTo>
                  <a:pt x="19200" y="2945"/>
                </a:lnTo>
                <a:cubicBezTo>
                  <a:pt x="19200" y="2674"/>
                  <a:pt x="18932" y="2455"/>
                  <a:pt x="18600" y="2455"/>
                </a:cubicBezTo>
                <a:cubicBezTo>
                  <a:pt x="18268" y="2455"/>
                  <a:pt x="18000" y="2674"/>
                  <a:pt x="18000" y="2945"/>
                </a:cubicBezTo>
                <a:lnTo>
                  <a:pt x="18000" y="4909"/>
                </a:lnTo>
                <a:lnTo>
                  <a:pt x="16800" y="4909"/>
                </a:lnTo>
                <a:lnTo>
                  <a:pt x="16800" y="2945"/>
                </a:lnTo>
                <a:cubicBezTo>
                  <a:pt x="16800" y="2674"/>
                  <a:pt x="16532" y="2455"/>
                  <a:pt x="16200" y="2455"/>
                </a:cubicBezTo>
                <a:cubicBezTo>
                  <a:pt x="15868" y="2455"/>
                  <a:pt x="15600" y="2674"/>
                  <a:pt x="15600" y="2945"/>
                </a:cubicBezTo>
                <a:lnTo>
                  <a:pt x="15600" y="4909"/>
                </a:lnTo>
                <a:lnTo>
                  <a:pt x="14400" y="4909"/>
                </a:lnTo>
                <a:lnTo>
                  <a:pt x="14400" y="2455"/>
                </a:lnTo>
                <a:cubicBezTo>
                  <a:pt x="14400" y="2183"/>
                  <a:pt x="14132" y="1964"/>
                  <a:pt x="13800" y="1964"/>
                </a:cubicBezTo>
                <a:cubicBezTo>
                  <a:pt x="13468" y="1964"/>
                  <a:pt x="13200" y="2183"/>
                  <a:pt x="13200" y="2455"/>
                </a:cubicBezTo>
                <a:lnTo>
                  <a:pt x="13200" y="4909"/>
                </a:lnTo>
                <a:lnTo>
                  <a:pt x="12000" y="4909"/>
                </a:lnTo>
                <a:lnTo>
                  <a:pt x="12000" y="2945"/>
                </a:lnTo>
                <a:cubicBezTo>
                  <a:pt x="12000" y="2674"/>
                  <a:pt x="11732" y="2455"/>
                  <a:pt x="11400" y="2455"/>
                </a:cubicBezTo>
                <a:cubicBezTo>
                  <a:pt x="11068" y="2455"/>
                  <a:pt x="10800" y="2674"/>
                  <a:pt x="10800" y="2945"/>
                </a:cubicBezTo>
                <a:lnTo>
                  <a:pt x="10800" y="4909"/>
                </a:lnTo>
                <a:lnTo>
                  <a:pt x="9600" y="4909"/>
                </a:lnTo>
                <a:lnTo>
                  <a:pt x="9600" y="2455"/>
                </a:lnTo>
                <a:cubicBezTo>
                  <a:pt x="9600" y="2183"/>
                  <a:pt x="9332" y="1964"/>
                  <a:pt x="9000" y="1964"/>
                </a:cubicBezTo>
                <a:cubicBezTo>
                  <a:pt x="8668" y="1964"/>
                  <a:pt x="8400" y="2183"/>
                  <a:pt x="8400" y="2455"/>
                </a:cubicBezTo>
                <a:lnTo>
                  <a:pt x="8400" y="4909"/>
                </a:lnTo>
                <a:lnTo>
                  <a:pt x="6000" y="4909"/>
                </a:lnTo>
                <a:lnTo>
                  <a:pt x="6000" y="2945"/>
                </a:lnTo>
                <a:cubicBezTo>
                  <a:pt x="6000" y="2674"/>
                  <a:pt x="5732" y="2455"/>
                  <a:pt x="5400" y="2455"/>
                </a:cubicBezTo>
                <a:cubicBezTo>
                  <a:pt x="5068" y="2455"/>
                  <a:pt x="4800" y="2674"/>
                  <a:pt x="4800" y="2945"/>
                </a:cubicBezTo>
                <a:lnTo>
                  <a:pt x="4800" y="4909"/>
                </a:lnTo>
                <a:lnTo>
                  <a:pt x="3600" y="4909"/>
                </a:lnTo>
                <a:lnTo>
                  <a:pt x="3600" y="2455"/>
                </a:lnTo>
                <a:cubicBezTo>
                  <a:pt x="3600" y="2183"/>
                  <a:pt x="3332" y="1964"/>
                  <a:pt x="3000" y="1964"/>
                </a:cubicBezTo>
                <a:cubicBezTo>
                  <a:pt x="2668" y="1964"/>
                  <a:pt x="2400" y="2183"/>
                  <a:pt x="2400" y="2455"/>
                </a:cubicBezTo>
                <a:lnTo>
                  <a:pt x="2400" y="4909"/>
                </a:lnTo>
                <a:lnTo>
                  <a:pt x="1200" y="4909"/>
                </a:lnTo>
                <a:lnTo>
                  <a:pt x="1200" y="982"/>
                </a:lnTo>
                <a:lnTo>
                  <a:pt x="20400" y="982"/>
                </a:lnTo>
                <a:cubicBezTo>
                  <a:pt x="20400" y="982"/>
                  <a:pt x="20400" y="4909"/>
                  <a:pt x="20400" y="4909"/>
                </a:cubicBezTo>
                <a:close/>
                <a:moveTo>
                  <a:pt x="20400" y="10309"/>
                </a:moveTo>
                <a:lnTo>
                  <a:pt x="19200" y="10309"/>
                </a:lnTo>
                <a:lnTo>
                  <a:pt x="19200" y="7855"/>
                </a:lnTo>
                <a:cubicBezTo>
                  <a:pt x="19200" y="7583"/>
                  <a:pt x="18932" y="7364"/>
                  <a:pt x="18600" y="7364"/>
                </a:cubicBezTo>
                <a:cubicBezTo>
                  <a:pt x="18268" y="7364"/>
                  <a:pt x="18000" y="7583"/>
                  <a:pt x="18000" y="7855"/>
                </a:cubicBezTo>
                <a:lnTo>
                  <a:pt x="18000" y="10309"/>
                </a:lnTo>
                <a:lnTo>
                  <a:pt x="16800" y="10309"/>
                </a:lnTo>
                <a:lnTo>
                  <a:pt x="16800" y="7364"/>
                </a:lnTo>
                <a:cubicBezTo>
                  <a:pt x="16800" y="7092"/>
                  <a:pt x="16532" y="6873"/>
                  <a:pt x="16200" y="6873"/>
                </a:cubicBezTo>
                <a:cubicBezTo>
                  <a:pt x="15868" y="6873"/>
                  <a:pt x="15600" y="7092"/>
                  <a:pt x="15600" y="7364"/>
                </a:cubicBezTo>
                <a:lnTo>
                  <a:pt x="15600" y="10309"/>
                </a:lnTo>
                <a:lnTo>
                  <a:pt x="14400" y="10309"/>
                </a:lnTo>
                <a:lnTo>
                  <a:pt x="14400" y="7855"/>
                </a:lnTo>
                <a:cubicBezTo>
                  <a:pt x="14400" y="7583"/>
                  <a:pt x="14132" y="7364"/>
                  <a:pt x="13800" y="7364"/>
                </a:cubicBezTo>
                <a:cubicBezTo>
                  <a:pt x="13468" y="7364"/>
                  <a:pt x="13200" y="7583"/>
                  <a:pt x="13200" y="7855"/>
                </a:cubicBezTo>
                <a:lnTo>
                  <a:pt x="13200" y="10309"/>
                </a:lnTo>
                <a:lnTo>
                  <a:pt x="12000" y="10309"/>
                </a:lnTo>
                <a:lnTo>
                  <a:pt x="12000" y="7364"/>
                </a:lnTo>
                <a:cubicBezTo>
                  <a:pt x="12000" y="7092"/>
                  <a:pt x="11732" y="6873"/>
                  <a:pt x="11400" y="6873"/>
                </a:cubicBezTo>
                <a:cubicBezTo>
                  <a:pt x="11068" y="6873"/>
                  <a:pt x="10800" y="7092"/>
                  <a:pt x="10800" y="7364"/>
                </a:cubicBezTo>
                <a:lnTo>
                  <a:pt x="10800" y="10309"/>
                </a:lnTo>
                <a:lnTo>
                  <a:pt x="8400" y="10309"/>
                </a:lnTo>
                <a:lnTo>
                  <a:pt x="8400" y="7855"/>
                </a:lnTo>
                <a:cubicBezTo>
                  <a:pt x="8400" y="7583"/>
                  <a:pt x="8132" y="7364"/>
                  <a:pt x="7800" y="7364"/>
                </a:cubicBezTo>
                <a:cubicBezTo>
                  <a:pt x="7468" y="7364"/>
                  <a:pt x="7200" y="7583"/>
                  <a:pt x="7200" y="7855"/>
                </a:cubicBezTo>
                <a:lnTo>
                  <a:pt x="7200" y="10309"/>
                </a:lnTo>
                <a:lnTo>
                  <a:pt x="6000" y="10309"/>
                </a:lnTo>
                <a:lnTo>
                  <a:pt x="6000" y="7855"/>
                </a:lnTo>
                <a:cubicBezTo>
                  <a:pt x="6000" y="7583"/>
                  <a:pt x="5732" y="7364"/>
                  <a:pt x="5400" y="7364"/>
                </a:cubicBezTo>
                <a:cubicBezTo>
                  <a:pt x="5068" y="7364"/>
                  <a:pt x="4800" y="7583"/>
                  <a:pt x="4800" y="7855"/>
                </a:cubicBezTo>
                <a:lnTo>
                  <a:pt x="4800" y="10309"/>
                </a:lnTo>
                <a:lnTo>
                  <a:pt x="3600" y="10309"/>
                </a:lnTo>
                <a:lnTo>
                  <a:pt x="3600" y="7364"/>
                </a:lnTo>
                <a:cubicBezTo>
                  <a:pt x="3600" y="7092"/>
                  <a:pt x="3332" y="6873"/>
                  <a:pt x="3000" y="6873"/>
                </a:cubicBezTo>
                <a:cubicBezTo>
                  <a:pt x="2668" y="6873"/>
                  <a:pt x="2400" y="7092"/>
                  <a:pt x="2400" y="7364"/>
                </a:cubicBezTo>
                <a:lnTo>
                  <a:pt x="2400" y="10309"/>
                </a:lnTo>
                <a:lnTo>
                  <a:pt x="1200" y="10309"/>
                </a:lnTo>
                <a:lnTo>
                  <a:pt x="1200" y="5891"/>
                </a:lnTo>
                <a:lnTo>
                  <a:pt x="20400" y="5891"/>
                </a:lnTo>
                <a:cubicBezTo>
                  <a:pt x="20400" y="5891"/>
                  <a:pt x="20400" y="10309"/>
                  <a:pt x="20400" y="10309"/>
                </a:cubicBezTo>
                <a:close/>
                <a:moveTo>
                  <a:pt x="20400" y="15709"/>
                </a:moveTo>
                <a:lnTo>
                  <a:pt x="19200" y="15709"/>
                </a:lnTo>
                <a:lnTo>
                  <a:pt x="19200" y="13255"/>
                </a:lnTo>
                <a:cubicBezTo>
                  <a:pt x="19200" y="12983"/>
                  <a:pt x="18932" y="12764"/>
                  <a:pt x="18600" y="12764"/>
                </a:cubicBezTo>
                <a:cubicBezTo>
                  <a:pt x="18268" y="12764"/>
                  <a:pt x="18000" y="12983"/>
                  <a:pt x="18000" y="13255"/>
                </a:cubicBezTo>
                <a:lnTo>
                  <a:pt x="18000" y="15709"/>
                </a:lnTo>
                <a:lnTo>
                  <a:pt x="16800" y="15709"/>
                </a:lnTo>
                <a:lnTo>
                  <a:pt x="16800" y="13255"/>
                </a:lnTo>
                <a:cubicBezTo>
                  <a:pt x="16800" y="12983"/>
                  <a:pt x="16532" y="12764"/>
                  <a:pt x="16200" y="12764"/>
                </a:cubicBezTo>
                <a:cubicBezTo>
                  <a:pt x="15868" y="12764"/>
                  <a:pt x="15600" y="12983"/>
                  <a:pt x="15600" y="13255"/>
                </a:cubicBezTo>
                <a:lnTo>
                  <a:pt x="15600" y="15709"/>
                </a:lnTo>
                <a:lnTo>
                  <a:pt x="13200" y="15709"/>
                </a:lnTo>
                <a:lnTo>
                  <a:pt x="13200" y="13745"/>
                </a:lnTo>
                <a:cubicBezTo>
                  <a:pt x="13200" y="13474"/>
                  <a:pt x="12932" y="13255"/>
                  <a:pt x="12600" y="13255"/>
                </a:cubicBezTo>
                <a:cubicBezTo>
                  <a:pt x="12268" y="13255"/>
                  <a:pt x="12000" y="13474"/>
                  <a:pt x="12000" y="13745"/>
                </a:cubicBezTo>
                <a:lnTo>
                  <a:pt x="12000" y="15709"/>
                </a:lnTo>
                <a:lnTo>
                  <a:pt x="10800" y="15709"/>
                </a:lnTo>
                <a:lnTo>
                  <a:pt x="10800" y="13745"/>
                </a:lnTo>
                <a:cubicBezTo>
                  <a:pt x="10800" y="13474"/>
                  <a:pt x="10532" y="13255"/>
                  <a:pt x="10200" y="13255"/>
                </a:cubicBezTo>
                <a:cubicBezTo>
                  <a:pt x="9868" y="13255"/>
                  <a:pt x="9600" y="13474"/>
                  <a:pt x="9600" y="13745"/>
                </a:cubicBezTo>
                <a:lnTo>
                  <a:pt x="9600" y="15709"/>
                </a:lnTo>
                <a:lnTo>
                  <a:pt x="8400" y="15709"/>
                </a:lnTo>
                <a:lnTo>
                  <a:pt x="8400" y="13255"/>
                </a:lnTo>
                <a:cubicBezTo>
                  <a:pt x="8400" y="12983"/>
                  <a:pt x="8132" y="12764"/>
                  <a:pt x="7800" y="12764"/>
                </a:cubicBezTo>
                <a:cubicBezTo>
                  <a:pt x="7468" y="12764"/>
                  <a:pt x="7200" y="12983"/>
                  <a:pt x="7200" y="13255"/>
                </a:cubicBezTo>
                <a:lnTo>
                  <a:pt x="7200" y="15709"/>
                </a:lnTo>
                <a:lnTo>
                  <a:pt x="6000" y="15709"/>
                </a:lnTo>
                <a:lnTo>
                  <a:pt x="6000" y="13745"/>
                </a:lnTo>
                <a:cubicBezTo>
                  <a:pt x="6000" y="13474"/>
                  <a:pt x="5732" y="13255"/>
                  <a:pt x="5400" y="13255"/>
                </a:cubicBezTo>
                <a:cubicBezTo>
                  <a:pt x="5068" y="13255"/>
                  <a:pt x="4800" y="13474"/>
                  <a:pt x="4800" y="13745"/>
                </a:cubicBezTo>
                <a:lnTo>
                  <a:pt x="4800" y="15709"/>
                </a:lnTo>
                <a:lnTo>
                  <a:pt x="1200" y="15709"/>
                </a:lnTo>
                <a:lnTo>
                  <a:pt x="1200" y="11291"/>
                </a:lnTo>
                <a:lnTo>
                  <a:pt x="20400" y="11291"/>
                </a:lnTo>
                <a:cubicBezTo>
                  <a:pt x="20400" y="11291"/>
                  <a:pt x="20400" y="15709"/>
                  <a:pt x="20400" y="15709"/>
                </a:cubicBezTo>
                <a:close/>
                <a:moveTo>
                  <a:pt x="20400" y="20618"/>
                </a:moveTo>
                <a:lnTo>
                  <a:pt x="19200" y="20618"/>
                </a:lnTo>
                <a:lnTo>
                  <a:pt x="19200" y="18655"/>
                </a:lnTo>
                <a:cubicBezTo>
                  <a:pt x="19200" y="18383"/>
                  <a:pt x="18932" y="18164"/>
                  <a:pt x="18600" y="18164"/>
                </a:cubicBezTo>
                <a:cubicBezTo>
                  <a:pt x="18268" y="18164"/>
                  <a:pt x="18000" y="18383"/>
                  <a:pt x="18000" y="18655"/>
                </a:cubicBezTo>
                <a:lnTo>
                  <a:pt x="18000" y="20618"/>
                </a:lnTo>
                <a:lnTo>
                  <a:pt x="16800" y="20618"/>
                </a:lnTo>
                <a:lnTo>
                  <a:pt x="16800" y="18655"/>
                </a:lnTo>
                <a:cubicBezTo>
                  <a:pt x="16800" y="18383"/>
                  <a:pt x="16532" y="18164"/>
                  <a:pt x="16200" y="18164"/>
                </a:cubicBezTo>
                <a:cubicBezTo>
                  <a:pt x="15868" y="18164"/>
                  <a:pt x="15600" y="18383"/>
                  <a:pt x="15600" y="18655"/>
                </a:cubicBezTo>
                <a:lnTo>
                  <a:pt x="15600" y="20618"/>
                </a:lnTo>
                <a:lnTo>
                  <a:pt x="14400" y="20618"/>
                </a:lnTo>
                <a:lnTo>
                  <a:pt x="14400" y="18164"/>
                </a:lnTo>
                <a:cubicBezTo>
                  <a:pt x="14400" y="17892"/>
                  <a:pt x="14132" y="17673"/>
                  <a:pt x="13800" y="17673"/>
                </a:cubicBezTo>
                <a:cubicBezTo>
                  <a:pt x="13468" y="17673"/>
                  <a:pt x="13200" y="17892"/>
                  <a:pt x="13200" y="18164"/>
                </a:cubicBezTo>
                <a:lnTo>
                  <a:pt x="13200" y="20618"/>
                </a:lnTo>
                <a:lnTo>
                  <a:pt x="10800" y="20618"/>
                </a:lnTo>
                <a:lnTo>
                  <a:pt x="10800" y="18164"/>
                </a:lnTo>
                <a:cubicBezTo>
                  <a:pt x="10800" y="17892"/>
                  <a:pt x="10532" y="17673"/>
                  <a:pt x="10200" y="17673"/>
                </a:cubicBezTo>
                <a:cubicBezTo>
                  <a:pt x="9868" y="17673"/>
                  <a:pt x="9600" y="17892"/>
                  <a:pt x="9600" y="18164"/>
                </a:cubicBezTo>
                <a:lnTo>
                  <a:pt x="9600" y="20618"/>
                </a:lnTo>
                <a:lnTo>
                  <a:pt x="8400" y="20618"/>
                </a:lnTo>
                <a:lnTo>
                  <a:pt x="8400" y="18655"/>
                </a:lnTo>
                <a:cubicBezTo>
                  <a:pt x="8400" y="18383"/>
                  <a:pt x="8132" y="18164"/>
                  <a:pt x="7800" y="18164"/>
                </a:cubicBezTo>
                <a:cubicBezTo>
                  <a:pt x="7468" y="18164"/>
                  <a:pt x="7200" y="18383"/>
                  <a:pt x="7200" y="18655"/>
                </a:cubicBezTo>
                <a:lnTo>
                  <a:pt x="7200" y="20618"/>
                </a:lnTo>
                <a:lnTo>
                  <a:pt x="6000" y="20618"/>
                </a:lnTo>
                <a:lnTo>
                  <a:pt x="6000" y="18164"/>
                </a:lnTo>
                <a:cubicBezTo>
                  <a:pt x="6000" y="17892"/>
                  <a:pt x="5732" y="17673"/>
                  <a:pt x="5400" y="17673"/>
                </a:cubicBezTo>
                <a:cubicBezTo>
                  <a:pt x="5068" y="17673"/>
                  <a:pt x="4800" y="17892"/>
                  <a:pt x="4800" y="18164"/>
                </a:cubicBezTo>
                <a:lnTo>
                  <a:pt x="4800" y="20618"/>
                </a:lnTo>
                <a:lnTo>
                  <a:pt x="3600" y="20618"/>
                </a:lnTo>
                <a:lnTo>
                  <a:pt x="3600" y="18655"/>
                </a:lnTo>
                <a:cubicBezTo>
                  <a:pt x="3600" y="18383"/>
                  <a:pt x="3332" y="18164"/>
                  <a:pt x="3000" y="18164"/>
                </a:cubicBezTo>
                <a:cubicBezTo>
                  <a:pt x="2668" y="18164"/>
                  <a:pt x="2400" y="18383"/>
                  <a:pt x="2400" y="18655"/>
                </a:cubicBezTo>
                <a:lnTo>
                  <a:pt x="2400" y="20618"/>
                </a:lnTo>
                <a:lnTo>
                  <a:pt x="1200" y="20618"/>
                </a:lnTo>
                <a:lnTo>
                  <a:pt x="1200" y="16691"/>
                </a:lnTo>
                <a:lnTo>
                  <a:pt x="20400" y="16691"/>
                </a:lnTo>
                <a:cubicBezTo>
                  <a:pt x="20400" y="16691"/>
                  <a:pt x="20400" y="20618"/>
                  <a:pt x="20400" y="20618"/>
                </a:cubicBezTo>
                <a:close/>
                <a:moveTo>
                  <a:pt x="20400" y="0"/>
                </a:moveTo>
                <a:lnTo>
                  <a:pt x="1200" y="0"/>
                </a:lnTo>
                <a:cubicBezTo>
                  <a:pt x="537" y="0"/>
                  <a:pt x="0" y="440"/>
                  <a:pt x="0" y="982"/>
                </a:cubicBezTo>
                <a:lnTo>
                  <a:pt x="0" y="20618"/>
                </a:lnTo>
                <a:cubicBezTo>
                  <a:pt x="0" y="21160"/>
                  <a:pt x="537" y="21600"/>
                  <a:pt x="1200" y="21600"/>
                </a:cubicBezTo>
                <a:lnTo>
                  <a:pt x="20400" y="21600"/>
                </a:lnTo>
                <a:cubicBezTo>
                  <a:pt x="21062" y="21600"/>
                  <a:pt x="21600" y="21160"/>
                  <a:pt x="21600" y="20618"/>
                </a:cubicBezTo>
                <a:lnTo>
                  <a:pt x="21600" y="982"/>
                </a:lnTo>
                <a:cubicBezTo>
                  <a:pt x="21600" y="440"/>
                  <a:pt x="21062" y="0"/>
                  <a:pt x="204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756">
            <a:extLst>
              <a:ext uri="{FF2B5EF4-FFF2-40B4-BE49-F238E27FC236}">
                <a16:creationId xmlns:a16="http://schemas.microsoft.com/office/drawing/2014/main" id="{85ADAAD8-263B-3D43-9382-EC5CA5FC93AD}"/>
              </a:ext>
            </a:extLst>
          </p:cNvPr>
          <p:cNvSpPr/>
          <p:nvPr/>
        </p:nvSpPr>
        <p:spPr>
          <a:xfrm>
            <a:off x="10447713" y="3953530"/>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8900" y="19440"/>
                </a:moveTo>
                <a:cubicBezTo>
                  <a:pt x="17951" y="19440"/>
                  <a:pt x="17182" y="17747"/>
                  <a:pt x="17182" y="15660"/>
                </a:cubicBezTo>
                <a:cubicBezTo>
                  <a:pt x="17182" y="14601"/>
                  <a:pt x="17381" y="13647"/>
                  <a:pt x="17700" y="12960"/>
                </a:cubicBezTo>
                <a:lnTo>
                  <a:pt x="3900" y="12960"/>
                </a:lnTo>
                <a:cubicBezTo>
                  <a:pt x="4219" y="13647"/>
                  <a:pt x="4418" y="14601"/>
                  <a:pt x="4418" y="15660"/>
                </a:cubicBezTo>
                <a:cubicBezTo>
                  <a:pt x="4418" y="17747"/>
                  <a:pt x="3649" y="19440"/>
                  <a:pt x="2700" y="19440"/>
                </a:cubicBezTo>
                <a:cubicBezTo>
                  <a:pt x="1751" y="19440"/>
                  <a:pt x="982" y="17747"/>
                  <a:pt x="982" y="15660"/>
                </a:cubicBezTo>
                <a:cubicBezTo>
                  <a:pt x="982" y="13757"/>
                  <a:pt x="1623" y="12199"/>
                  <a:pt x="2455" y="11935"/>
                </a:cubicBezTo>
                <a:lnTo>
                  <a:pt x="2455" y="11880"/>
                </a:lnTo>
                <a:cubicBezTo>
                  <a:pt x="2726" y="11880"/>
                  <a:pt x="2945" y="11397"/>
                  <a:pt x="2945" y="10800"/>
                </a:cubicBezTo>
                <a:cubicBezTo>
                  <a:pt x="2945" y="10203"/>
                  <a:pt x="2726" y="9720"/>
                  <a:pt x="2455" y="9720"/>
                </a:cubicBezTo>
                <a:lnTo>
                  <a:pt x="2455" y="9665"/>
                </a:lnTo>
                <a:cubicBezTo>
                  <a:pt x="1623" y="9401"/>
                  <a:pt x="982" y="7843"/>
                  <a:pt x="982" y="5940"/>
                </a:cubicBezTo>
                <a:cubicBezTo>
                  <a:pt x="982" y="3852"/>
                  <a:pt x="1751" y="2160"/>
                  <a:pt x="2700" y="2160"/>
                </a:cubicBezTo>
                <a:cubicBezTo>
                  <a:pt x="3649" y="2160"/>
                  <a:pt x="4418" y="3852"/>
                  <a:pt x="4418" y="5940"/>
                </a:cubicBezTo>
                <a:cubicBezTo>
                  <a:pt x="4418" y="6999"/>
                  <a:pt x="4219" y="7954"/>
                  <a:pt x="3900" y="8640"/>
                </a:cubicBezTo>
                <a:lnTo>
                  <a:pt x="17700" y="8640"/>
                </a:lnTo>
                <a:cubicBezTo>
                  <a:pt x="17381" y="7954"/>
                  <a:pt x="17182" y="6999"/>
                  <a:pt x="17182" y="5940"/>
                </a:cubicBezTo>
                <a:cubicBezTo>
                  <a:pt x="17182" y="3852"/>
                  <a:pt x="17951" y="2160"/>
                  <a:pt x="18900" y="2160"/>
                </a:cubicBezTo>
                <a:cubicBezTo>
                  <a:pt x="19849" y="2160"/>
                  <a:pt x="20618" y="3852"/>
                  <a:pt x="20618" y="5940"/>
                </a:cubicBezTo>
                <a:cubicBezTo>
                  <a:pt x="20618" y="7843"/>
                  <a:pt x="19977" y="9401"/>
                  <a:pt x="19145" y="9665"/>
                </a:cubicBezTo>
                <a:lnTo>
                  <a:pt x="19145" y="9720"/>
                </a:lnTo>
                <a:cubicBezTo>
                  <a:pt x="18874" y="9720"/>
                  <a:pt x="18655" y="10203"/>
                  <a:pt x="18655" y="10800"/>
                </a:cubicBezTo>
                <a:cubicBezTo>
                  <a:pt x="18655" y="11397"/>
                  <a:pt x="18874" y="11880"/>
                  <a:pt x="19145" y="11880"/>
                </a:cubicBezTo>
                <a:lnTo>
                  <a:pt x="19145" y="11935"/>
                </a:lnTo>
                <a:cubicBezTo>
                  <a:pt x="19977" y="12199"/>
                  <a:pt x="20618" y="13757"/>
                  <a:pt x="20618" y="15660"/>
                </a:cubicBezTo>
                <a:cubicBezTo>
                  <a:pt x="20618" y="17747"/>
                  <a:pt x="19849" y="19440"/>
                  <a:pt x="18900" y="19440"/>
                </a:cubicBezTo>
                <a:moveTo>
                  <a:pt x="20449" y="10800"/>
                </a:moveTo>
                <a:cubicBezTo>
                  <a:pt x="21145" y="9725"/>
                  <a:pt x="21600" y="7950"/>
                  <a:pt x="21600" y="5940"/>
                </a:cubicBezTo>
                <a:cubicBezTo>
                  <a:pt x="21600" y="2660"/>
                  <a:pt x="20391" y="0"/>
                  <a:pt x="18900" y="0"/>
                </a:cubicBezTo>
                <a:cubicBezTo>
                  <a:pt x="17409" y="0"/>
                  <a:pt x="16200" y="2660"/>
                  <a:pt x="16200" y="5940"/>
                </a:cubicBezTo>
                <a:cubicBezTo>
                  <a:pt x="16200" y="6124"/>
                  <a:pt x="16208" y="6301"/>
                  <a:pt x="16215" y="6480"/>
                </a:cubicBezTo>
                <a:lnTo>
                  <a:pt x="5385" y="6480"/>
                </a:lnTo>
                <a:cubicBezTo>
                  <a:pt x="5392" y="6301"/>
                  <a:pt x="5400" y="6124"/>
                  <a:pt x="5400" y="5940"/>
                </a:cubicBezTo>
                <a:cubicBezTo>
                  <a:pt x="5400" y="2660"/>
                  <a:pt x="4191" y="0"/>
                  <a:pt x="2700" y="0"/>
                </a:cubicBezTo>
                <a:cubicBezTo>
                  <a:pt x="1209" y="0"/>
                  <a:pt x="0" y="2660"/>
                  <a:pt x="0" y="5940"/>
                </a:cubicBezTo>
                <a:cubicBezTo>
                  <a:pt x="0" y="7950"/>
                  <a:pt x="455" y="9725"/>
                  <a:pt x="1151" y="10800"/>
                </a:cubicBezTo>
                <a:cubicBezTo>
                  <a:pt x="455" y="11875"/>
                  <a:pt x="0" y="13649"/>
                  <a:pt x="0" y="15660"/>
                </a:cubicBezTo>
                <a:cubicBezTo>
                  <a:pt x="0" y="18940"/>
                  <a:pt x="1209" y="21600"/>
                  <a:pt x="2700" y="21600"/>
                </a:cubicBezTo>
                <a:cubicBezTo>
                  <a:pt x="4191" y="21600"/>
                  <a:pt x="5400" y="18940"/>
                  <a:pt x="5400" y="15660"/>
                </a:cubicBezTo>
                <a:cubicBezTo>
                  <a:pt x="5400" y="15476"/>
                  <a:pt x="5392" y="15298"/>
                  <a:pt x="5385" y="15120"/>
                </a:cubicBezTo>
                <a:lnTo>
                  <a:pt x="16215" y="15120"/>
                </a:lnTo>
                <a:cubicBezTo>
                  <a:pt x="16208" y="15298"/>
                  <a:pt x="16200" y="15476"/>
                  <a:pt x="16200" y="15660"/>
                </a:cubicBezTo>
                <a:cubicBezTo>
                  <a:pt x="16200" y="18940"/>
                  <a:pt x="17409" y="21600"/>
                  <a:pt x="18900" y="21600"/>
                </a:cubicBezTo>
                <a:cubicBezTo>
                  <a:pt x="20391" y="21600"/>
                  <a:pt x="21600" y="18940"/>
                  <a:pt x="21600" y="15660"/>
                </a:cubicBezTo>
                <a:cubicBezTo>
                  <a:pt x="21600" y="13649"/>
                  <a:pt x="21145" y="11875"/>
                  <a:pt x="20449"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757">
            <a:extLst>
              <a:ext uri="{FF2B5EF4-FFF2-40B4-BE49-F238E27FC236}">
                <a16:creationId xmlns:a16="http://schemas.microsoft.com/office/drawing/2014/main" id="{199ADD51-5AC8-164E-A6B7-087BC5B9040C}"/>
              </a:ext>
            </a:extLst>
          </p:cNvPr>
          <p:cNvSpPr/>
          <p:nvPr/>
        </p:nvSpPr>
        <p:spPr>
          <a:xfrm>
            <a:off x="10980973" y="3877350"/>
            <a:ext cx="279399" cy="279401"/>
          </a:xfrm>
          <a:custGeom>
            <a:avLst/>
            <a:gdLst/>
            <a:ahLst/>
            <a:cxnLst>
              <a:cxn ang="0">
                <a:pos x="wd2" y="hd2"/>
              </a:cxn>
              <a:cxn ang="5400000">
                <a:pos x="wd2" y="hd2"/>
              </a:cxn>
              <a:cxn ang="10800000">
                <a:pos x="wd2" y="hd2"/>
              </a:cxn>
              <a:cxn ang="16200000">
                <a:pos x="wd2" y="hd2"/>
              </a:cxn>
            </a:cxnLst>
            <a:rect l="0" t="0" r="r" b="b"/>
            <a:pathLst>
              <a:path w="21084" h="21085" extrusionOk="0">
                <a:moveTo>
                  <a:pt x="6690" y="19632"/>
                </a:moveTo>
                <a:cubicBezTo>
                  <a:pt x="6035" y="20288"/>
                  <a:pt x="4973" y="20288"/>
                  <a:pt x="4318" y="19632"/>
                </a:cubicBezTo>
                <a:cubicBezTo>
                  <a:pt x="3731" y="19043"/>
                  <a:pt x="3675" y="18127"/>
                  <a:pt x="4141" y="17471"/>
                </a:cubicBezTo>
                <a:lnTo>
                  <a:pt x="4127" y="17458"/>
                </a:lnTo>
                <a:cubicBezTo>
                  <a:pt x="4237" y="17311"/>
                  <a:pt x="4231" y="17106"/>
                  <a:pt x="4096" y="16973"/>
                </a:cubicBezTo>
                <a:cubicBezTo>
                  <a:pt x="3963" y="16842"/>
                  <a:pt x="3758" y="16835"/>
                  <a:pt x="3610" y="16939"/>
                </a:cubicBezTo>
                <a:lnTo>
                  <a:pt x="3601" y="16931"/>
                </a:lnTo>
                <a:cubicBezTo>
                  <a:pt x="2946" y="17395"/>
                  <a:pt x="2036" y="17338"/>
                  <a:pt x="1449" y="16752"/>
                </a:cubicBezTo>
                <a:cubicBezTo>
                  <a:pt x="794" y="16097"/>
                  <a:pt x="794" y="15035"/>
                  <a:pt x="1449" y="14381"/>
                </a:cubicBezTo>
                <a:cubicBezTo>
                  <a:pt x="2104" y="13726"/>
                  <a:pt x="3166" y="13726"/>
                  <a:pt x="3821" y="14381"/>
                </a:cubicBezTo>
                <a:cubicBezTo>
                  <a:pt x="4110" y="14670"/>
                  <a:pt x="4264" y="15040"/>
                  <a:pt x="4297" y="15418"/>
                </a:cubicBezTo>
                <a:lnTo>
                  <a:pt x="9862" y="9852"/>
                </a:lnTo>
                <a:lnTo>
                  <a:pt x="15417" y="4298"/>
                </a:lnTo>
                <a:cubicBezTo>
                  <a:pt x="15038" y="4264"/>
                  <a:pt x="14669" y="4111"/>
                  <a:pt x="14380" y="3821"/>
                </a:cubicBezTo>
                <a:cubicBezTo>
                  <a:pt x="13725" y="3166"/>
                  <a:pt x="13725" y="2105"/>
                  <a:pt x="14380" y="1450"/>
                </a:cubicBezTo>
                <a:cubicBezTo>
                  <a:pt x="15034" y="795"/>
                  <a:pt x="16096" y="795"/>
                  <a:pt x="16751" y="1450"/>
                </a:cubicBezTo>
                <a:cubicBezTo>
                  <a:pt x="17332" y="2031"/>
                  <a:pt x="17394" y="2932"/>
                  <a:pt x="16943" y="3585"/>
                </a:cubicBezTo>
                <a:lnTo>
                  <a:pt x="16949" y="3592"/>
                </a:lnTo>
                <a:cubicBezTo>
                  <a:pt x="16829" y="3738"/>
                  <a:pt x="16832" y="3953"/>
                  <a:pt x="16971" y="4089"/>
                </a:cubicBezTo>
                <a:cubicBezTo>
                  <a:pt x="17109" y="4225"/>
                  <a:pt x="17323" y="4230"/>
                  <a:pt x="17473" y="4114"/>
                </a:cubicBezTo>
                <a:lnTo>
                  <a:pt x="17487" y="4129"/>
                </a:lnTo>
                <a:cubicBezTo>
                  <a:pt x="18142" y="3675"/>
                  <a:pt x="19047" y="3737"/>
                  <a:pt x="19631" y="4319"/>
                </a:cubicBezTo>
                <a:cubicBezTo>
                  <a:pt x="20287" y="4974"/>
                  <a:pt x="20287" y="6036"/>
                  <a:pt x="19631" y="6691"/>
                </a:cubicBezTo>
                <a:cubicBezTo>
                  <a:pt x="18974" y="7346"/>
                  <a:pt x="17909" y="7346"/>
                  <a:pt x="17253" y="6691"/>
                </a:cubicBezTo>
                <a:cubicBezTo>
                  <a:pt x="16962" y="6400"/>
                  <a:pt x="16807" y="6029"/>
                  <a:pt x="16775" y="5650"/>
                </a:cubicBezTo>
                <a:lnTo>
                  <a:pt x="5650" y="16775"/>
                </a:lnTo>
                <a:cubicBezTo>
                  <a:pt x="6029" y="16808"/>
                  <a:pt x="6400" y="16963"/>
                  <a:pt x="6690" y="17254"/>
                </a:cubicBezTo>
                <a:cubicBezTo>
                  <a:pt x="7344" y="17910"/>
                  <a:pt x="7344" y="18975"/>
                  <a:pt x="6690" y="19632"/>
                </a:cubicBezTo>
                <a:moveTo>
                  <a:pt x="7277" y="16503"/>
                </a:moveTo>
                <a:lnTo>
                  <a:pt x="16501" y="7278"/>
                </a:lnTo>
                <a:cubicBezTo>
                  <a:pt x="16528" y="7307"/>
                  <a:pt x="16545" y="7340"/>
                  <a:pt x="16573" y="7368"/>
                </a:cubicBezTo>
                <a:cubicBezTo>
                  <a:pt x="17605" y="8397"/>
                  <a:pt x="19278" y="8397"/>
                  <a:pt x="20310" y="7368"/>
                </a:cubicBezTo>
                <a:cubicBezTo>
                  <a:pt x="21342" y="6339"/>
                  <a:pt x="21342" y="4671"/>
                  <a:pt x="20310" y="3641"/>
                </a:cubicBezTo>
                <a:cubicBezTo>
                  <a:pt x="19726" y="3059"/>
                  <a:pt x="18937" y="2818"/>
                  <a:pt x="18175" y="2895"/>
                </a:cubicBezTo>
                <a:cubicBezTo>
                  <a:pt x="18250" y="2137"/>
                  <a:pt x="18009" y="1353"/>
                  <a:pt x="17428" y="772"/>
                </a:cubicBezTo>
                <a:cubicBezTo>
                  <a:pt x="16399" y="-257"/>
                  <a:pt x="14731" y="-257"/>
                  <a:pt x="13702" y="772"/>
                </a:cubicBezTo>
                <a:cubicBezTo>
                  <a:pt x="12673" y="1802"/>
                  <a:pt x="12673" y="3470"/>
                  <a:pt x="13702" y="4498"/>
                </a:cubicBezTo>
                <a:cubicBezTo>
                  <a:pt x="13729" y="4526"/>
                  <a:pt x="13763" y="4543"/>
                  <a:pt x="13791" y="4569"/>
                </a:cubicBezTo>
                <a:lnTo>
                  <a:pt x="4568" y="13791"/>
                </a:lnTo>
                <a:cubicBezTo>
                  <a:pt x="4542" y="13763"/>
                  <a:pt x="4526" y="13730"/>
                  <a:pt x="4498" y="13703"/>
                </a:cubicBezTo>
                <a:cubicBezTo>
                  <a:pt x="3469" y="12674"/>
                  <a:pt x="1801" y="12674"/>
                  <a:pt x="772" y="13703"/>
                </a:cubicBezTo>
                <a:cubicBezTo>
                  <a:pt x="-258" y="14732"/>
                  <a:pt x="-258" y="16400"/>
                  <a:pt x="772" y="17429"/>
                </a:cubicBezTo>
                <a:cubicBezTo>
                  <a:pt x="1353" y="18010"/>
                  <a:pt x="2136" y="18251"/>
                  <a:pt x="2895" y="18176"/>
                </a:cubicBezTo>
                <a:cubicBezTo>
                  <a:pt x="2818" y="18938"/>
                  <a:pt x="3058" y="19727"/>
                  <a:pt x="3641" y="20311"/>
                </a:cubicBezTo>
                <a:cubicBezTo>
                  <a:pt x="4670" y="21343"/>
                  <a:pt x="6338" y="21343"/>
                  <a:pt x="7367" y="20311"/>
                </a:cubicBezTo>
                <a:cubicBezTo>
                  <a:pt x="8396" y="19279"/>
                  <a:pt x="8396" y="17606"/>
                  <a:pt x="7367" y="16574"/>
                </a:cubicBezTo>
                <a:cubicBezTo>
                  <a:pt x="7339" y="16546"/>
                  <a:pt x="7306" y="16529"/>
                  <a:pt x="7277" y="16503"/>
                </a:cubicBezTo>
                <a:moveTo>
                  <a:pt x="16558" y="13703"/>
                </a:moveTo>
                <a:cubicBezTo>
                  <a:pt x="16530" y="13731"/>
                  <a:pt x="16513" y="13764"/>
                  <a:pt x="16487" y="13793"/>
                </a:cubicBezTo>
                <a:lnTo>
                  <a:pt x="14254" y="11560"/>
                </a:lnTo>
                <a:cubicBezTo>
                  <a:pt x="14067" y="11391"/>
                  <a:pt x="13780" y="11393"/>
                  <a:pt x="13601" y="11573"/>
                </a:cubicBezTo>
                <a:cubicBezTo>
                  <a:pt x="13421" y="11753"/>
                  <a:pt x="13419" y="12039"/>
                  <a:pt x="13588" y="12226"/>
                </a:cubicBezTo>
                <a:lnTo>
                  <a:pt x="13576" y="12237"/>
                </a:lnTo>
                <a:lnTo>
                  <a:pt x="16759" y="15420"/>
                </a:lnTo>
                <a:cubicBezTo>
                  <a:pt x="16792" y="15041"/>
                  <a:pt x="16947" y="14671"/>
                  <a:pt x="17238" y="14381"/>
                </a:cubicBezTo>
                <a:cubicBezTo>
                  <a:pt x="17895" y="13726"/>
                  <a:pt x="18959" y="13726"/>
                  <a:pt x="19615" y="14381"/>
                </a:cubicBezTo>
                <a:cubicBezTo>
                  <a:pt x="20273" y="15035"/>
                  <a:pt x="20273" y="16097"/>
                  <a:pt x="19615" y="16752"/>
                </a:cubicBezTo>
                <a:cubicBezTo>
                  <a:pt x="19027" y="17339"/>
                  <a:pt x="18112" y="17395"/>
                  <a:pt x="17455" y="16929"/>
                </a:cubicBezTo>
                <a:lnTo>
                  <a:pt x="17442" y="16942"/>
                </a:lnTo>
                <a:cubicBezTo>
                  <a:pt x="17295" y="16832"/>
                  <a:pt x="17090" y="16839"/>
                  <a:pt x="16957" y="16974"/>
                </a:cubicBezTo>
                <a:cubicBezTo>
                  <a:pt x="16826" y="17107"/>
                  <a:pt x="16819" y="17312"/>
                  <a:pt x="16923" y="17460"/>
                </a:cubicBezTo>
                <a:lnTo>
                  <a:pt x="16915" y="17469"/>
                </a:lnTo>
                <a:cubicBezTo>
                  <a:pt x="17379" y="18124"/>
                  <a:pt x="17322" y="19034"/>
                  <a:pt x="16736" y="19621"/>
                </a:cubicBezTo>
                <a:cubicBezTo>
                  <a:pt x="16081" y="20276"/>
                  <a:pt x="15019" y="20276"/>
                  <a:pt x="14365" y="19621"/>
                </a:cubicBezTo>
                <a:cubicBezTo>
                  <a:pt x="13710" y="18966"/>
                  <a:pt x="13710" y="17904"/>
                  <a:pt x="14365" y="17250"/>
                </a:cubicBezTo>
                <a:cubicBezTo>
                  <a:pt x="14654" y="16960"/>
                  <a:pt x="15024" y="16807"/>
                  <a:pt x="15402" y="16773"/>
                </a:cubicBezTo>
                <a:lnTo>
                  <a:pt x="12222" y="13592"/>
                </a:lnTo>
                <a:lnTo>
                  <a:pt x="12218" y="13596"/>
                </a:lnTo>
                <a:cubicBezTo>
                  <a:pt x="12031" y="13427"/>
                  <a:pt x="11744" y="13428"/>
                  <a:pt x="11565" y="13609"/>
                </a:cubicBezTo>
                <a:cubicBezTo>
                  <a:pt x="11385" y="13789"/>
                  <a:pt x="11383" y="14075"/>
                  <a:pt x="11552" y="14262"/>
                </a:cubicBezTo>
                <a:lnTo>
                  <a:pt x="13776" y="16501"/>
                </a:lnTo>
                <a:cubicBezTo>
                  <a:pt x="13748" y="16528"/>
                  <a:pt x="13714" y="16544"/>
                  <a:pt x="13687" y="16572"/>
                </a:cubicBezTo>
                <a:cubicBezTo>
                  <a:pt x="12658" y="17601"/>
                  <a:pt x="12658" y="19269"/>
                  <a:pt x="13687" y="20298"/>
                </a:cubicBezTo>
                <a:cubicBezTo>
                  <a:pt x="14716" y="21328"/>
                  <a:pt x="16384" y="21328"/>
                  <a:pt x="17413" y="20298"/>
                </a:cubicBezTo>
                <a:cubicBezTo>
                  <a:pt x="17994" y="19717"/>
                  <a:pt x="18235" y="18934"/>
                  <a:pt x="18160" y="18175"/>
                </a:cubicBezTo>
                <a:cubicBezTo>
                  <a:pt x="18922" y="18252"/>
                  <a:pt x="19711" y="18011"/>
                  <a:pt x="20295" y="17429"/>
                </a:cubicBezTo>
                <a:cubicBezTo>
                  <a:pt x="21327" y="16400"/>
                  <a:pt x="21327" y="14732"/>
                  <a:pt x="20295" y="13703"/>
                </a:cubicBezTo>
                <a:cubicBezTo>
                  <a:pt x="19263" y="12674"/>
                  <a:pt x="17590" y="12674"/>
                  <a:pt x="16558" y="13703"/>
                </a:cubicBezTo>
                <a:moveTo>
                  <a:pt x="4511" y="7368"/>
                </a:moveTo>
                <a:cubicBezTo>
                  <a:pt x="4539" y="7340"/>
                  <a:pt x="4556" y="7306"/>
                  <a:pt x="4582" y="7278"/>
                </a:cubicBezTo>
                <a:lnTo>
                  <a:pt x="6815" y="9511"/>
                </a:lnTo>
                <a:cubicBezTo>
                  <a:pt x="7002" y="9679"/>
                  <a:pt x="7289" y="9678"/>
                  <a:pt x="7468" y="9498"/>
                </a:cubicBezTo>
                <a:cubicBezTo>
                  <a:pt x="7649" y="9318"/>
                  <a:pt x="7650" y="9031"/>
                  <a:pt x="7481" y="8844"/>
                </a:cubicBezTo>
                <a:lnTo>
                  <a:pt x="7493" y="8833"/>
                </a:lnTo>
                <a:lnTo>
                  <a:pt x="4309" y="5650"/>
                </a:lnTo>
                <a:cubicBezTo>
                  <a:pt x="4277" y="6029"/>
                  <a:pt x="4122" y="6400"/>
                  <a:pt x="3831" y="6691"/>
                </a:cubicBezTo>
                <a:cubicBezTo>
                  <a:pt x="3175" y="7346"/>
                  <a:pt x="2110" y="7346"/>
                  <a:pt x="1453" y="6691"/>
                </a:cubicBezTo>
                <a:cubicBezTo>
                  <a:pt x="797" y="6036"/>
                  <a:pt x="797" y="4974"/>
                  <a:pt x="1453" y="4319"/>
                </a:cubicBezTo>
                <a:cubicBezTo>
                  <a:pt x="2042" y="3732"/>
                  <a:pt x="2957" y="3676"/>
                  <a:pt x="3614" y="4142"/>
                </a:cubicBezTo>
                <a:lnTo>
                  <a:pt x="3627" y="4128"/>
                </a:lnTo>
                <a:cubicBezTo>
                  <a:pt x="3774" y="4238"/>
                  <a:pt x="3979" y="4232"/>
                  <a:pt x="4112" y="4097"/>
                </a:cubicBezTo>
                <a:cubicBezTo>
                  <a:pt x="4243" y="3963"/>
                  <a:pt x="4250" y="3759"/>
                  <a:pt x="4146" y="3610"/>
                </a:cubicBezTo>
                <a:lnTo>
                  <a:pt x="4154" y="3602"/>
                </a:lnTo>
                <a:cubicBezTo>
                  <a:pt x="3690" y="2947"/>
                  <a:pt x="3746" y="2036"/>
                  <a:pt x="4333" y="1450"/>
                </a:cubicBezTo>
                <a:cubicBezTo>
                  <a:pt x="4988" y="795"/>
                  <a:pt x="6050" y="795"/>
                  <a:pt x="6705" y="1450"/>
                </a:cubicBezTo>
                <a:cubicBezTo>
                  <a:pt x="7359" y="2105"/>
                  <a:pt x="7359" y="3166"/>
                  <a:pt x="6705" y="3821"/>
                </a:cubicBezTo>
                <a:cubicBezTo>
                  <a:pt x="6415" y="4111"/>
                  <a:pt x="6046" y="4264"/>
                  <a:pt x="5667" y="4298"/>
                </a:cubicBezTo>
                <a:lnTo>
                  <a:pt x="8847" y="7478"/>
                </a:lnTo>
                <a:lnTo>
                  <a:pt x="8851" y="7475"/>
                </a:lnTo>
                <a:cubicBezTo>
                  <a:pt x="9038" y="7644"/>
                  <a:pt x="9325" y="7642"/>
                  <a:pt x="9504" y="7462"/>
                </a:cubicBezTo>
                <a:cubicBezTo>
                  <a:pt x="9684" y="7282"/>
                  <a:pt x="9686" y="6995"/>
                  <a:pt x="9517" y="6808"/>
                </a:cubicBezTo>
                <a:lnTo>
                  <a:pt x="7293" y="4569"/>
                </a:lnTo>
                <a:cubicBezTo>
                  <a:pt x="7321" y="4543"/>
                  <a:pt x="7355" y="4526"/>
                  <a:pt x="7382" y="4498"/>
                </a:cubicBezTo>
                <a:cubicBezTo>
                  <a:pt x="8411" y="3470"/>
                  <a:pt x="8411" y="1802"/>
                  <a:pt x="7382" y="772"/>
                </a:cubicBezTo>
                <a:cubicBezTo>
                  <a:pt x="6353" y="-257"/>
                  <a:pt x="4685" y="-257"/>
                  <a:pt x="3656" y="772"/>
                </a:cubicBezTo>
                <a:cubicBezTo>
                  <a:pt x="3075" y="1353"/>
                  <a:pt x="2834" y="2137"/>
                  <a:pt x="2909" y="2895"/>
                </a:cubicBezTo>
                <a:cubicBezTo>
                  <a:pt x="2147" y="2818"/>
                  <a:pt x="1358" y="3059"/>
                  <a:pt x="774" y="3641"/>
                </a:cubicBezTo>
                <a:cubicBezTo>
                  <a:pt x="-258" y="4671"/>
                  <a:pt x="-258" y="6339"/>
                  <a:pt x="774" y="7368"/>
                </a:cubicBezTo>
                <a:cubicBezTo>
                  <a:pt x="1806" y="8397"/>
                  <a:pt x="3479" y="8397"/>
                  <a:pt x="4511" y="736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758">
            <a:extLst>
              <a:ext uri="{FF2B5EF4-FFF2-40B4-BE49-F238E27FC236}">
                <a16:creationId xmlns:a16="http://schemas.microsoft.com/office/drawing/2014/main" id="{DD17F242-9F7F-D74C-B03B-7ACBD890DBA3}"/>
              </a:ext>
            </a:extLst>
          </p:cNvPr>
          <p:cNvSpPr/>
          <p:nvPr/>
        </p:nvSpPr>
        <p:spPr>
          <a:xfrm>
            <a:off x="618162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759">
            <a:extLst>
              <a:ext uri="{FF2B5EF4-FFF2-40B4-BE49-F238E27FC236}">
                <a16:creationId xmlns:a16="http://schemas.microsoft.com/office/drawing/2014/main" id="{1EE54C33-3949-CC44-8720-1D7E936483E6}"/>
              </a:ext>
            </a:extLst>
          </p:cNvPr>
          <p:cNvSpPr/>
          <p:nvPr/>
        </p:nvSpPr>
        <p:spPr>
          <a:xfrm>
            <a:off x="6714885"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3927" y="6873"/>
                </a:moveTo>
                <a:lnTo>
                  <a:pt x="17673" y="6873"/>
                </a:lnTo>
                <a:lnTo>
                  <a:pt x="17673" y="8836"/>
                </a:lnTo>
                <a:lnTo>
                  <a:pt x="3927" y="8836"/>
                </a:lnTo>
                <a:cubicBezTo>
                  <a:pt x="3927" y="8836"/>
                  <a:pt x="3927" y="6873"/>
                  <a:pt x="3927" y="6873"/>
                </a:cubicBezTo>
                <a:close/>
                <a:moveTo>
                  <a:pt x="17673" y="9818"/>
                </a:moveTo>
                <a:cubicBezTo>
                  <a:pt x="18215" y="9818"/>
                  <a:pt x="18655" y="9378"/>
                  <a:pt x="18655" y="8836"/>
                </a:cubicBezTo>
                <a:lnTo>
                  <a:pt x="18655" y="6873"/>
                </a:lnTo>
                <a:cubicBezTo>
                  <a:pt x="18655" y="6331"/>
                  <a:pt x="18215" y="5891"/>
                  <a:pt x="17673" y="5891"/>
                </a:cubicBezTo>
                <a:lnTo>
                  <a:pt x="3927" y="5891"/>
                </a:lnTo>
                <a:cubicBezTo>
                  <a:pt x="3385" y="5891"/>
                  <a:pt x="2945" y="6331"/>
                  <a:pt x="2945" y="6873"/>
                </a:cubicBezTo>
                <a:lnTo>
                  <a:pt x="2945" y="8836"/>
                </a:lnTo>
                <a:cubicBezTo>
                  <a:pt x="2945" y="9378"/>
                  <a:pt x="3385" y="9818"/>
                  <a:pt x="3927" y="9818"/>
                </a:cubicBezTo>
                <a:cubicBezTo>
                  <a:pt x="3927" y="9818"/>
                  <a:pt x="17673" y="9818"/>
                  <a:pt x="17673" y="9818"/>
                </a:cubicBezTo>
                <a:close/>
                <a:moveTo>
                  <a:pt x="17673" y="20618"/>
                </a:moveTo>
                <a:lnTo>
                  <a:pt x="3927" y="20618"/>
                </a:lnTo>
                <a:lnTo>
                  <a:pt x="3927" y="18655"/>
                </a:lnTo>
                <a:lnTo>
                  <a:pt x="17673" y="18655"/>
                </a:lnTo>
                <a:cubicBezTo>
                  <a:pt x="17673" y="18655"/>
                  <a:pt x="17673" y="20618"/>
                  <a:pt x="17673" y="20618"/>
                </a:cubicBezTo>
                <a:close/>
                <a:moveTo>
                  <a:pt x="17673" y="17673"/>
                </a:moveTo>
                <a:lnTo>
                  <a:pt x="3927" y="17673"/>
                </a:lnTo>
                <a:cubicBezTo>
                  <a:pt x="3385" y="17673"/>
                  <a:pt x="2945" y="18113"/>
                  <a:pt x="2945" y="18655"/>
                </a:cubicBezTo>
                <a:lnTo>
                  <a:pt x="2945" y="20618"/>
                </a:lnTo>
                <a:cubicBezTo>
                  <a:pt x="2945" y="21160"/>
                  <a:pt x="3385" y="21600"/>
                  <a:pt x="3927" y="21600"/>
                </a:cubicBezTo>
                <a:lnTo>
                  <a:pt x="17673" y="21600"/>
                </a:lnTo>
                <a:cubicBezTo>
                  <a:pt x="18215" y="21600"/>
                  <a:pt x="18655" y="21160"/>
                  <a:pt x="18655" y="20618"/>
                </a:cubicBezTo>
                <a:lnTo>
                  <a:pt x="18655" y="18655"/>
                </a:lnTo>
                <a:cubicBezTo>
                  <a:pt x="18655" y="18113"/>
                  <a:pt x="18215" y="17673"/>
                  <a:pt x="17673"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760">
            <a:extLst>
              <a:ext uri="{FF2B5EF4-FFF2-40B4-BE49-F238E27FC236}">
                <a16:creationId xmlns:a16="http://schemas.microsoft.com/office/drawing/2014/main" id="{F82EE924-6DA3-7C4D-9BA0-98D6A2017C7F}"/>
              </a:ext>
            </a:extLst>
          </p:cNvPr>
          <p:cNvSpPr/>
          <p:nvPr/>
        </p:nvSpPr>
        <p:spPr>
          <a:xfrm>
            <a:off x="7248146"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6873" y="8836"/>
                </a:lnTo>
                <a:lnTo>
                  <a:pt x="6873" y="6873"/>
                </a:lnTo>
                <a:lnTo>
                  <a:pt x="20618" y="6873"/>
                </a:lnTo>
                <a:cubicBezTo>
                  <a:pt x="20618" y="6873"/>
                  <a:pt x="20618" y="8836"/>
                  <a:pt x="20618" y="8836"/>
                </a:cubicBezTo>
                <a:close/>
                <a:moveTo>
                  <a:pt x="20618" y="5891"/>
                </a:moveTo>
                <a:lnTo>
                  <a:pt x="6873" y="5891"/>
                </a:lnTo>
                <a:cubicBezTo>
                  <a:pt x="6331" y="5891"/>
                  <a:pt x="5891" y="6331"/>
                  <a:pt x="5891" y="6873"/>
                </a:cubicBezTo>
                <a:lnTo>
                  <a:pt x="5891" y="8836"/>
                </a:lnTo>
                <a:cubicBezTo>
                  <a:pt x="5891" y="9378"/>
                  <a:pt x="6331" y="9818"/>
                  <a:pt x="6873" y="9818"/>
                </a:cubicBezTo>
                <a:lnTo>
                  <a:pt x="20618" y="9818"/>
                </a:lnTo>
                <a:cubicBezTo>
                  <a:pt x="21160" y="9818"/>
                  <a:pt x="21600" y="9378"/>
                  <a:pt x="21600" y="8836"/>
                </a:cubicBezTo>
                <a:lnTo>
                  <a:pt x="21600" y="6873"/>
                </a:lnTo>
                <a:cubicBezTo>
                  <a:pt x="21600" y="6331"/>
                  <a:pt x="21160" y="5891"/>
                  <a:pt x="20618" y="5891"/>
                </a:cubicBezTo>
                <a:moveTo>
                  <a:pt x="20618" y="20618"/>
                </a:moveTo>
                <a:lnTo>
                  <a:pt x="6873" y="20618"/>
                </a:lnTo>
                <a:lnTo>
                  <a:pt x="6873" y="18655"/>
                </a:lnTo>
                <a:lnTo>
                  <a:pt x="20618" y="18655"/>
                </a:lnTo>
                <a:cubicBezTo>
                  <a:pt x="20618" y="18655"/>
                  <a:pt x="20618" y="20618"/>
                  <a:pt x="20618" y="20618"/>
                </a:cubicBezTo>
                <a:close/>
                <a:moveTo>
                  <a:pt x="20618" y="17673"/>
                </a:moveTo>
                <a:lnTo>
                  <a:pt x="6873" y="17673"/>
                </a:lnTo>
                <a:cubicBezTo>
                  <a:pt x="6331" y="17673"/>
                  <a:pt x="5891" y="18113"/>
                  <a:pt x="5891" y="18655"/>
                </a:cubicBezTo>
                <a:lnTo>
                  <a:pt x="5891" y="20618"/>
                </a:lnTo>
                <a:cubicBezTo>
                  <a:pt x="5891" y="21160"/>
                  <a:pt x="6331" y="21600"/>
                  <a:pt x="6873"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761">
            <a:extLst>
              <a:ext uri="{FF2B5EF4-FFF2-40B4-BE49-F238E27FC236}">
                <a16:creationId xmlns:a16="http://schemas.microsoft.com/office/drawing/2014/main" id="{2D018241-2BA8-D742-B156-ADDBF0E464B6}"/>
              </a:ext>
            </a:extLst>
          </p:cNvPr>
          <p:cNvSpPr/>
          <p:nvPr/>
        </p:nvSpPr>
        <p:spPr>
          <a:xfrm>
            <a:off x="7781407"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762">
            <a:extLst>
              <a:ext uri="{FF2B5EF4-FFF2-40B4-BE49-F238E27FC236}">
                <a16:creationId xmlns:a16="http://schemas.microsoft.com/office/drawing/2014/main" id="{2154F142-94BC-4544-AE98-2DB59EBA3EE2}"/>
              </a:ext>
            </a:extLst>
          </p:cNvPr>
          <p:cNvSpPr/>
          <p:nvPr/>
        </p:nvSpPr>
        <p:spPr>
          <a:xfrm>
            <a:off x="8314668"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982"/>
                </a:moveTo>
                <a:cubicBezTo>
                  <a:pt x="19520" y="982"/>
                  <a:pt x="20618" y="2081"/>
                  <a:pt x="20618" y="3436"/>
                </a:cubicBezTo>
                <a:cubicBezTo>
                  <a:pt x="20618" y="4792"/>
                  <a:pt x="19520" y="5891"/>
                  <a:pt x="18164" y="5891"/>
                </a:cubicBezTo>
                <a:cubicBezTo>
                  <a:pt x="16808" y="5891"/>
                  <a:pt x="15709" y="4792"/>
                  <a:pt x="15709" y="3436"/>
                </a:cubicBezTo>
                <a:cubicBezTo>
                  <a:pt x="15709" y="2081"/>
                  <a:pt x="16808" y="982"/>
                  <a:pt x="18164" y="982"/>
                </a:cubicBezTo>
                <a:moveTo>
                  <a:pt x="18164" y="6873"/>
                </a:moveTo>
                <a:cubicBezTo>
                  <a:pt x="20062" y="6873"/>
                  <a:pt x="21600" y="5334"/>
                  <a:pt x="21600" y="3436"/>
                </a:cubicBezTo>
                <a:cubicBezTo>
                  <a:pt x="21600" y="1538"/>
                  <a:pt x="20062" y="0"/>
                  <a:pt x="18164" y="0"/>
                </a:cubicBezTo>
                <a:cubicBezTo>
                  <a:pt x="16266" y="0"/>
                  <a:pt x="14727" y="1538"/>
                  <a:pt x="14727" y="3436"/>
                </a:cubicBezTo>
                <a:cubicBezTo>
                  <a:pt x="14727" y="5334"/>
                  <a:pt x="16266" y="6873"/>
                  <a:pt x="18164" y="6873"/>
                </a:cubicBezTo>
                <a:moveTo>
                  <a:pt x="18164" y="3927"/>
                </a:moveTo>
                <a:lnTo>
                  <a:pt x="18655" y="3927"/>
                </a:lnTo>
                <a:cubicBezTo>
                  <a:pt x="18925" y="3927"/>
                  <a:pt x="19145" y="3708"/>
                  <a:pt x="19145" y="3436"/>
                </a:cubicBezTo>
                <a:cubicBezTo>
                  <a:pt x="19145" y="3165"/>
                  <a:pt x="18925" y="2945"/>
                  <a:pt x="18655" y="2945"/>
                </a:cubicBezTo>
                <a:lnTo>
                  <a:pt x="18655" y="2455"/>
                </a:lnTo>
                <a:cubicBezTo>
                  <a:pt x="18655" y="2183"/>
                  <a:pt x="18434" y="1964"/>
                  <a:pt x="18164" y="1964"/>
                </a:cubicBezTo>
                <a:cubicBezTo>
                  <a:pt x="17893" y="1964"/>
                  <a:pt x="17673" y="2183"/>
                  <a:pt x="17673" y="2455"/>
                </a:cubicBezTo>
                <a:lnTo>
                  <a:pt x="17673" y="3436"/>
                </a:lnTo>
                <a:cubicBezTo>
                  <a:pt x="17673" y="3708"/>
                  <a:pt x="17893" y="3927"/>
                  <a:pt x="18164" y="3927"/>
                </a:cubicBezTo>
                <a:moveTo>
                  <a:pt x="9818" y="11782"/>
                </a:moveTo>
                <a:lnTo>
                  <a:pt x="4909" y="11782"/>
                </a:lnTo>
                <a:lnTo>
                  <a:pt x="4909" y="8836"/>
                </a:lnTo>
                <a:lnTo>
                  <a:pt x="9818" y="8836"/>
                </a:lnTo>
                <a:cubicBezTo>
                  <a:pt x="9818" y="8836"/>
                  <a:pt x="9818" y="11782"/>
                  <a:pt x="9818" y="11782"/>
                </a:cubicBezTo>
                <a:close/>
                <a:moveTo>
                  <a:pt x="21109" y="12764"/>
                </a:moveTo>
                <a:lnTo>
                  <a:pt x="11291" y="12764"/>
                </a:lnTo>
                <a:cubicBezTo>
                  <a:pt x="11562" y="12764"/>
                  <a:pt x="11782" y="12544"/>
                  <a:pt x="11782" y="12273"/>
                </a:cubicBezTo>
                <a:cubicBezTo>
                  <a:pt x="11782" y="12001"/>
                  <a:pt x="11562" y="11782"/>
                  <a:pt x="11291" y="11782"/>
                </a:cubicBezTo>
                <a:lnTo>
                  <a:pt x="10800" y="11782"/>
                </a:lnTo>
                <a:lnTo>
                  <a:pt x="10800" y="8836"/>
                </a:lnTo>
                <a:cubicBezTo>
                  <a:pt x="10800" y="8295"/>
                  <a:pt x="10360" y="7855"/>
                  <a:pt x="9818" y="7855"/>
                </a:cubicBezTo>
                <a:lnTo>
                  <a:pt x="4909" y="7855"/>
                </a:lnTo>
                <a:cubicBezTo>
                  <a:pt x="4367" y="7855"/>
                  <a:pt x="3927" y="8295"/>
                  <a:pt x="3927" y="8836"/>
                </a:cubicBezTo>
                <a:lnTo>
                  <a:pt x="3927" y="11782"/>
                </a:lnTo>
                <a:lnTo>
                  <a:pt x="3436" y="11782"/>
                </a:lnTo>
                <a:cubicBezTo>
                  <a:pt x="3166" y="11782"/>
                  <a:pt x="2945" y="12001"/>
                  <a:pt x="2945" y="12273"/>
                </a:cubicBezTo>
                <a:cubicBezTo>
                  <a:pt x="2945" y="12544"/>
                  <a:pt x="3166" y="12764"/>
                  <a:pt x="3436" y="12764"/>
                </a:cubicBezTo>
                <a:lnTo>
                  <a:pt x="491" y="12764"/>
                </a:lnTo>
                <a:cubicBezTo>
                  <a:pt x="220" y="12764"/>
                  <a:pt x="0" y="12983"/>
                  <a:pt x="0" y="13255"/>
                </a:cubicBezTo>
                <a:cubicBezTo>
                  <a:pt x="0" y="13526"/>
                  <a:pt x="220" y="13745"/>
                  <a:pt x="491" y="13745"/>
                </a:cubicBezTo>
                <a:lnTo>
                  <a:pt x="2945" y="13745"/>
                </a:lnTo>
                <a:lnTo>
                  <a:pt x="2945" y="21109"/>
                </a:lnTo>
                <a:cubicBezTo>
                  <a:pt x="2945" y="21380"/>
                  <a:pt x="3166" y="21600"/>
                  <a:pt x="3436" y="21600"/>
                </a:cubicBezTo>
                <a:cubicBezTo>
                  <a:pt x="3707" y="21600"/>
                  <a:pt x="3927" y="21380"/>
                  <a:pt x="3927" y="21109"/>
                </a:cubicBezTo>
                <a:lnTo>
                  <a:pt x="3927" y="13745"/>
                </a:lnTo>
                <a:lnTo>
                  <a:pt x="17673" y="13745"/>
                </a:lnTo>
                <a:lnTo>
                  <a:pt x="17673" y="21109"/>
                </a:lnTo>
                <a:cubicBezTo>
                  <a:pt x="17673" y="21380"/>
                  <a:pt x="17893" y="21600"/>
                  <a:pt x="18164" y="21600"/>
                </a:cubicBezTo>
                <a:cubicBezTo>
                  <a:pt x="18434" y="21600"/>
                  <a:pt x="18655" y="21380"/>
                  <a:pt x="18655" y="21109"/>
                </a:cubicBezTo>
                <a:lnTo>
                  <a:pt x="18655" y="13745"/>
                </a:lnTo>
                <a:lnTo>
                  <a:pt x="21109" y="13745"/>
                </a:lnTo>
                <a:cubicBezTo>
                  <a:pt x="21380" y="13745"/>
                  <a:pt x="21600" y="13526"/>
                  <a:pt x="21600" y="13255"/>
                </a:cubicBezTo>
                <a:cubicBezTo>
                  <a:pt x="21600" y="12983"/>
                  <a:pt x="21380" y="12764"/>
                  <a:pt x="21109"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763">
            <a:extLst>
              <a:ext uri="{FF2B5EF4-FFF2-40B4-BE49-F238E27FC236}">
                <a16:creationId xmlns:a16="http://schemas.microsoft.com/office/drawing/2014/main" id="{32BF686B-CC88-274A-8750-FB21513264AB}"/>
              </a:ext>
            </a:extLst>
          </p:cNvPr>
          <p:cNvSpPr/>
          <p:nvPr/>
        </p:nvSpPr>
        <p:spPr>
          <a:xfrm>
            <a:off x="8847929"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764">
            <a:extLst>
              <a:ext uri="{FF2B5EF4-FFF2-40B4-BE49-F238E27FC236}">
                <a16:creationId xmlns:a16="http://schemas.microsoft.com/office/drawing/2014/main" id="{7B6EFFE4-B0E1-F347-AD58-5F51FBAEB400}"/>
              </a:ext>
            </a:extLst>
          </p:cNvPr>
          <p:cNvSpPr/>
          <p:nvPr/>
        </p:nvSpPr>
        <p:spPr>
          <a:xfrm>
            <a:off x="9381190" y="4423308"/>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588" y="6611"/>
                </a:moveTo>
                <a:cubicBezTo>
                  <a:pt x="20587" y="6619"/>
                  <a:pt x="20587" y="6627"/>
                  <a:pt x="20586" y="6635"/>
                </a:cubicBezTo>
                <a:cubicBezTo>
                  <a:pt x="20585" y="6640"/>
                  <a:pt x="20582" y="6674"/>
                  <a:pt x="20581" y="6680"/>
                </a:cubicBezTo>
                <a:cubicBezTo>
                  <a:pt x="20107" y="11287"/>
                  <a:pt x="14607" y="17428"/>
                  <a:pt x="12595" y="19086"/>
                </a:cubicBezTo>
                <a:lnTo>
                  <a:pt x="11905" y="15660"/>
                </a:lnTo>
                <a:lnTo>
                  <a:pt x="13960" y="10631"/>
                </a:lnTo>
                <a:lnTo>
                  <a:pt x="11429" y="7425"/>
                </a:lnTo>
                <a:lnTo>
                  <a:pt x="12699" y="2550"/>
                </a:lnTo>
                <a:cubicBezTo>
                  <a:pt x="12708" y="2540"/>
                  <a:pt x="12713" y="2534"/>
                  <a:pt x="12723" y="2524"/>
                </a:cubicBezTo>
                <a:cubicBezTo>
                  <a:pt x="13572" y="1625"/>
                  <a:pt x="14916" y="1080"/>
                  <a:pt x="16088" y="1080"/>
                </a:cubicBezTo>
                <a:cubicBezTo>
                  <a:pt x="18586" y="1080"/>
                  <a:pt x="20618" y="3315"/>
                  <a:pt x="20618" y="6063"/>
                </a:cubicBezTo>
                <a:cubicBezTo>
                  <a:pt x="20618" y="6262"/>
                  <a:pt x="20598" y="6506"/>
                  <a:pt x="20588" y="6611"/>
                </a:cubicBezTo>
                <a:moveTo>
                  <a:pt x="21600" y="6063"/>
                </a:moveTo>
                <a:cubicBezTo>
                  <a:pt x="21600" y="2715"/>
                  <a:pt x="19132" y="0"/>
                  <a:pt x="16088" y="0"/>
                </a:cubicBezTo>
                <a:cubicBezTo>
                  <a:pt x="14607" y="0"/>
                  <a:pt x="12974" y="748"/>
                  <a:pt x="11983" y="1794"/>
                </a:cubicBezTo>
                <a:lnTo>
                  <a:pt x="11985" y="1802"/>
                </a:lnTo>
                <a:cubicBezTo>
                  <a:pt x="11900" y="1871"/>
                  <a:pt x="11839" y="1965"/>
                  <a:pt x="11809" y="2079"/>
                </a:cubicBezTo>
                <a:lnTo>
                  <a:pt x="11797" y="2076"/>
                </a:lnTo>
                <a:lnTo>
                  <a:pt x="10309" y="7560"/>
                </a:lnTo>
                <a:lnTo>
                  <a:pt x="12764" y="10800"/>
                </a:lnTo>
                <a:lnTo>
                  <a:pt x="10800" y="15660"/>
                </a:lnTo>
                <a:lnTo>
                  <a:pt x="11797" y="20098"/>
                </a:lnTo>
                <a:lnTo>
                  <a:pt x="11803" y="20097"/>
                </a:lnTo>
                <a:cubicBezTo>
                  <a:pt x="11853" y="20337"/>
                  <a:pt x="12039" y="20520"/>
                  <a:pt x="12273" y="20520"/>
                </a:cubicBezTo>
                <a:cubicBezTo>
                  <a:pt x="12410" y="20520"/>
                  <a:pt x="12534" y="20457"/>
                  <a:pt x="12623" y="20357"/>
                </a:cubicBezTo>
                <a:cubicBezTo>
                  <a:pt x="14361" y="19225"/>
                  <a:pt x="20995" y="12270"/>
                  <a:pt x="21558" y="6787"/>
                </a:cubicBezTo>
                <a:lnTo>
                  <a:pt x="21558" y="6791"/>
                </a:lnTo>
                <a:cubicBezTo>
                  <a:pt x="21559" y="6791"/>
                  <a:pt x="21600" y="6399"/>
                  <a:pt x="21600" y="6063"/>
                </a:cubicBezTo>
                <a:moveTo>
                  <a:pt x="1019" y="7760"/>
                </a:moveTo>
                <a:cubicBezTo>
                  <a:pt x="1018" y="7754"/>
                  <a:pt x="1015" y="7720"/>
                  <a:pt x="1014" y="7715"/>
                </a:cubicBezTo>
                <a:cubicBezTo>
                  <a:pt x="1013" y="7707"/>
                  <a:pt x="1013" y="7699"/>
                  <a:pt x="1012" y="7691"/>
                </a:cubicBezTo>
                <a:cubicBezTo>
                  <a:pt x="1002" y="7586"/>
                  <a:pt x="982" y="7342"/>
                  <a:pt x="982" y="7143"/>
                </a:cubicBezTo>
                <a:cubicBezTo>
                  <a:pt x="982" y="4395"/>
                  <a:pt x="3014" y="2160"/>
                  <a:pt x="5512" y="2160"/>
                </a:cubicBezTo>
                <a:cubicBezTo>
                  <a:pt x="6634" y="2160"/>
                  <a:pt x="7908" y="2664"/>
                  <a:pt x="8760" y="3495"/>
                </a:cubicBezTo>
                <a:lnTo>
                  <a:pt x="7364" y="8640"/>
                </a:lnTo>
                <a:lnTo>
                  <a:pt x="9818" y="11880"/>
                </a:lnTo>
                <a:lnTo>
                  <a:pt x="7855" y="16740"/>
                </a:lnTo>
                <a:lnTo>
                  <a:pt x="8531" y="19752"/>
                </a:lnTo>
                <a:cubicBezTo>
                  <a:pt x="6242" y="17649"/>
                  <a:pt x="1459" y="12041"/>
                  <a:pt x="1019" y="7760"/>
                </a:cubicBezTo>
                <a:moveTo>
                  <a:pt x="9803" y="20925"/>
                </a:moveTo>
                <a:lnTo>
                  <a:pt x="8959" y="16740"/>
                </a:lnTo>
                <a:lnTo>
                  <a:pt x="11015" y="11711"/>
                </a:lnTo>
                <a:lnTo>
                  <a:pt x="8484" y="8505"/>
                </a:lnTo>
                <a:lnTo>
                  <a:pt x="9799" y="3457"/>
                </a:lnTo>
                <a:lnTo>
                  <a:pt x="9791" y="3454"/>
                </a:lnTo>
                <a:cubicBezTo>
                  <a:pt x="9804" y="3407"/>
                  <a:pt x="9818" y="3360"/>
                  <a:pt x="9818" y="3308"/>
                </a:cubicBezTo>
                <a:cubicBezTo>
                  <a:pt x="9818" y="3130"/>
                  <a:pt x="9736" y="2981"/>
                  <a:pt x="9615" y="2882"/>
                </a:cubicBezTo>
                <a:lnTo>
                  <a:pt x="9617" y="2874"/>
                </a:lnTo>
                <a:cubicBezTo>
                  <a:pt x="8626" y="1827"/>
                  <a:pt x="6993" y="1080"/>
                  <a:pt x="5512" y="1080"/>
                </a:cubicBezTo>
                <a:cubicBezTo>
                  <a:pt x="2468" y="1080"/>
                  <a:pt x="0" y="3795"/>
                  <a:pt x="0" y="7143"/>
                </a:cubicBezTo>
                <a:cubicBezTo>
                  <a:pt x="0" y="7479"/>
                  <a:pt x="41" y="7871"/>
                  <a:pt x="42" y="7871"/>
                </a:cubicBezTo>
                <a:lnTo>
                  <a:pt x="42" y="7867"/>
                </a:lnTo>
                <a:cubicBezTo>
                  <a:pt x="605" y="13350"/>
                  <a:pt x="7239" y="20305"/>
                  <a:pt x="8977" y="21437"/>
                </a:cubicBezTo>
                <a:cubicBezTo>
                  <a:pt x="9066" y="21537"/>
                  <a:pt x="9190" y="21600"/>
                  <a:pt x="9327" y="21600"/>
                </a:cubicBezTo>
                <a:cubicBezTo>
                  <a:pt x="9599" y="21600"/>
                  <a:pt x="9818" y="21358"/>
                  <a:pt x="9818" y="21060"/>
                </a:cubicBezTo>
                <a:cubicBezTo>
                  <a:pt x="9818" y="21013"/>
                  <a:pt x="9804" y="20971"/>
                  <a:pt x="9794" y="20927"/>
                </a:cubicBezTo>
                <a:cubicBezTo>
                  <a:pt x="9794" y="20927"/>
                  <a:pt x="9803" y="20925"/>
                  <a:pt x="9803" y="2092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765">
            <a:extLst>
              <a:ext uri="{FF2B5EF4-FFF2-40B4-BE49-F238E27FC236}">
                <a16:creationId xmlns:a16="http://schemas.microsoft.com/office/drawing/2014/main" id="{C493FB44-345C-664B-B56B-57C77A6EDCF4}"/>
              </a:ext>
            </a:extLst>
          </p:cNvPr>
          <p:cNvSpPr/>
          <p:nvPr/>
        </p:nvSpPr>
        <p:spPr>
          <a:xfrm>
            <a:off x="9914452"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163" y="8380"/>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766">
            <a:extLst>
              <a:ext uri="{FF2B5EF4-FFF2-40B4-BE49-F238E27FC236}">
                <a16:creationId xmlns:a16="http://schemas.microsoft.com/office/drawing/2014/main" id="{87DFA0AA-8205-1C47-BC0F-FD45B78F8F87}"/>
              </a:ext>
            </a:extLst>
          </p:cNvPr>
          <p:cNvSpPr/>
          <p:nvPr/>
        </p:nvSpPr>
        <p:spPr>
          <a:xfrm>
            <a:off x="10447713"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767">
            <a:extLst>
              <a:ext uri="{FF2B5EF4-FFF2-40B4-BE49-F238E27FC236}">
                <a16:creationId xmlns:a16="http://schemas.microsoft.com/office/drawing/2014/main" id="{FC364C0E-AF12-E849-B806-1D310C8AE039}"/>
              </a:ext>
            </a:extLst>
          </p:cNvPr>
          <p:cNvSpPr/>
          <p:nvPr/>
        </p:nvSpPr>
        <p:spPr>
          <a:xfrm>
            <a:off x="1098097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768">
            <a:extLst>
              <a:ext uri="{FF2B5EF4-FFF2-40B4-BE49-F238E27FC236}">
                <a16:creationId xmlns:a16="http://schemas.microsoft.com/office/drawing/2014/main" id="{1B316B3C-5D4E-1748-961E-F0EF5545A147}"/>
              </a:ext>
            </a:extLst>
          </p:cNvPr>
          <p:cNvSpPr/>
          <p:nvPr/>
        </p:nvSpPr>
        <p:spPr>
          <a:xfrm>
            <a:off x="6181624" y="5032749"/>
            <a:ext cx="279328" cy="101574"/>
          </a:xfrm>
          <a:custGeom>
            <a:avLst/>
            <a:gdLst/>
            <a:ahLst/>
            <a:cxnLst>
              <a:cxn ang="0">
                <a:pos x="wd2" y="hd2"/>
              </a:cxn>
              <a:cxn ang="5400000">
                <a:pos x="wd2" y="hd2"/>
              </a:cxn>
              <a:cxn ang="10800000">
                <a:pos x="wd2" y="hd2"/>
              </a:cxn>
              <a:cxn ang="16200000">
                <a:pos x="wd2" y="hd2"/>
              </a:cxn>
            </a:cxnLst>
            <a:rect l="0" t="0" r="r" b="b"/>
            <a:pathLst>
              <a:path w="21600" h="21600" extrusionOk="0">
                <a:moveTo>
                  <a:pt x="17673" y="18900"/>
                </a:moveTo>
                <a:lnTo>
                  <a:pt x="11291" y="18900"/>
                </a:lnTo>
                <a:lnTo>
                  <a:pt x="11291" y="2700"/>
                </a:lnTo>
                <a:lnTo>
                  <a:pt x="17673" y="2700"/>
                </a:lnTo>
                <a:cubicBezTo>
                  <a:pt x="19300" y="2700"/>
                  <a:pt x="20618" y="6328"/>
                  <a:pt x="20618" y="10800"/>
                </a:cubicBezTo>
                <a:cubicBezTo>
                  <a:pt x="20618" y="15273"/>
                  <a:pt x="19300" y="18900"/>
                  <a:pt x="17673" y="18900"/>
                </a:cubicBezTo>
                <a:moveTo>
                  <a:pt x="6382" y="13500"/>
                </a:moveTo>
                <a:cubicBezTo>
                  <a:pt x="6111" y="13500"/>
                  <a:pt x="5891" y="12896"/>
                  <a:pt x="5891" y="12150"/>
                </a:cubicBezTo>
                <a:cubicBezTo>
                  <a:pt x="5891" y="11404"/>
                  <a:pt x="6111" y="10800"/>
                  <a:pt x="6382" y="10800"/>
                </a:cubicBezTo>
                <a:cubicBezTo>
                  <a:pt x="6653" y="10800"/>
                  <a:pt x="6873" y="11404"/>
                  <a:pt x="6873" y="12150"/>
                </a:cubicBezTo>
                <a:cubicBezTo>
                  <a:pt x="6873" y="12896"/>
                  <a:pt x="6653" y="13500"/>
                  <a:pt x="6382" y="13500"/>
                </a:cubicBezTo>
                <a:moveTo>
                  <a:pt x="3927" y="10800"/>
                </a:moveTo>
                <a:cubicBezTo>
                  <a:pt x="3385" y="10800"/>
                  <a:pt x="2945" y="9592"/>
                  <a:pt x="2945" y="8100"/>
                </a:cubicBezTo>
                <a:cubicBezTo>
                  <a:pt x="2945" y="6610"/>
                  <a:pt x="3385" y="5400"/>
                  <a:pt x="3927" y="5400"/>
                </a:cubicBezTo>
                <a:cubicBezTo>
                  <a:pt x="4469" y="5400"/>
                  <a:pt x="4909" y="6610"/>
                  <a:pt x="4909" y="8100"/>
                </a:cubicBezTo>
                <a:cubicBezTo>
                  <a:pt x="4909" y="9592"/>
                  <a:pt x="4469" y="10800"/>
                  <a:pt x="3927" y="10800"/>
                </a:cubicBezTo>
                <a:moveTo>
                  <a:pt x="17673" y="0"/>
                </a:moveTo>
                <a:lnTo>
                  <a:pt x="3927" y="0"/>
                </a:lnTo>
                <a:cubicBezTo>
                  <a:pt x="1758" y="0"/>
                  <a:pt x="0" y="4836"/>
                  <a:pt x="0" y="10800"/>
                </a:cubicBezTo>
                <a:cubicBezTo>
                  <a:pt x="0" y="16764"/>
                  <a:pt x="1758" y="21600"/>
                  <a:pt x="3927" y="21600"/>
                </a:cubicBezTo>
                <a:lnTo>
                  <a:pt x="17673" y="21600"/>
                </a:lnTo>
                <a:cubicBezTo>
                  <a:pt x="19842" y="21600"/>
                  <a:pt x="21600" y="16764"/>
                  <a:pt x="21600" y="10800"/>
                </a:cubicBezTo>
                <a:cubicBezTo>
                  <a:pt x="21600" y="4836"/>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769">
            <a:extLst>
              <a:ext uri="{FF2B5EF4-FFF2-40B4-BE49-F238E27FC236}">
                <a16:creationId xmlns:a16="http://schemas.microsoft.com/office/drawing/2014/main" id="{9CFF8BCB-2046-C34D-AE86-05B08D0B807E}"/>
              </a:ext>
            </a:extLst>
          </p:cNvPr>
          <p:cNvSpPr/>
          <p:nvPr/>
        </p:nvSpPr>
        <p:spPr>
          <a:xfrm>
            <a:off x="6752975"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770">
            <a:extLst>
              <a:ext uri="{FF2B5EF4-FFF2-40B4-BE49-F238E27FC236}">
                <a16:creationId xmlns:a16="http://schemas.microsoft.com/office/drawing/2014/main" id="{C09621ED-2CBC-7240-830E-6FC9080ADF37}"/>
              </a:ext>
            </a:extLst>
          </p:cNvPr>
          <p:cNvSpPr/>
          <p:nvPr/>
        </p:nvSpPr>
        <p:spPr>
          <a:xfrm>
            <a:off x="7248146"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771">
            <a:extLst>
              <a:ext uri="{FF2B5EF4-FFF2-40B4-BE49-F238E27FC236}">
                <a16:creationId xmlns:a16="http://schemas.microsoft.com/office/drawing/2014/main" id="{2934AAC2-5202-A449-B18D-ECE2B44334DE}"/>
              </a:ext>
            </a:extLst>
          </p:cNvPr>
          <p:cNvSpPr/>
          <p:nvPr/>
        </p:nvSpPr>
        <p:spPr>
          <a:xfrm>
            <a:off x="7781407"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772">
            <a:extLst>
              <a:ext uri="{FF2B5EF4-FFF2-40B4-BE49-F238E27FC236}">
                <a16:creationId xmlns:a16="http://schemas.microsoft.com/office/drawing/2014/main" id="{6EF2615B-1E9A-0F48-8025-D97839A0D281}"/>
              </a:ext>
            </a:extLst>
          </p:cNvPr>
          <p:cNvSpPr/>
          <p:nvPr/>
        </p:nvSpPr>
        <p:spPr>
          <a:xfrm>
            <a:off x="8314668"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773">
            <a:extLst>
              <a:ext uri="{FF2B5EF4-FFF2-40B4-BE49-F238E27FC236}">
                <a16:creationId xmlns:a16="http://schemas.microsoft.com/office/drawing/2014/main" id="{EB2B1631-2E48-3941-A6CA-030A2C046D47}"/>
              </a:ext>
            </a:extLst>
          </p:cNvPr>
          <p:cNvSpPr/>
          <p:nvPr/>
        </p:nvSpPr>
        <p:spPr>
          <a:xfrm>
            <a:off x="8847929"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8"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4909" y="12764"/>
                </a:moveTo>
                <a:cubicBezTo>
                  <a:pt x="5180" y="12764"/>
                  <a:pt x="5400" y="12544"/>
                  <a:pt x="5400" y="12273"/>
                </a:cubicBezTo>
                <a:cubicBezTo>
                  <a:pt x="5400" y="9290"/>
                  <a:pt x="7818" y="6873"/>
                  <a:pt x="10800" y="6873"/>
                </a:cubicBezTo>
                <a:cubicBezTo>
                  <a:pt x="13782" y="6873"/>
                  <a:pt x="16200" y="9290"/>
                  <a:pt x="16200" y="12273"/>
                </a:cubicBezTo>
                <a:cubicBezTo>
                  <a:pt x="16200" y="12544"/>
                  <a:pt x="16420" y="12764"/>
                  <a:pt x="16691" y="12764"/>
                </a:cubicBezTo>
                <a:cubicBezTo>
                  <a:pt x="16962" y="12764"/>
                  <a:pt x="17182" y="12544"/>
                  <a:pt x="17182" y="12273"/>
                </a:cubicBezTo>
                <a:cubicBezTo>
                  <a:pt x="17182" y="8748"/>
                  <a:pt x="14325" y="5891"/>
                  <a:pt x="10800" y="5891"/>
                </a:cubicBezTo>
                <a:cubicBezTo>
                  <a:pt x="7275" y="5891"/>
                  <a:pt x="4418" y="8748"/>
                  <a:pt x="4418" y="12273"/>
                </a:cubicBezTo>
                <a:cubicBezTo>
                  <a:pt x="4418" y="12544"/>
                  <a:pt x="4638" y="12764"/>
                  <a:pt x="4909" y="12764"/>
                </a:cubicBezTo>
                <a:moveTo>
                  <a:pt x="10800" y="11782"/>
                </a:moveTo>
                <a:cubicBezTo>
                  <a:pt x="10529" y="11782"/>
                  <a:pt x="10309" y="12002"/>
                  <a:pt x="10309" y="12273"/>
                </a:cubicBezTo>
                <a:cubicBezTo>
                  <a:pt x="10309" y="12544"/>
                  <a:pt x="10529" y="12764"/>
                  <a:pt x="10800" y="12764"/>
                </a:cubicBezTo>
                <a:cubicBezTo>
                  <a:pt x="11071" y="12764"/>
                  <a:pt x="11291" y="12544"/>
                  <a:pt x="11291" y="12273"/>
                </a:cubicBezTo>
                <a:cubicBezTo>
                  <a:pt x="11291" y="12002"/>
                  <a:pt x="11071" y="11782"/>
                  <a:pt x="10800" y="11782"/>
                </a:cubicBezTo>
                <a:moveTo>
                  <a:pt x="10800" y="8836"/>
                </a:moveTo>
                <a:cubicBezTo>
                  <a:pt x="8903" y="8836"/>
                  <a:pt x="7364" y="10375"/>
                  <a:pt x="7364" y="12273"/>
                </a:cubicBezTo>
                <a:cubicBezTo>
                  <a:pt x="7364" y="12544"/>
                  <a:pt x="7583" y="12764"/>
                  <a:pt x="7855" y="12764"/>
                </a:cubicBezTo>
                <a:cubicBezTo>
                  <a:pt x="8126" y="12764"/>
                  <a:pt x="8345" y="12544"/>
                  <a:pt x="8345" y="12273"/>
                </a:cubicBezTo>
                <a:cubicBezTo>
                  <a:pt x="8345" y="10917"/>
                  <a:pt x="9444" y="9818"/>
                  <a:pt x="10800" y="9818"/>
                </a:cubicBezTo>
                <a:cubicBezTo>
                  <a:pt x="12156" y="9818"/>
                  <a:pt x="13255" y="10917"/>
                  <a:pt x="13255" y="12273"/>
                </a:cubicBezTo>
                <a:cubicBezTo>
                  <a:pt x="13255" y="12544"/>
                  <a:pt x="13474" y="12764"/>
                  <a:pt x="13745" y="12764"/>
                </a:cubicBezTo>
                <a:cubicBezTo>
                  <a:pt x="14017" y="12764"/>
                  <a:pt x="14236" y="12544"/>
                  <a:pt x="14236" y="12273"/>
                </a:cubicBezTo>
                <a:cubicBezTo>
                  <a:pt x="14236" y="10375"/>
                  <a:pt x="12698" y="8836"/>
                  <a:pt x="108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774">
            <a:extLst>
              <a:ext uri="{FF2B5EF4-FFF2-40B4-BE49-F238E27FC236}">
                <a16:creationId xmlns:a16="http://schemas.microsoft.com/office/drawing/2014/main" id="{EA22AC53-496A-9948-8F85-38AE1A26A2BA}"/>
              </a:ext>
            </a:extLst>
          </p:cNvPr>
          <p:cNvSpPr/>
          <p:nvPr/>
        </p:nvSpPr>
        <p:spPr>
          <a:xfrm>
            <a:off x="9381190"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775">
            <a:extLst>
              <a:ext uri="{FF2B5EF4-FFF2-40B4-BE49-F238E27FC236}">
                <a16:creationId xmlns:a16="http://schemas.microsoft.com/office/drawing/2014/main" id="{37B08303-6B50-DE4E-8D8C-C1564D846751}"/>
              </a:ext>
            </a:extLst>
          </p:cNvPr>
          <p:cNvSpPr/>
          <p:nvPr/>
        </p:nvSpPr>
        <p:spPr>
          <a:xfrm>
            <a:off x="9914452" y="4988311"/>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776">
            <a:extLst>
              <a:ext uri="{FF2B5EF4-FFF2-40B4-BE49-F238E27FC236}">
                <a16:creationId xmlns:a16="http://schemas.microsoft.com/office/drawing/2014/main" id="{25EAF6AB-F961-8C4D-9C6F-788E112642C5}"/>
              </a:ext>
            </a:extLst>
          </p:cNvPr>
          <p:cNvSpPr/>
          <p:nvPr/>
        </p:nvSpPr>
        <p:spPr>
          <a:xfrm>
            <a:off x="10511196" y="494387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6300" y="7855"/>
                </a:moveTo>
                <a:lnTo>
                  <a:pt x="9900" y="7855"/>
                </a:lnTo>
                <a:lnTo>
                  <a:pt x="9900" y="9818"/>
                </a:lnTo>
                <a:cubicBezTo>
                  <a:pt x="9900" y="10090"/>
                  <a:pt x="10303" y="10309"/>
                  <a:pt x="10800" y="10309"/>
                </a:cubicBezTo>
                <a:cubicBezTo>
                  <a:pt x="11297" y="10309"/>
                  <a:pt x="11700" y="10090"/>
                  <a:pt x="11700" y="9818"/>
                </a:cubicBezTo>
                <a:lnTo>
                  <a:pt x="11700" y="7855"/>
                </a:lnTo>
                <a:lnTo>
                  <a:pt x="15300" y="7855"/>
                </a:lnTo>
                <a:cubicBezTo>
                  <a:pt x="15797" y="7855"/>
                  <a:pt x="16200" y="7635"/>
                  <a:pt x="16200" y="7364"/>
                </a:cubicBezTo>
                <a:cubicBezTo>
                  <a:pt x="16200" y="7092"/>
                  <a:pt x="15797" y="6873"/>
                  <a:pt x="15300" y="6873"/>
                </a:cubicBezTo>
                <a:lnTo>
                  <a:pt x="11700" y="6873"/>
                </a:lnTo>
                <a:lnTo>
                  <a:pt x="11700" y="4909"/>
                </a:lnTo>
                <a:cubicBezTo>
                  <a:pt x="11700" y="4638"/>
                  <a:pt x="11297" y="4418"/>
                  <a:pt x="10800" y="4418"/>
                </a:cubicBezTo>
                <a:cubicBezTo>
                  <a:pt x="10303" y="4418"/>
                  <a:pt x="9900" y="4638"/>
                  <a:pt x="9900" y="4909"/>
                </a:cubicBezTo>
                <a:lnTo>
                  <a:pt x="9900" y="6873"/>
                </a:lnTo>
                <a:lnTo>
                  <a:pt x="6300" y="6873"/>
                </a:lnTo>
                <a:cubicBezTo>
                  <a:pt x="5803" y="6873"/>
                  <a:pt x="5400" y="7092"/>
                  <a:pt x="5400" y="7364"/>
                </a:cubicBezTo>
                <a:cubicBezTo>
                  <a:pt x="5400" y="7635"/>
                  <a:pt x="5803" y="7855"/>
                  <a:pt x="6300" y="7855"/>
                </a:cubicBezTo>
                <a:moveTo>
                  <a:pt x="19800" y="19847"/>
                </a:moveTo>
                <a:lnTo>
                  <a:pt x="11464" y="14886"/>
                </a:lnTo>
                <a:lnTo>
                  <a:pt x="11457" y="14889"/>
                </a:lnTo>
                <a:cubicBezTo>
                  <a:pt x="11294" y="14791"/>
                  <a:pt x="11063" y="14727"/>
                  <a:pt x="10800" y="14727"/>
                </a:cubicBezTo>
                <a:cubicBezTo>
                  <a:pt x="10537" y="14727"/>
                  <a:pt x="10306" y="14791"/>
                  <a:pt x="10142" y="14889"/>
                </a:cubicBezTo>
                <a:lnTo>
                  <a:pt x="10136" y="14886"/>
                </a:lnTo>
                <a:lnTo>
                  <a:pt x="1800" y="19847"/>
                </a:lnTo>
                <a:lnTo>
                  <a:pt x="1800" y="982"/>
                </a:lnTo>
                <a:lnTo>
                  <a:pt x="19800" y="982"/>
                </a:lnTo>
                <a:cubicBezTo>
                  <a:pt x="19800" y="982"/>
                  <a:pt x="19800" y="19847"/>
                  <a:pt x="19800" y="19847"/>
                </a:cubicBezTo>
                <a:close/>
                <a:moveTo>
                  <a:pt x="20700" y="0"/>
                </a:moveTo>
                <a:lnTo>
                  <a:pt x="900" y="0"/>
                </a:lnTo>
                <a:cubicBezTo>
                  <a:pt x="403" y="0"/>
                  <a:pt x="0" y="220"/>
                  <a:pt x="0" y="491"/>
                </a:cubicBezTo>
                <a:lnTo>
                  <a:pt x="0" y="21109"/>
                </a:lnTo>
                <a:cubicBezTo>
                  <a:pt x="0" y="21380"/>
                  <a:pt x="403" y="21600"/>
                  <a:pt x="900" y="21600"/>
                </a:cubicBezTo>
                <a:cubicBezTo>
                  <a:pt x="1163" y="21600"/>
                  <a:pt x="1394" y="21536"/>
                  <a:pt x="1559" y="21438"/>
                </a:cubicBezTo>
                <a:lnTo>
                  <a:pt x="1564" y="21441"/>
                </a:lnTo>
                <a:lnTo>
                  <a:pt x="10800" y="15945"/>
                </a:lnTo>
                <a:lnTo>
                  <a:pt x="20036" y="21441"/>
                </a:lnTo>
                <a:lnTo>
                  <a:pt x="20041" y="21438"/>
                </a:lnTo>
                <a:cubicBezTo>
                  <a:pt x="20206" y="21536"/>
                  <a:pt x="20437"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777">
            <a:extLst>
              <a:ext uri="{FF2B5EF4-FFF2-40B4-BE49-F238E27FC236}">
                <a16:creationId xmlns:a16="http://schemas.microsoft.com/office/drawing/2014/main" id="{7E125B7B-15B1-6A4A-91DB-91CCCE725AFC}"/>
              </a:ext>
            </a:extLst>
          </p:cNvPr>
          <p:cNvSpPr/>
          <p:nvPr/>
        </p:nvSpPr>
        <p:spPr>
          <a:xfrm>
            <a:off x="11019064"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20095"/>
                </a:moveTo>
                <a:lnTo>
                  <a:pt x="11298" y="14886"/>
                </a:lnTo>
                <a:lnTo>
                  <a:pt x="11293" y="14890"/>
                </a:lnTo>
                <a:cubicBezTo>
                  <a:pt x="11170" y="14791"/>
                  <a:pt x="10997" y="14727"/>
                  <a:pt x="10800" y="14727"/>
                </a:cubicBezTo>
                <a:cubicBezTo>
                  <a:pt x="10603" y="14727"/>
                  <a:pt x="10430" y="14791"/>
                  <a:pt x="10306" y="14890"/>
                </a:cubicBezTo>
                <a:lnTo>
                  <a:pt x="10302" y="14886"/>
                </a:lnTo>
                <a:lnTo>
                  <a:pt x="1350" y="20095"/>
                </a:lnTo>
                <a:lnTo>
                  <a:pt x="1350" y="982"/>
                </a:lnTo>
                <a:lnTo>
                  <a:pt x="20250" y="982"/>
                </a:lnTo>
                <a:cubicBezTo>
                  <a:pt x="20250" y="982"/>
                  <a:pt x="20250" y="20095"/>
                  <a:pt x="20250" y="20095"/>
                </a:cubicBezTo>
                <a:close/>
                <a:moveTo>
                  <a:pt x="20925" y="0"/>
                </a:moveTo>
                <a:lnTo>
                  <a:pt x="675" y="0"/>
                </a:lnTo>
                <a:cubicBezTo>
                  <a:pt x="302" y="0"/>
                  <a:pt x="0" y="220"/>
                  <a:pt x="0" y="491"/>
                </a:cubicBezTo>
                <a:lnTo>
                  <a:pt x="0" y="21109"/>
                </a:lnTo>
                <a:cubicBezTo>
                  <a:pt x="0" y="21380"/>
                  <a:pt x="302" y="21600"/>
                  <a:pt x="675" y="21600"/>
                </a:cubicBezTo>
                <a:cubicBezTo>
                  <a:pt x="872" y="21600"/>
                  <a:pt x="1045" y="21537"/>
                  <a:pt x="1169" y="21438"/>
                </a:cubicBezTo>
                <a:lnTo>
                  <a:pt x="1173" y="21441"/>
                </a:lnTo>
                <a:lnTo>
                  <a:pt x="10800" y="15839"/>
                </a:lnTo>
                <a:lnTo>
                  <a:pt x="20427" y="21441"/>
                </a:lnTo>
                <a:lnTo>
                  <a:pt x="20431" y="21438"/>
                </a:lnTo>
                <a:cubicBezTo>
                  <a:pt x="20555" y="21537"/>
                  <a:pt x="20728" y="21600"/>
                  <a:pt x="20925" y="21600"/>
                </a:cubicBezTo>
                <a:cubicBezTo>
                  <a:pt x="21298" y="21600"/>
                  <a:pt x="21600" y="21380"/>
                  <a:pt x="21600" y="21109"/>
                </a:cubicBezTo>
                <a:lnTo>
                  <a:pt x="21600" y="491"/>
                </a:lnTo>
                <a:cubicBezTo>
                  <a:pt x="21600" y="220"/>
                  <a:pt x="21298" y="0"/>
                  <a:pt x="20925" y="0"/>
                </a:cubicBezTo>
                <a:moveTo>
                  <a:pt x="7337" y="7850"/>
                </a:moveTo>
                <a:lnTo>
                  <a:pt x="9710" y="7850"/>
                </a:lnTo>
                <a:lnTo>
                  <a:pt x="10039" y="7213"/>
                </a:lnTo>
                <a:lnTo>
                  <a:pt x="10800" y="5738"/>
                </a:lnTo>
                <a:lnTo>
                  <a:pt x="11561" y="7213"/>
                </a:lnTo>
                <a:lnTo>
                  <a:pt x="11890" y="7850"/>
                </a:lnTo>
                <a:lnTo>
                  <a:pt x="14263" y="7850"/>
                </a:lnTo>
                <a:lnTo>
                  <a:pt x="13014" y="8550"/>
                </a:lnTo>
                <a:lnTo>
                  <a:pt x="12253" y="8976"/>
                </a:lnTo>
                <a:lnTo>
                  <a:pt x="12557" y="9638"/>
                </a:lnTo>
                <a:lnTo>
                  <a:pt x="13240" y="11130"/>
                </a:lnTo>
                <a:lnTo>
                  <a:pt x="11598" y="10254"/>
                </a:lnTo>
                <a:lnTo>
                  <a:pt x="10800" y="9828"/>
                </a:lnTo>
                <a:lnTo>
                  <a:pt x="10002" y="10254"/>
                </a:lnTo>
                <a:lnTo>
                  <a:pt x="8360" y="11130"/>
                </a:lnTo>
                <a:lnTo>
                  <a:pt x="9043" y="9638"/>
                </a:lnTo>
                <a:lnTo>
                  <a:pt x="9347" y="8976"/>
                </a:lnTo>
                <a:lnTo>
                  <a:pt x="8586" y="8550"/>
                </a:lnTo>
                <a:cubicBezTo>
                  <a:pt x="8586" y="8550"/>
                  <a:pt x="7337" y="7850"/>
                  <a:pt x="7337" y="7850"/>
                </a:cubicBezTo>
                <a:close/>
                <a:moveTo>
                  <a:pt x="5737" y="13745"/>
                </a:moveTo>
                <a:lnTo>
                  <a:pt x="10800" y="11045"/>
                </a:lnTo>
                <a:lnTo>
                  <a:pt x="15863" y="13745"/>
                </a:lnTo>
                <a:lnTo>
                  <a:pt x="13838" y="9328"/>
                </a:lnTo>
                <a:lnTo>
                  <a:pt x="18225" y="6868"/>
                </a:lnTo>
                <a:lnTo>
                  <a:pt x="12825" y="6868"/>
                </a:lnTo>
                <a:lnTo>
                  <a:pt x="10800" y="2945"/>
                </a:lnTo>
                <a:lnTo>
                  <a:pt x="8775" y="6868"/>
                </a:lnTo>
                <a:lnTo>
                  <a:pt x="3375" y="6868"/>
                </a:lnTo>
                <a:lnTo>
                  <a:pt x="7762" y="9328"/>
                </a:lnTo>
                <a:cubicBezTo>
                  <a:pt x="7762" y="9328"/>
                  <a:pt x="5737" y="13745"/>
                  <a:pt x="5737" y="137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778">
            <a:extLst>
              <a:ext uri="{FF2B5EF4-FFF2-40B4-BE49-F238E27FC236}">
                <a16:creationId xmlns:a16="http://schemas.microsoft.com/office/drawing/2014/main" id="{D1AEEDAB-3139-AC46-8588-7E22C66AFCC6}"/>
              </a:ext>
            </a:extLst>
          </p:cNvPr>
          <p:cNvSpPr/>
          <p:nvPr/>
        </p:nvSpPr>
        <p:spPr>
          <a:xfrm>
            <a:off x="6181624"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779">
            <a:extLst>
              <a:ext uri="{FF2B5EF4-FFF2-40B4-BE49-F238E27FC236}">
                <a16:creationId xmlns:a16="http://schemas.microsoft.com/office/drawing/2014/main" id="{4C5C2EDA-1E0B-0948-B4D5-8C02BB1A3026}"/>
              </a:ext>
            </a:extLst>
          </p:cNvPr>
          <p:cNvSpPr/>
          <p:nvPr/>
        </p:nvSpPr>
        <p:spPr>
          <a:xfrm>
            <a:off x="6752975" y="547713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780">
            <a:extLst>
              <a:ext uri="{FF2B5EF4-FFF2-40B4-BE49-F238E27FC236}">
                <a16:creationId xmlns:a16="http://schemas.microsoft.com/office/drawing/2014/main" id="{63F56F4B-2BFE-E042-A6FA-82292A6E7DEA}"/>
              </a:ext>
            </a:extLst>
          </p:cNvPr>
          <p:cNvSpPr/>
          <p:nvPr/>
        </p:nvSpPr>
        <p:spPr>
          <a:xfrm>
            <a:off x="7324326" y="5477134"/>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4727"/>
                </a:moveTo>
                <a:lnTo>
                  <a:pt x="2160" y="14727"/>
                </a:lnTo>
                <a:lnTo>
                  <a:pt x="2160" y="4909"/>
                </a:lnTo>
                <a:cubicBezTo>
                  <a:pt x="2160" y="2740"/>
                  <a:pt x="6028" y="982"/>
                  <a:pt x="10800" y="982"/>
                </a:cubicBezTo>
                <a:cubicBezTo>
                  <a:pt x="15571" y="982"/>
                  <a:pt x="19440" y="2740"/>
                  <a:pt x="19440" y="4909"/>
                </a:cubicBezTo>
                <a:cubicBezTo>
                  <a:pt x="19440" y="4909"/>
                  <a:pt x="19440" y="14727"/>
                  <a:pt x="19440" y="14727"/>
                </a:cubicBezTo>
                <a:close/>
                <a:moveTo>
                  <a:pt x="10800" y="0"/>
                </a:moveTo>
                <a:cubicBezTo>
                  <a:pt x="4835" y="0"/>
                  <a:pt x="0" y="2198"/>
                  <a:pt x="0" y="4909"/>
                </a:cubicBezTo>
                <a:lnTo>
                  <a:pt x="0" y="14727"/>
                </a:lnTo>
                <a:cubicBezTo>
                  <a:pt x="0" y="15269"/>
                  <a:pt x="968" y="15709"/>
                  <a:pt x="2160" y="15709"/>
                </a:cubicBezTo>
                <a:lnTo>
                  <a:pt x="9720" y="15709"/>
                </a:lnTo>
                <a:lnTo>
                  <a:pt x="9720" y="21109"/>
                </a:lnTo>
                <a:cubicBezTo>
                  <a:pt x="9720" y="21380"/>
                  <a:pt x="10204" y="21600"/>
                  <a:pt x="10800" y="21600"/>
                </a:cubicBezTo>
                <a:cubicBezTo>
                  <a:pt x="11396" y="21600"/>
                  <a:pt x="11880" y="21380"/>
                  <a:pt x="11880" y="21109"/>
                </a:cubicBezTo>
                <a:lnTo>
                  <a:pt x="11880" y="15709"/>
                </a:lnTo>
                <a:lnTo>
                  <a:pt x="19440" y="15709"/>
                </a:lnTo>
                <a:cubicBezTo>
                  <a:pt x="20632" y="15709"/>
                  <a:pt x="21600" y="15269"/>
                  <a:pt x="21600" y="14727"/>
                </a:cubicBezTo>
                <a:lnTo>
                  <a:pt x="21600" y="4909"/>
                </a:lnTo>
                <a:cubicBezTo>
                  <a:pt x="21600" y="2198"/>
                  <a:pt x="16765" y="0"/>
                  <a:pt x="10800" y="0"/>
                </a:cubicBezTo>
                <a:moveTo>
                  <a:pt x="7560" y="4909"/>
                </a:moveTo>
                <a:cubicBezTo>
                  <a:pt x="6964" y="4909"/>
                  <a:pt x="6480" y="5129"/>
                  <a:pt x="6480" y="5400"/>
                </a:cubicBezTo>
                <a:lnTo>
                  <a:pt x="6480" y="12273"/>
                </a:lnTo>
                <a:cubicBezTo>
                  <a:pt x="6480" y="12544"/>
                  <a:pt x="6964" y="12764"/>
                  <a:pt x="7560" y="12764"/>
                </a:cubicBezTo>
                <a:cubicBezTo>
                  <a:pt x="8156" y="12764"/>
                  <a:pt x="8640" y="12544"/>
                  <a:pt x="8640" y="12273"/>
                </a:cubicBezTo>
                <a:lnTo>
                  <a:pt x="8640" y="5400"/>
                </a:lnTo>
                <a:cubicBezTo>
                  <a:pt x="8640" y="5129"/>
                  <a:pt x="8156" y="4909"/>
                  <a:pt x="7560" y="4909"/>
                </a:cubicBezTo>
                <a:moveTo>
                  <a:pt x="14040" y="4909"/>
                </a:moveTo>
                <a:cubicBezTo>
                  <a:pt x="13444" y="4909"/>
                  <a:pt x="12960" y="5129"/>
                  <a:pt x="12960" y="5400"/>
                </a:cubicBezTo>
                <a:lnTo>
                  <a:pt x="12960" y="12273"/>
                </a:lnTo>
                <a:cubicBezTo>
                  <a:pt x="12960" y="12544"/>
                  <a:pt x="13444" y="12764"/>
                  <a:pt x="14040" y="12764"/>
                </a:cubicBezTo>
                <a:cubicBezTo>
                  <a:pt x="14636" y="12764"/>
                  <a:pt x="15120" y="12544"/>
                  <a:pt x="15120" y="12273"/>
                </a:cubicBezTo>
                <a:lnTo>
                  <a:pt x="15120" y="5400"/>
                </a:lnTo>
                <a:cubicBezTo>
                  <a:pt x="15120" y="5129"/>
                  <a:pt x="14636" y="4909"/>
                  <a:pt x="1404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781">
            <a:extLst>
              <a:ext uri="{FF2B5EF4-FFF2-40B4-BE49-F238E27FC236}">
                <a16:creationId xmlns:a16="http://schemas.microsoft.com/office/drawing/2014/main" id="{75B5DCF3-6D9C-EF4C-AB0A-78AD1FD300C8}"/>
              </a:ext>
            </a:extLst>
          </p:cNvPr>
          <p:cNvSpPr/>
          <p:nvPr/>
        </p:nvSpPr>
        <p:spPr>
          <a:xfrm>
            <a:off x="7781407"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782">
            <a:extLst>
              <a:ext uri="{FF2B5EF4-FFF2-40B4-BE49-F238E27FC236}">
                <a16:creationId xmlns:a16="http://schemas.microsoft.com/office/drawing/2014/main" id="{90502850-AE2A-D848-81B9-A66F860CCA15}"/>
              </a:ext>
            </a:extLst>
          </p:cNvPr>
          <p:cNvSpPr/>
          <p:nvPr/>
        </p:nvSpPr>
        <p:spPr>
          <a:xfrm>
            <a:off x="8314668" y="5496179"/>
            <a:ext cx="279597" cy="241293"/>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783">
            <a:extLst>
              <a:ext uri="{FF2B5EF4-FFF2-40B4-BE49-F238E27FC236}">
                <a16:creationId xmlns:a16="http://schemas.microsoft.com/office/drawing/2014/main" id="{54D33521-1406-A74F-8A8C-CB40DE32DE2A}"/>
              </a:ext>
            </a:extLst>
          </p:cNvPr>
          <p:cNvSpPr/>
          <p:nvPr/>
        </p:nvSpPr>
        <p:spPr>
          <a:xfrm>
            <a:off x="8847929" y="5496179"/>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784">
            <a:extLst>
              <a:ext uri="{FF2B5EF4-FFF2-40B4-BE49-F238E27FC236}">
                <a16:creationId xmlns:a16="http://schemas.microsoft.com/office/drawing/2014/main" id="{38E4A476-BBD1-F745-95D8-A3439FED42C9}"/>
              </a:ext>
            </a:extLst>
          </p:cNvPr>
          <p:cNvSpPr/>
          <p:nvPr/>
        </p:nvSpPr>
        <p:spPr>
          <a:xfrm>
            <a:off x="9381190"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785">
            <a:extLst>
              <a:ext uri="{FF2B5EF4-FFF2-40B4-BE49-F238E27FC236}">
                <a16:creationId xmlns:a16="http://schemas.microsoft.com/office/drawing/2014/main" id="{E4A795A5-D2A5-FB4F-A111-7E7B055C9095}"/>
              </a:ext>
            </a:extLst>
          </p:cNvPr>
          <p:cNvSpPr/>
          <p:nvPr/>
        </p:nvSpPr>
        <p:spPr>
          <a:xfrm>
            <a:off x="9914452" y="55025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786">
            <a:extLst>
              <a:ext uri="{FF2B5EF4-FFF2-40B4-BE49-F238E27FC236}">
                <a16:creationId xmlns:a16="http://schemas.microsoft.com/office/drawing/2014/main" id="{C9500D35-A07A-E041-BE17-DCA92FF1493D}"/>
              </a:ext>
            </a:extLst>
          </p:cNvPr>
          <p:cNvSpPr/>
          <p:nvPr/>
        </p:nvSpPr>
        <p:spPr>
          <a:xfrm>
            <a:off x="10447712" y="5489830"/>
            <a:ext cx="279127" cy="253950"/>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787">
            <a:extLst>
              <a:ext uri="{FF2B5EF4-FFF2-40B4-BE49-F238E27FC236}">
                <a16:creationId xmlns:a16="http://schemas.microsoft.com/office/drawing/2014/main" id="{5A99FE45-C8A1-7748-99DA-799F5B14354E}"/>
              </a:ext>
            </a:extLst>
          </p:cNvPr>
          <p:cNvSpPr/>
          <p:nvPr/>
        </p:nvSpPr>
        <p:spPr>
          <a:xfrm>
            <a:off x="10980973" y="5477134"/>
            <a:ext cx="279155" cy="27934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7542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790">
            <a:extLst>
              <a:ext uri="{FF2B5EF4-FFF2-40B4-BE49-F238E27FC236}">
                <a16:creationId xmlns:a16="http://schemas.microsoft.com/office/drawing/2014/main" id="{4A90BDFE-2D7B-2A4D-BB42-B71CE6459B3B}"/>
              </a:ext>
            </a:extLst>
          </p:cNvPr>
          <p:cNvSpPr/>
          <p:nvPr/>
        </p:nvSpPr>
        <p:spPr>
          <a:xfrm>
            <a:off x="1001882"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791">
            <a:extLst>
              <a:ext uri="{FF2B5EF4-FFF2-40B4-BE49-F238E27FC236}">
                <a16:creationId xmlns:a16="http://schemas.microsoft.com/office/drawing/2014/main" id="{D708B830-D4FF-1248-B4DD-A1355B84DDB7}"/>
              </a:ext>
            </a:extLst>
          </p:cNvPr>
          <p:cNvSpPr/>
          <p:nvPr/>
        </p:nvSpPr>
        <p:spPr>
          <a:xfrm>
            <a:off x="1535143"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69"/>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69"/>
                  <a:pt x="7634" y="16800"/>
                  <a:pt x="7364" y="16800"/>
                </a:cubicBezTo>
                <a:lnTo>
                  <a:pt x="3436" y="16800"/>
                </a:lnTo>
                <a:cubicBezTo>
                  <a:pt x="3166" y="16800"/>
                  <a:pt x="2945" y="17069"/>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792">
            <a:extLst>
              <a:ext uri="{FF2B5EF4-FFF2-40B4-BE49-F238E27FC236}">
                <a16:creationId xmlns:a16="http://schemas.microsoft.com/office/drawing/2014/main" id="{09381B0B-33C1-3A46-A8B0-B64031571147}"/>
              </a:ext>
            </a:extLst>
          </p:cNvPr>
          <p:cNvSpPr/>
          <p:nvPr/>
        </p:nvSpPr>
        <p:spPr>
          <a:xfrm>
            <a:off x="2068404"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793">
            <a:extLst>
              <a:ext uri="{FF2B5EF4-FFF2-40B4-BE49-F238E27FC236}">
                <a16:creationId xmlns:a16="http://schemas.microsoft.com/office/drawing/2014/main" id="{0BB667CF-559E-A84D-B9B5-63762CAD7ADB}"/>
              </a:ext>
            </a:extLst>
          </p:cNvPr>
          <p:cNvSpPr/>
          <p:nvPr/>
        </p:nvSpPr>
        <p:spPr>
          <a:xfrm>
            <a:off x="2601665"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686" y="14720"/>
                </a:moveTo>
                <a:cubicBezTo>
                  <a:pt x="9513" y="14863"/>
                  <a:pt x="9355" y="14945"/>
                  <a:pt x="9084" y="14965"/>
                </a:cubicBezTo>
                <a:lnTo>
                  <a:pt x="9084" y="13151"/>
                </a:lnTo>
                <a:cubicBezTo>
                  <a:pt x="9199" y="13182"/>
                  <a:pt x="9248" y="13219"/>
                  <a:pt x="9358" y="13260"/>
                </a:cubicBezTo>
                <a:cubicBezTo>
                  <a:pt x="9469" y="13302"/>
                  <a:pt x="9568" y="13357"/>
                  <a:pt x="9656" y="13424"/>
                </a:cubicBezTo>
                <a:cubicBezTo>
                  <a:pt x="9744" y="13491"/>
                  <a:pt x="9814" y="13575"/>
                  <a:pt x="9867" y="13673"/>
                </a:cubicBezTo>
                <a:cubicBezTo>
                  <a:pt x="9920" y="13772"/>
                  <a:pt x="9946" y="13894"/>
                  <a:pt x="9946" y="14039"/>
                </a:cubicBezTo>
                <a:cubicBezTo>
                  <a:pt x="9946" y="14350"/>
                  <a:pt x="9859" y="14577"/>
                  <a:pt x="9686" y="14720"/>
                </a:cubicBezTo>
                <a:moveTo>
                  <a:pt x="8631" y="12100"/>
                </a:moveTo>
                <a:cubicBezTo>
                  <a:pt x="8526" y="12074"/>
                  <a:pt x="8486" y="12041"/>
                  <a:pt x="8383" y="12003"/>
                </a:cubicBezTo>
                <a:cubicBezTo>
                  <a:pt x="8280" y="11964"/>
                  <a:pt x="8189" y="11913"/>
                  <a:pt x="8112" y="11851"/>
                </a:cubicBezTo>
                <a:cubicBezTo>
                  <a:pt x="8034" y="11789"/>
                  <a:pt x="7969" y="11714"/>
                  <a:pt x="7919" y="11625"/>
                </a:cubicBezTo>
                <a:cubicBezTo>
                  <a:pt x="7869" y="11537"/>
                  <a:pt x="7844" y="11431"/>
                  <a:pt x="7844" y="11306"/>
                </a:cubicBezTo>
                <a:cubicBezTo>
                  <a:pt x="7844" y="11031"/>
                  <a:pt x="7918" y="10835"/>
                  <a:pt x="8067" y="10718"/>
                </a:cubicBezTo>
                <a:cubicBezTo>
                  <a:pt x="8214" y="10601"/>
                  <a:pt x="8360" y="10543"/>
                  <a:pt x="8631" y="10543"/>
                </a:cubicBezTo>
                <a:cubicBezTo>
                  <a:pt x="8631" y="10543"/>
                  <a:pt x="8631" y="12100"/>
                  <a:pt x="8631" y="12100"/>
                </a:cubicBezTo>
                <a:close/>
                <a:moveTo>
                  <a:pt x="10255" y="12723"/>
                </a:moveTo>
                <a:cubicBezTo>
                  <a:pt x="10089" y="12593"/>
                  <a:pt x="9898" y="12487"/>
                  <a:pt x="9683" y="12404"/>
                </a:cubicBezTo>
                <a:cubicBezTo>
                  <a:pt x="9466" y="12321"/>
                  <a:pt x="9310" y="12248"/>
                  <a:pt x="9084" y="12186"/>
                </a:cubicBezTo>
                <a:lnTo>
                  <a:pt x="9084" y="10543"/>
                </a:lnTo>
                <a:cubicBezTo>
                  <a:pt x="9355" y="10543"/>
                  <a:pt x="9488" y="10613"/>
                  <a:pt x="9611" y="10753"/>
                </a:cubicBezTo>
                <a:cubicBezTo>
                  <a:pt x="9734" y="10893"/>
                  <a:pt x="9800" y="11096"/>
                  <a:pt x="9810" y="11361"/>
                </a:cubicBezTo>
                <a:lnTo>
                  <a:pt x="10669" y="11361"/>
                </a:lnTo>
                <a:cubicBezTo>
                  <a:pt x="10669" y="11106"/>
                  <a:pt x="10625" y="10883"/>
                  <a:pt x="10537" y="10690"/>
                </a:cubicBezTo>
                <a:cubicBezTo>
                  <a:pt x="10450" y="10499"/>
                  <a:pt x="10331" y="10340"/>
                  <a:pt x="10183" y="10216"/>
                </a:cubicBezTo>
                <a:cubicBezTo>
                  <a:pt x="10035" y="10091"/>
                  <a:pt x="9860" y="9998"/>
                  <a:pt x="9659" y="9935"/>
                </a:cubicBezTo>
                <a:cubicBezTo>
                  <a:pt x="9459" y="9873"/>
                  <a:pt x="9310" y="9842"/>
                  <a:pt x="9084" y="9842"/>
                </a:cubicBezTo>
                <a:lnTo>
                  <a:pt x="9084" y="9331"/>
                </a:lnTo>
                <a:lnTo>
                  <a:pt x="8631" y="9331"/>
                </a:lnTo>
                <a:lnTo>
                  <a:pt x="8631" y="9842"/>
                </a:lnTo>
                <a:cubicBezTo>
                  <a:pt x="8405" y="9842"/>
                  <a:pt x="8253" y="9876"/>
                  <a:pt x="8048" y="9943"/>
                </a:cubicBezTo>
                <a:cubicBezTo>
                  <a:pt x="7842" y="10011"/>
                  <a:pt x="7660" y="10108"/>
                  <a:pt x="7501" y="10235"/>
                </a:cubicBezTo>
                <a:cubicBezTo>
                  <a:pt x="7343" y="10363"/>
                  <a:pt x="7218" y="10521"/>
                  <a:pt x="7125" y="10710"/>
                </a:cubicBezTo>
                <a:cubicBezTo>
                  <a:pt x="7032" y="10899"/>
                  <a:pt x="6985" y="11119"/>
                  <a:pt x="6985" y="11368"/>
                </a:cubicBezTo>
                <a:cubicBezTo>
                  <a:pt x="6985" y="11654"/>
                  <a:pt x="7035" y="11892"/>
                  <a:pt x="7136" y="12085"/>
                </a:cubicBezTo>
                <a:cubicBezTo>
                  <a:pt x="7237" y="12277"/>
                  <a:pt x="7368" y="12436"/>
                  <a:pt x="7531" y="12563"/>
                </a:cubicBezTo>
                <a:cubicBezTo>
                  <a:pt x="7694" y="12691"/>
                  <a:pt x="7878" y="12794"/>
                  <a:pt x="8081" y="12875"/>
                </a:cubicBezTo>
                <a:cubicBezTo>
                  <a:pt x="8285" y="12956"/>
                  <a:pt x="8426" y="13024"/>
                  <a:pt x="8631" y="13081"/>
                </a:cubicBezTo>
                <a:lnTo>
                  <a:pt x="8631" y="14965"/>
                </a:lnTo>
                <a:cubicBezTo>
                  <a:pt x="8285" y="14955"/>
                  <a:pt x="8100" y="14852"/>
                  <a:pt x="7950" y="14654"/>
                </a:cubicBezTo>
                <a:cubicBezTo>
                  <a:pt x="7799" y="14457"/>
                  <a:pt x="7726" y="14187"/>
                  <a:pt x="7731" y="13844"/>
                </a:cubicBezTo>
                <a:lnTo>
                  <a:pt x="6872" y="13844"/>
                </a:lnTo>
                <a:cubicBezTo>
                  <a:pt x="6867" y="14135"/>
                  <a:pt x="6908" y="14392"/>
                  <a:pt x="6996" y="14615"/>
                </a:cubicBezTo>
                <a:cubicBezTo>
                  <a:pt x="7085" y="14839"/>
                  <a:pt x="7209" y="15027"/>
                  <a:pt x="7369" y="15180"/>
                </a:cubicBezTo>
                <a:cubicBezTo>
                  <a:pt x="7530" y="15333"/>
                  <a:pt x="7723" y="15451"/>
                  <a:pt x="7950" y="15534"/>
                </a:cubicBezTo>
                <a:cubicBezTo>
                  <a:pt x="8176" y="15617"/>
                  <a:pt x="8360" y="15661"/>
                  <a:pt x="8631" y="15667"/>
                </a:cubicBezTo>
                <a:lnTo>
                  <a:pt x="8631" y="16199"/>
                </a:lnTo>
                <a:lnTo>
                  <a:pt x="9084" y="16199"/>
                </a:lnTo>
                <a:lnTo>
                  <a:pt x="9084" y="15667"/>
                </a:lnTo>
                <a:cubicBezTo>
                  <a:pt x="9335" y="15656"/>
                  <a:pt x="9504" y="15613"/>
                  <a:pt x="9720" y="15538"/>
                </a:cubicBezTo>
                <a:cubicBezTo>
                  <a:pt x="9936" y="15463"/>
                  <a:pt x="10124" y="15354"/>
                  <a:pt x="10285" y="15211"/>
                </a:cubicBezTo>
                <a:cubicBezTo>
                  <a:pt x="10445" y="15068"/>
                  <a:pt x="10573" y="14889"/>
                  <a:pt x="10666" y="14673"/>
                </a:cubicBezTo>
                <a:cubicBezTo>
                  <a:pt x="10758" y="14459"/>
                  <a:pt x="10805" y="14205"/>
                  <a:pt x="10805" y="13914"/>
                </a:cubicBezTo>
                <a:cubicBezTo>
                  <a:pt x="10805" y="13634"/>
                  <a:pt x="10755" y="13398"/>
                  <a:pt x="10654" y="13206"/>
                </a:cubicBezTo>
                <a:cubicBezTo>
                  <a:pt x="10554" y="13014"/>
                  <a:pt x="10421" y="12853"/>
                  <a:pt x="10255" y="12723"/>
                </a:cubicBezTo>
                <a:moveTo>
                  <a:pt x="12764" y="0"/>
                </a:moveTo>
                <a:cubicBezTo>
                  <a:pt x="9919" y="0"/>
                  <a:pt x="7396" y="1350"/>
                  <a:pt x="5779" y="3437"/>
                </a:cubicBezTo>
                <a:cubicBezTo>
                  <a:pt x="6324" y="3259"/>
                  <a:pt x="6890" y="3132"/>
                  <a:pt x="7472" y="3051"/>
                </a:cubicBezTo>
                <a:cubicBezTo>
                  <a:pt x="8868" y="1774"/>
                  <a:pt x="10722" y="987"/>
                  <a:pt x="12764" y="987"/>
                </a:cubicBezTo>
                <a:cubicBezTo>
                  <a:pt x="17099" y="987"/>
                  <a:pt x="20613" y="4502"/>
                  <a:pt x="20613" y="8836"/>
                </a:cubicBezTo>
                <a:cubicBezTo>
                  <a:pt x="20613"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8836" y="20613"/>
                </a:moveTo>
                <a:cubicBezTo>
                  <a:pt x="4501" y="20613"/>
                  <a:pt x="987" y="17098"/>
                  <a:pt x="987" y="12764"/>
                </a:cubicBezTo>
                <a:cubicBezTo>
                  <a:pt x="987" y="8429"/>
                  <a:pt x="4501" y="4915"/>
                  <a:pt x="8836" y="4915"/>
                </a:cubicBezTo>
                <a:cubicBezTo>
                  <a:pt x="13172" y="4915"/>
                  <a:pt x="16685" y="8429"/>
                  <a:pt x="16685" y="12764"/>
                </a:cubicBezTo>
                <a:cubicBezTo>
                  <a:pt x="16685" y="17098"/>
                  <a:pt x="13172" y="20613"/>
                  <a:pt x="8836" y="20613"/>
                </a:cubicBezTo>
                <a:moveTo>
                  <a:pt x="8836" y="3927"/>
                </a:moveTo>
                <a:cubicBezTo>
                  <a:pt x="3956" y="3927"/>
                  <a:pt x="0" y="7884"/>
                  <a:pt x="0" y="12764"/>
                </a:cubicBezTo>
                <a:cubicBezTo>
                  <a:pt x="0" y="17644"/>
                  <a:pt x="3956" y="21600"/>
                  <a:pt x="8836" y="21600"/>
                </a:cubicBezTo>
                <a:cubicBezTo>
                  <a:pt x="13716" y="21600"/>
                  <a:pt x="17673" y="17644"/>
                  <a:pt x="17673" y="12764"/>
                </a:cubicBezTo>
                <a:cubicBezTo>
                  <a:pt x="17673" y="7884"/>
                  <a:pt x="13716"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794">
            <a:extLst>
              <a:ext uri="{FF2B5EF4-FFF2-40B4-BE49-F238E27FC236}">
                <a16:creationId xmlns:a16="http://schemas.microsoft.com/office/drawing/2014/main" id="{0FF45B0E-942E-974D-9BAB-E8933332057D}"/>
              </a:ext>
            </a:extLst>
          </p:cNvPr>
          <p:cNvSpPr/>
          <p:nvPr/>
        </p:nvSpPr>
        <p:spPr>
          <a:xfrm>
            <a:off x="3134926"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535" y="7724"/>
                </a:moveTo>
                <a:cubicBezTo>
                  <a:pt x="12082" y="7724"/>
                  <a:pt x="12586" y="7961"/>
                  <a:pt x="13047" y="8436"/>
                </a:cubicBezTo>
                <a:lnTo>
                  <a:pt x="13544" y="7424"/>
                </a:lnTo>
                <a:cubicBezTo>
                  <a:pt x="12888" y="6964"/>
                  <a:pt x="12248" y="6734"/>
                  <a:pt x="11621" y="6734"/>
                </a:cubicBezTo>
                <a:cubicBezTo>
                  <a:pt x="10757" y="6734"/>
                  <a:pt x="10048" y="7019"/>
                  <a:pt x="9494" y="7590"/>
                </a:cubicBezTo>
                <a:cubicBezTo>
                  <a:pt x="9019" y="8087"/>
                  <a:pt x="8691" y="8762"/>
                  <a:pt x="8510" y="9615"/>
                </a:cubicBezTo>
                <a:lnTo>
                  <a:pt x="7938" y="9615"/>
                </a:lnTo>
                <a:lnTo>
                  <a:pt x="7658" y="10327"/>
                </a:lnTo>
                <a:lnTo>
                  <a:pt x="8435" y="10327"/>
                </a:lnTo>
                <a:cubicBezTo>
                  <a:pt x="8428" y="10409"/>
                  <a:pt x="8423" y="10483"/>
                  <a:pt x="8419" y="10549"/>
                </a:cubicBezTo>
                <a:cubicBezTo>
                  <a:pt x="8415" y="10616"/>
                  <a:pt x="8414" y="10675"/>
                  <a:pt x="8414" y="10727"/>
                </a:cubicBezTo>
                <a:cubicBezTo>
                  <a:pt x="8414" y="10794"/>
                  <a:pt x="8415" y="10857"/>
                  <a:pt x="8419" y="10916"/>
                </a:cubicBezTo>
                <a:cubicBezTo>
                  <a:pt x="8423" y="10976"/>
                  <a:pt x="8428" y="11032"/>
                  <a:pt x="8435" y="11083"/>
                </a:cubicBezTo>
                <a:lnTo>
                  <a:pt x="7949" y="11083"/>
                </a:lnTo>
                <a:lnTo>
                  <a:pt x="7658" y="11784"/>
                </a:lnTo>
                <a:lnTo>
                  <a:pt x="8489" y="11784"/>
                </a:lnTo>
                <a:cubicBezTo>
                  <a:pt x="8604" y="12674"/>
                  <a:pt x="8896" y="13382"/>
                  <a:pt x="9364" y="13908"/>
                </a:cubicBezTo>
                <a:cubicBezTo>
                  <a:pt x="9904" y="14517"/>
                  <a:pt x="10656" y="14821"/>
                  <a:pt x="11621" y="14821"/>
                </a:cubicBezTo>
                <a:cubicBezTo>
                  <a:pt x="12219" y="14821"/>
                  <a:pt x="12762" y="14658"/>
                  <a:pt x="13252" y="14331"/>
                </a:cubicBezTo>
                <a:lnTo>
                  <a:pt x="13252" y="13097"/>
                </a:lnTo>
                <a:cubicBezTo>
                  <a:pt x="12978" y="13356"/>
                  <a:pt x="12733" y="13542"/>
                  <a:pt x="12517" y="13653"/>
                </a:cubicBezTo>
                <a:cubicBezTo>
                  <a:pt x="12280" y="13772"/>
                  <a:pt x="11981" y="13831"/>
                  <a:pt x="11621" y="13831"/>
                </a:cubicBezTo>
                <a:cubicBezTo>
                  <a:pt x="11067" y="13831"/>
                  <a:pt x="10627" y="13620"/>
                  <a:pt x="10304" y="13197"/>
                </a:cubicBezTo>
                <a:cubicBezTo>
                  <a:pt x="10023" y="12855"/>
                  <a:pt x="9839" y="12385"/>
                  <a:pt x="9753" y="11784"/>
                </a:cubicBezTo>
                <a:lnTo>
                  <a:pt x="11924" y="11784"/>
                </a:lnTo>
                <a:lnTo>
                  <a:pt x="12193" y="11083"/>
                </a:lnTo>
                <a:lnTo>
                  <a:pt x="9699" y="11083"/>
                </a:lnTo>
                <a:cubicBezTo>
                  <a:pt x="9692" y="11046"/>
                  <a:pt x="9688" y="10932"/>
                  <a:pt x="9688" y="10739"/>
                </a:cubicBezTo>
                <a:lnTo>
                  <a:pt x="9688" y="10483"/>
                </a:lnTo>
                <a:cubicBezTo>
                  <a:pt x="9688" y="10416"/>
                  <a:pt x="9692" y="10364"/>
                  <a:pt x="9699" y="10327"/>
                </a:cubicBezTo>
                <a:lnTo>
                  <a:pt x="12344" y="10327"/>
                </a:lnTo>
                <a:lnTo>
                  <a:pt x="12626" y="9615"/>
                </a:lnTo>
                <a:lnTo>
                  <a:pt x="9775" y="9615"/>
                </a:lnTo>
                <a:cubicBezTo>
                  <a:pt x="9868" y="9096"/>
                  <a:pt x="10051" y="8662"/>
                  <a:pt x="10325" y="8314"/>
                </a:cubicBezTo>
                <a:cubicBezTo>
                  <a:pt x="10649" y="7920"/>
                  <a:pt x="11052" y="7724"/>
                  <a:pt x="11535" y="772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795">
            <a:extLst>
              <a:ext uri="{FF2B5EF4-FFF2-40B4-BE49-F238E27FC236}">
                <a16:creationId xmlns:a16="http://schemas.microsoft.com/office/drawing/2014/main" id="{8C84D20F-9714-A243-A060-845FD82EBA69}"/>
              </a:ext>
            </a:extLst>
          </p:cNvPr>
          <p:cNvSpPr/>
          <p:nvPr/>
        </p:nvSpPr>
        <p:spPr>
          <a:xfrm>
            <a:off x="3668187"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5" y="1349"/>
                  <a:pt x="5780" y="3437"/>
                </a:cubicBezTo>
                <a:cubicBezTo>
                  <a:pt x="6324" y="3259"/>
                  <a:pt x="6890" y="3132"/>
                  <a:pt x="7472" y="3051"/>
                </a:cubicBezTo>
                <a:cubicBezTo>
                  <a:pt x="8868" y="1774"/>
                  <a:pt x="10722" y="987"/>
                  <a:pt x="12764" y="987"/>
                </a:cubicBezTo>
                <a:cubicBezTo>
                  <a:pt x="17098" y="987"/>
                  <a:pt x="20612" y="4502"/>
                  <a:pt x="20612" y="8836"/>
                </a:cubicBezTo>
                <a:cubicBezTo>
                  <a:pt x="20612"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9292" y="10539"/>
                </a:moveTo>
                <a:cubicBezTo>
                  <a:pt x="9702" y="10539"/>
                  <a:pt x="10080" y="10712"/>
                  <a:pt x="10426" y="11057"/>
                </a:cubicBezTo>
                <a:lnTo>
                  <a:pt x="10798" y="10320"/>
                </a:lnTo>
                <a:cubicBezTo>
                  <a:pt x="10307" y="9985"/>
                  <a:pt x="9826" y="9817"/>
                  <a:pt x="9356" y="9817"/>
                </a:cubicBezTo>
                <a:cubicBezTo>
                  <a:pt x="8708" y="9817"/>
                  <a:pt x="8176" y="10026"/>
                  <a:pt x="7761" y="10441"/>
                </a:cubicBezTo>
                <a:cubicBezTo>
                  <a:pt x="7404" y="10804"/>
                  <a:pt x="7158" y="11296"/>
                  <a:pt x="7023" y="11917"/>
                </a:cubicBezTo>
                <a:lnTo>
                  <a:pt x="6594" y="11917"/>
                </a:lnTo>
                <a:lnTo>
                  <a:pt x="6384" y="12435"/>
                </a:lnTo>
                <a:lnTo>
                  <a:pt x="6967" y="12435"/>
                </a:lnTo>
                <a:cubicBezTo>
                  <a:pt x="6961" y="12495"/>
                  <a:pt x="6957" y="12549"/>
                  <a:pt x="6955" y="12598"/>
                </a:cubicBezTo>
                <a:cubicBezTo>
                  <a:pt x="6952" y="12646"/>
                  <a:pt x="6950" y="12690"/>
                  <a:pt x="6950" y="12727"/>
                </a:cubicBezTo>
                <a:cubicBezTo>
                  <a:pt x="6950" y="12776"/>
                  <a:pt x="6952" y="12822"/>
                  <a:pt x="6955" y="12865"/>
                </a:cubicBezTo>
                <a:cubicBezTo>
                  <a:pt x="6957" y="12908"/>
                  <a:pt x="6961" y="12949"/>
                  <a:pt x="6967" y="12987"/>
                </a:cubicBezTo>
                <a:lnTo>
                  <a:pt x="6602" y="12987"/>
                </a:lnTo>
                <a:lnTo>
                  <a:pt x="6384" y="13497"/>
                </a:lnTo>
                <a:lnTo>
                  <a:pt x="7007" y="13497"/>
                </a:lnTo>
                <a:cubicBezTo>
                  <a:pt x="7093" y="14146"/>
                  <a:pt x="7313" y="14662"/>
                  <a:pt x="7663" y="15045"/>
                </a:cubicBezTo>
                <a:cubicBezTo>
                  <a:pt x="8068" y="15489"/>
                  <a:pt x="8633" y="15710"/>
                  <a:pt x="9356" y="15710"/>
                </a:cubicBezTo>
                <a:cubicBezTo>
                  <a:pt x="9805" y="15710"/>
                  <a:pt x="10212" y="15591"/>
                  <a:pt x="10579" y="15354"/>
                </a:cubicBezTo>
                <a:lnTo>
                  <a:pt x="10579" y="14454"/>
                </a:lnTo>
                <a:cubicBezTo>
                  <a:pt x="10374" y="14643"/>
                  <a:pt x="10191" y="14778"/>
                  <a:pt x="10029" y="14859"/>
                </a:cubicBezTo>
                <a:cubicBezTo>
                  <a:pt x="9850" y="14945"/>
                  <a:pt x="9626" y="14989"/>
                  <a:pt x="9356" y="14989"/>
                </a:cubicBezTo>
                <a:cubicBezTo>
                  <a:pt x="8940" y="14989"/>
                  <a:pt x="8611" y="14834"/>
                  <a:pt x="8368" y="14527"/>
                </a:cubicBezTo>
                <a:cubicBezTo>
                  <a:pt x="8158" y="14279"/>
                  <a:pt x="8020" y="13935"/>
                  <a:pt x="7955" y="13497"/>
                </a:cubicBezTo>
                <a:lnTo>
                  <a:pt x="9583" y="13497"/>
                </a:lnTo>
                <a:lnTo>
                  <a:pt x="9786" y="12987"/>
                </a:lnTo>
                <a:lnTo>
                  <a:pt x="7914" y="12987"/>
                </a:lnTo>
                <a:cubicBezTo>
                  <a:pt x="7909" y="12960"/>
                  <a:pt x="7906" y="12876"/>
                  <a:pt x="7906" y="12735"/>
                </a:cubicBezTo>
                <a:lnTo>
                  <a:pt x="7906" y="12549"/>
                </a:lnTo>
                <a:cubicBezTo>
                  <a:pt x="7906" y="12500"/>
                  <a:pt x="7909" y="12462"/>
                  <a:pt x="7914" y="12435"/>
                </a:cubicBezTo>
                <a:lnTo>
                  <a:pt x="9899" y="12435"/>
                </a:lnTo>
                <a:lnTo>
                  <a:pt x="10110" y="11917"/>
                </a:lnTo>
                <a:lnTo>
                  <a:pt x="7972" y="11917"/>
                </a:lnTo>
                <a:cubicBezTo>
                  <a:pt x="8042" y="11539"/>
                  <a:pt x="8179" y="11222"/>
                  <a:pt x="8384" y="10968"/>
                </a:cubicBezTo>
                <a:cubicBezTo>
                  <a:pt x="8627" y="10682"/>
                  <a:pt x="8929" y="10539"/>
                  <a:pt x="9292" y="105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796">
            <a:extLst>
              <a:ext uri="{FF2B5EF4-FFF2-40B4-BE49-F238E27FC236}">
                <a16:creationId xmlns:a16="http://schemas.microsoft.com/office/drawing/2014/main" id="{76059F82-FFAE-C747-8A0B-2978339B344D}"/>
              </a:ext>
            </a:extLst>
          </p:cNvPr>
          <p:cNvSpPr/>
          <p:nvPr/>
        </p:nvSpPr>
        <p:spPr>
          <a:xfrm>
            <a:off x="4201448"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660" y="9921"/>
                </a:moveTo>
                <a:cubicBezTo>
                  <a:pt x="12438" y="10786"/>
                  <a:pt x="11065" y="10346"/>
                  <a:pt x="10620" y="10238"/>
                </a:cubicBezTo>
                <a:lnTo>
                  <a:pt x="11011" y="8710"/>
                </a:lnTo>
                <a:cubicBezTo>
                  <a:pt x="11457" y="8818"/>
                  <a:pt x="12891" y="9019"/>
                  <a:pt x="12660" y="9921"/>
                </a:cubicBezTo>
                <a:moveTo>
                  <a:pt x="12416" y="12387"/>
                </a:moveTo>
                <a:cubicBezTo>
                  <a:pt x="12172" y="13338"/>
                  <a:pt x="10523" y="12824"/>
                  <a:pt x="9988" y="12695"/>
                </a:cubicBezTo>
                <a:lnTo>
                  <a:pt x="10421" y="11009"/>
                </a:lnTo>
                <a:cubicBezTo>
                  <a:pt x="10956" y="11139"/>
                  <a:pt x="12671" y="11395"/>
                  <a:pt x="12416" y="12387"/>
                </a:cubicBezTo>
                <a:moveTo>
                  <a:pt x="12637" y="8174"/>
                </a:moveTo>
                <a:lnTo>
                  <a:pt x="12960" y="6916"/>
                </a:lnTo>
                <a:lnTo>
                  <a:pt x="12171" y="6726"/>
                </a:lnTo>
                <a:lnTo>
                  <a:pt x="11857" y="7950"/>
                </a:lnTo>
                <a:cubicBezTo>
                  <a:pt x="11649" y="7900"/>
                  <a:pt x="11436" y="7853"/>
                  <a:pt x="11224" y="7806"/>
                </a:cubicBezTo>
                <a:lnTo>
                  <a:pt x="11541" y="6573"/>
                </a:lnTo>
                <a:lnTo>
                  <a:pt x="10753" y="6382"/>
                </a:lnTo>
                <a:lnTo>
                  <a:pt x="10429" y="7640"/>
                </a:lnTo>
                <a:cubicBezTo>
                  <a:pt x="10258" y="7602"/>
                  <a:pt x="10090" y="7565"/>
                  <a:pt x="9926" y="7525"/>
                </a:cubicBezTo>
                <a:lnTo>
                  <a:pt x="9927" y="7521"/>
                </a:lnTo>
                <a:lnTo>
                  <a:pt x="8839" y="7257"/>
                </a:lnTo>
                <a:lnTo>
                  <a:pt x="8629" y="8075"/>
                </a:lnTo>
                <a:cubicBezTo>
                  <a:pt x="8629" y="8075"/>
                  <a:pt x="9214" y="8205"/>
                  <a:pt x="9202" y="8214"/>
                </a:cubicBezTo>
                <a:cubicBezTo>
                  <a:pt x="9521" y="8291"/>
                  <a:pt x="9579" y="8496"/>
                  <a:pt x="9569" y="8658"/>
                </a:cubicBezTo>
                <a:lnTo>
                  <a:pt x="9202" y="10091"/>
                </a:lnTo>
                <a:cubicBezTo>
                  <a:pt x="9224" y="10097"/>
                  <a:pt x="9252" y="10104"/>
                  <a:pt x="9283" y="10116"/>
                </a:cubicBezTo>
                <a:cubicBezTo>
                  <a:pt x="9257" y="10110"/>
                  <a:pt x="9229" y="10103"/>
                  <a:pt x="9200" y="10097"/>
                </a:cubicBezTo>
                <a:lnTo>
                  <a:pt x="8684" y="12103"/>
                </a:lnTo>
                <a:cubicBezTo>
                  <a:pt x="8646" y="12198"/>
                  <a:pt x="8546" y="12339"/>
                  <a:pt x="8323" y="12285"/>
                </a:cubicBezTo>
                <a:cubicBezTo>
                  <a:pt x="8331" y="12297"/>
                  <a:pt x="7749" y="12147"/>
                  <a:pt x="7749" y="12147"/>
                </a:cubicBezTo>
                <a:lnTo>
                  <a:pt x="7358" y="13023"/>
                </a:lnTo>
                <a:lnTo>
                  <a:pt x="8384" y="13271"/>
                </a:lnTo>
                <a:cubicBezTo>
                  <a:pt x="8575" y="13317"/>
                  <a:pt x="8762" y="13366"/>
                  <a:pt x="8946" y="13412"/>
                </a:cubicBezTo>
                <a:lnTo>
                  <a:pt x="8621" y="14684"/>
                </a:lnTo>
                <a:lnTo>
                  <a:pt x="9408" y="14875"/>
                </a:lnTo>
                <a:lnTo>
                  <a:pt x="9731" y="13616"/>
                </a:lnTo>
                <a:cubicBezTo>
                  <a:pt x="9947" y="13673"/>
                  <a:pt x="10156" y="13725"/>
                  <a:pt x="10360" y="13775"/>
                </a:cubicBezTo>
                <a:lnTo>
                  <a:pt x="10038" y="15027"/>
                </a:lnTo>
                <a:lnTo>
                  <a:pt x="10827" y="15218"/>
                </a:lnTo>
                <a:lnTo>
                  <a:pt x="11153" y="13948"/>
                </a:lnTo>
                <a:cubicBezTo>
                  <a:pt x="12499" y="14195"/>
                  <a:pt x="13510" y="14095"/>
                  <a:pt x="13935" y="12915"/>
                </a:cubicBezTo>
                <a:cubicBezTo>
                  <a:pt x="14279" y="11964"/>
                  <a:pt x="13918" y="11416"/>
                  <a:pt x="13210" y="11058"/>
                </a:cubicBezTo>
                <a:cubicBezTo>
                  <a:pt x="13726" y="10943"/>
                  <a:pt x="14115" y="10614"/>
                  <a:pt x="14218" y="9934"/>
                </a:cubicBezTo>
                <a:cubicBezTo>
                  <a:pt x="14361" y="9006"/>
                  <a:pt x="13633" y="8507"/>
                  <a:pt x="12637" y="8174"/>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797">
            <a:extLst>
              <a:ext uri="{FF2B5EF4-FFF2-40B4-BE49-F238E27FC236}">
                <a16:creationId xmlns:a16="http://schemas.microsoft.com/office/drawing/2014/main" id="{63AC9034-05B9-4C49-9998-9D81DEFF4843}"/>
              </a:ext>
            </a:extLst>
          </p:cNvPr>
          <p:cNvSpPr/>
          <p:nvPr/>
        </p:nvSpPr>
        <p:spPr>
          <a:xfrm>
            <a:off x="473470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052" y="12079"/>
                </a:moveTo>
                <a:cubicBezTo>
                  <a:pt x="9878" y="12752"/>
                  <a:pt x="8799" y="12411"/>
                  <a:pt x="8449" y="12327"/>
                </a:cubicBezTo>
                <a:lnTo>
                  <a:pt x="8758" y="11138"/>
                </a:lnTo>
                <a:cubicBezTo>
                  <a:pt x="9107" y="11222"/>
                  <a:pt x="10234" y="11378"/>
                  <a:pt x="10052" y="12079"/>
                </a:cubicBezTo>
                <a:moveTo>
                  <a:pt x="9860" y="13998"/>
                </a:moveTo>
                <a:cubicBezTo>
                  <a:pt x="9669" y="14737"/>
                  <a:pt x="8373" y="14338"/>
                  <a:pt x="7953" y="14238"/>
                </a:cubicBezTo>
                <a:lnTo>
                  <a:pt x="8293" y="12927"/>
                </a:lnTo>
                <a:cubicBezTo>
                  <a:pt x="8714" y="13027"/>
                  <a:pt x="10060" y="13227"/>
                  <a:pt x="9860" y="13998"/>
                </a:cubicBezTo>
                <a:moveTo>
                  <a:pt x="10034" y="10721"/>
                </a:moveTo>
                <a:lnTo>
                  <a:pt x="10288" y="9743"/>
                </a:lnTo>
                <a:lnTo>
                  <a:pt x="9668" y="9595"/>
                </a:lnTo>
                <a:lnTo>
                  <a:pt x="9421" y="10547"/>
                </a:lnTo>
                <a:cubicBezTo>
                  <a:pt x="9258" y="10508"/>
                  <a:pt x="9090" y="10471"/>
                  <a:pt x="8925" y="10434"/>
                </a:cubicBezTo>
                <a:lnTo>
                  <a:pt x="9173" y="9476"/>
                </a:lnTo>
                <a:lnTo>
                  <a:pt x="8554" y="9328"/>
                </a:lnTo>
                <a:lnTo>
                  <a:pt x="8300" y="10306"/>
                </a:lnTo>
                <a:cubicBezTo>
                  <a:pt x="8165" y="10276"/>
                  <a:pt x="8033" y="10247"/>
                  <a:pt x="7904" y="10216"/>
                </a:cubicBezTo>
                <a:lnTo>
                  <a:pt x="7904" y="10213"/>
                </a:lnTo>
                <a:lnTo>
                  <a:pt x="7050" y="10008"/>
                </a:lnTo>
                <a:lnTo>
                  <a:pt x="6885" y="10644"/>
                </a:lnTo>
                <a:cubicBezTo>
                  <a:pt x="6885" y="10644"/>
                  <a:pt x="7345" y="10745"/>
                  <a:pt x="7335" y="10751"/>
                </a:cubicBezTo>
                <a:cubicBezTo>
                  <a:pt x="7586" y="10812"/>
                  <a:pt x="7632" y="10971"/>
                  <a:pt x="7624" y="11098"/>
                </a:cubicBezTo>
                <a:lnTo>
                  <a:pt x="7335" y="12213"/>
                </a:lnTo>
                <a:cubicBezTo>
                  <a:pt x="7352" y="12216"/>
                  <a:pt x="7375" y="12222"/>
                  <a:pt x="7399" y="12232"/>
                </a:cubicBezTo>
                <a:cubicBezTo>
                  <a:pt x="7379" y="12227"/>
                  <a:pt x="7357" y="12222"/>
                  <a:pt x="7334" y="12216"/>
                </a:cubicBezTo>
                <a:lnTo>
                  <a:pt x="6928" y="13777"/>
                </a:lnTo>
                <a:cubicBezTo>
                  <a:pt x="6898" y="13851"/>
                  <a:pt x="6820" y="13960"/>
                  <a:pt x="6645" y="13919"/>
                </a:cubicBezTo>
                <a:cubicBezTo>
                  <a:pt x="6651" y="13928"/>
                  <a:pt x="6194" y="13811"/>
                  <a:pt x="6194" y="13811"/>
                </a:cubicBezTo>
                <a:lnTo>
                  <a:pt x="5886" y="14492"/>
                </a:lnTo>
                <a:lnTo>
                  <a:pt x="6692" y="14686"/>
                </a:lnTo>
                <a:cubicBezTo>
                  <a:pt x="6843" y="14721"/>
                  <a:pt x="6990" y="14759"/>
                  <a:pt x="7134" y="14795"/>
                </a:cubicBezTo>
                <a:lnTo>
                  <a:pt x="6878" y="15784"/>
                </a:lnTo>
                <a:lnTo>
                  <a:pt x="7497" y="15933"/>
                </a:lnTo>
                <a:lnTo>
                  <a:pt x="7751" y="14954"/>
                </a:lnTo>
                <a:cubicBezTo>
                  <a:pt x="7921" y="14998"/>
                  <a:pt x="8085" y="15039"/>
                  <a:pt x="8245" y="15077"/>
                </a:cubicBezTo>
                <a:lnTo>
                  <a:pt x="7992" y="16051"/>
                </a:lnTo>
                <a:lnTo>
                  <a:pt x="8612" y="16200"/>
                </a:lnTo>
                <a:lnTo>
                  <a:pt x="8868" y="15212"/>
                </a:lnTo>
                <a:cubicBezTo>
                  <a:pt x="9926" y="15404"/>
                  <a:pt x="10720" y="15327"/>
                  <a:pt x="11055" y="14408"/>
                </a:cubicBezTo>
                <a:cubicBezTo>
                  <a:pt x="11324" y="13669"/>
                  <a:pt x="11041" y="13242"/>
                  <a:pt x="10485" y="12965"/>
                </a:cubicBezTo>
                <a:cubicBezTo>
                  <a:pt x="10890" y="12875"/>
                  <a:pt x="11195" y="12619"/>
                  <a:pt x="11277" y="12090"/>
                </a:cubicBezTo>
                <a:cubicBezTo>
                  <a:pt x="11389" y="11368"/>
                  <a:pt x="10816" y="10980"/>
                  <a:pt x="10034" y="10721"/>
                </a:cubicBezTo>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6" y="1350"/>
                  <a:pt x="5780" y="3438"/>
                </a:cubicBezTo>
                <a:cubicBezTo>
                  <a:pt x="6324" y="3259"/>
                  <a:pt x="6890" y="3132"/>
                  <a:pt x="7472" y="3051"/>
                </a:cubicBezTo>
                <a:cubicBezTo>
                  <a:pt x="8868" y="1774"/>
                  <a:pt x="10722" y="987"/>
                  <a:pt x="12764" y="987"/>
                </a:cubicBezTo>
                <a:cubicBezTo>
                  <a:pt x="17098" y="987"/>
                  <a:pt x="20612" y="4501"/>
                  <a:pt x="20612" y="8836"/>
                </a:cubicBezTo>
                <a:cubicBezTo>
                  <a:pt x="20612" y="10878"/>
                  <a:pt x="19827" y="12732"/>
                  <a:pt x="18549" y="14128"/>
                </a:cubicBezTo>
                <a:cubicBezTo>
                  <a:pt x="18468" y="14709"/>
                  <a:pt x="18341" y="15276"/>
                  <a:pt x="18163" y="15821"/>
                </a:cubicBezTo>
                <a:cubicBezTo>
                  <a:pt x="20250" y="14204"/>
                  <a:pt x="21600" y="11681"/>
                  <a:pt x="21600" y="8836"/>
                </a:cubicBezTo>
                <a:cubicBezTo>
                  <a:pt x="21600" y="3956"/>
                  <a:pt x="17644"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798">
            <a:extLst>
              <a:ext uri="{FF2B5EF4-FFF2-40B4-BE49-F238E27FC236}">
                <a16:creationId xmlns:a16="http://schemas.microsoft.com/office/drawing/2014/main" id="{B1C1550B-5F0A-ED4B-80B0-12F8CEC5BAEE}"/>
              </a:ext>
            </a:extLst>
          </p:cNvPr>
          <p:cNvSpPr/>
          <p:nvPr/>
        </p:nvSpPr>
        <p:spPr>
          <a:xfrm>
            <a:off x="5267970" y="463246"/>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799">
            <a:extLst>
              <a:ext uri="{FF2B5EF4-FFF2-40B4-BE49-F238E27FC236}">
                <a16:creationId xmlns:a16="http://schemas.microsoft.com/office/drawing/2014/main" id="{BFE4613A-728F-084E-AFEF-0E2896209996}"/>
              </a:ext>
            </a:extLst>
          </p:cNvPr>
          <p:cNvSpPr/>
          <p:nvPr/>
        </p:nvSpPr>
        <p:spPr>
          <a:xfrm>
            <a:off x="5801231"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800">
            <a:extLst>
              <a:ext uri="{FF2B5EF4-FFF2-40B4-BE49-F238E27FC236}">
                <a16:creationId xmlns:a16="http://schemas.microsoft.com/office/drawing/2014/main" id="{2BDB940D-1873-CC41-98E3-611EDA24B927}"/>
              </a:ext>
            </a:extLst>
          </p:cNvPr>
          <p:cNvSpPr/>
          <p:nvPr/>
        </p:nvSpPr>
        <p:spPr>
          <a:xfrm>
            <a:off x="1001882"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208" y="15258"/>
                </a:moveTo>
                <a:cubicBezTo>
                  <a:pt x="10138" y="15500"/>
                  <a:pt x="10044" y="15701"/>
                  <a:pt x="9923" y="15861"/>
                </a:cubicBezTo>
                <a:cubicBezTo>
                  <a:pt x="9802" y="16022"/>
                  <a:pt x="9660" y="16144"/>
                  <a:pt x="9499" y="16228"/>
                </a:cubicBezTo>
                <a:cubicBezTo>
                  <a:pt x="9362" y="16300"/>
                  <a:pt x="9243" y="16340"/>
                  <a:pt x="9097" y="16360"/>
                </a:cubicBezTo>
                <a:lnTo>
                  <a:pt x="9097" y="16971"/>
                </a:lnTo>
                <a:lnTo>
                  <a:pt x="8606" y="16971"/>
                </a:lnTo>
                <a:lnTo>
                  <a:pt x="8606" y="16361"/>
                </a:lnTo>
                <a:cubicBezTo>
                  <a:pt x="8446" y="16345"/>
                  <a:pt x="8316" y="16304"/>
                  <a:pt x="8171" y="16224"/>
                </a:cubicBezTo>
                <a:cubicBezTo>
                  <a:pt x="8001" y="16130"/>
                  <a:pt x="7856" y="15998"/>
                  <a:pt x="7736" y="15826"/>
                </a:cubicBezTo>
                <a:cubicBezTo>
                  <a:pt x="7615" y="15655"/>
                  <a:pt x="7522" y="15443"/>
                  <a:pt x="7456" y="15193"/>
                </a:cubicBezTo>
                <a:cubicBezTo>
                  <a:pt x="7390" y="14942"/>
                  <a:pt x="7359" y="14654"/>
                  <a:pt x="7363" y="14327"/>
                </a:cubicBezTo>
                <a:lnTo>
                  <a:pt x="8007" y="14327"/>
                </a:lnTo>
                <a:cubicBezTo>
                  <a:pt x="8003" y="14712"/>
                  <a:pt x="8058" y="15015"/>
                  <a:pt x="8171" y="15236"/>
                </a:cubicBezTo>
                <a:cubicBezTo>
                  <a:pt x="8270" y="15431"/>
                  <a:pt x="8403" y="15530"/>
                  <a:pt x="8606" y="15563"/>
                </a:cubicBezTo>
                <a:lnTo>
                  <a:pt x="8606" y="13432"/>
                </a:lnTo>
                <a:cubicBezTo>
                  <a:pt x="8492" y="13376"/>
                  <a:pt x="8395" y="13313"/>
                  <a:pt x="8270" y="13239"/>
                </a:cubicBezTo>
                <a:cubicBezTo>
                  <a:pt x="8118" y="13149"/>
                  <a:pt x="7980" y="13033"/>
                  <a:pt x="7857" y="12890"/>
                </a:cubicBezTo>
                <a:cubicBezTo>
                  <a:pt x="7735" y="12746"/>
                  <a:pt x="7636" y="12568"/>
                  <a:pt x="7561" y="12352"/>
                </a:cubicBezTo>
                <a:cubicBezTo>
                  <a:pt x="7485" y="12136"/>
                  <a:pt x="7448" y="11868"/>
                  <a:pt x="7448" y="11548"/>
                </a:cubicBezTo>
                <a:cubicBezTo>
                  <a:pt x="7448" y="11268"/>
                  <a:pt x="7483" y="11023"/>
                  <a:pt x="7553" y="10809"/>
                </a:cubicBezTo>
                <a:cubicBezTo>
                  <a:pt x="7622" y="10596"/>
                  <a:pt x="7716" y="10419"/>
                  <a:pt x="7835" y="10276"/>
                </a:cubicBezTo>
                <a:cubicBezTo>
                  <a:pt x="7954" y="10134"/>
                  <a:pt x="8090" y="10024"/>
                  <a:pt x="8244" y="9948"/>
                </a:cubicBezTo>
                <a:cubicBezTo>
                  <a:pt x="8373" y="9885"/>
                  <a:pt x="8479" y="9855"/>
                  <a:pt x="8606" y="9844"/>
                </a:cubicBezTo>
                <a:lnTo>
                  <a:pt x="8606" y="9257"/>
                </a:lnTo>
                <a:lnTo>
                  <a:pt x="9097" y="9257"/>
                </a:lnTo>
                <a:lnTo>
                  <a:pt x="9097" y="9844"/>
                </a:lnTo>
                <a:cubicBezTo>
                  <a:pt x="9224" y="9853"/>
                  <a:pt x="9328" y="9881"/>
                  <a:pt x="9453" y="9939"/>
                </a:cubicBezTo>
                <a:cubicBezTo>
                  <a:pt x="9605" y="10009"/>
                  <a:pt x="9735" y="10114"/>
                  <a:pt x="9847" y="10255"/>
                </a:cubicBezTo>
                <a:cubicBezTo>
                  <a:pt x="9957" y="10394"/>
                  <a:pt x="10046" y="10572"/>
                  <a:pt x="10112" y="10788"/>
                </a:cubicBezTo>
                <a:cubicBezTo>
                  <a:pt x="10178" y="11003"/>
                  <a:pt x="10211" y="11254"/>
                  <a:pt x="10211" y="11540"/>
                </a:cubicBezTo>
                <a:lnTo>
                  <a:pt x="9567" y="11540"/>
                </a:lnTo>
                <a:cubicBezTo>
                  <a:pt x="9559" y="11242"/>
                  <a:pt x="9509" y="11015"/>
                  <a:pt x="9417" y="10857"/>
                </a:cubicBezTo>
                <a:cubicBezTo>
                  <a:pt x="9339" y="10725"/>
                  <a:pt x="9243" y="10661"/>
                  <a:pt x="9097" y="10640"/>
                </a:cubicBezTo>
                <a:lnTo>
                  <a:pt x="9097" y="12504"/>
                </a:lnTo>
                <a:cubicBezTo>
                  <a:pt x="9226" y="12565"/>
                  <a:pt x="9336" y="12633"/>
                  <a:pt x="9471" y="12710"/>
                </a:cubicBezTo>
                <a:cubicBezTo>
                  <a:pt x="9633" y="12804"/>
                  <a:pt x="9776" y="12923"/>
                  <a:pt x="9900" y="13069"/>
                </a:cubicBezTo>
                <a:cubicBezTo>
                  <a:pt x="10024" y="13215"/>
                  <a:pt x="10124" y="13395"/>
                  <a:pt x="10200" y="13610"/>
                </a:cubicBezTo>
                <a:cubicBezTo>
                  <a:pt x="10275" y="13827"/>
                  <a:pt x="10312" y="14091"/>
                  <a:pt x="10312" y="14407"/>
                </a:cubicBezTo>
                <a:cubicBezTo>
                  <a:pt x="10312" y="14732"/>
                  <a:pt x="10278" y="15016"/>
                  <a:pt x="10208" y="15258"/>
                </a:cubicBezTo>
                <a:moveTo>
                  <a:pt x="8836" y="7714"/>
                </a:moveTo>
                <a:cubicBezTo>
                  <a:pt x="6938" y="7714"/>
                  <a:pt x="5400" y="10132"/>
                  <a:pt x="5400" y="13114"/>
                </a:cubicBezTo>
                <a:cubicBezTo>
                  <a:pt x="5400" y="16096"/>
                  <a:pt x="6938" y="18514"/>
                  <a:pt x="8836" y="18514"/>
                </a:cubicBezTo>
                <a:cubicBezTo>
                  <a:pt x="10734" y="18514"/>
                  <a:pt x="12273" y="16096"/>
                  <a:pt x="12273" y="13114"/>
                </a:cubicBezTo>
                <a:cubicBezTo>
                  <a:pt x="12273" y="10132"/>
                  <a:pt x="10734" y="7714"/>
                  <a:pt x="8836" y="7714"/>
                </a:cubicBezTo>
                <a:moveTo>
                  <a:pt x="20618" y="0"/>
                </a:moveTo>
                <a:lnTo>
                  <a:pt x="4909" y="0"/>
                </a:lnTo>
                <a:cubicBezTo>
                  <a:pt x="4367" y="0"/>
                  <a:pt x="3927" y="690"/>
                  <a:pt x="3927" y="1543"/>
                </a:cubicBezTo>
                <a:lnTo>
                  <a:pt x="3927" y="2314"/>
                </a:lnTo>
                <a:cubicBezTo>
                  <a:pt x="3927" y="2740"/>
                  <a:pt x="4147" y="3086"/>
                  <a:pt x="4418" y="3086"/>
                </a:cubicBezTo>
                <a:cubicBezTo>
                  <a:pt x="4689" y="3086"/>
                  <a:pt x="4909" y="2740"/>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0"/>
                  <a:pt x="21600" y="15429"/>
                </a:cubicBezTo>
                <a:lnTo>
                  <a:pt x="21600" y="1543"/>
                </a:lnTo>
                <a:cubicBezTo>
                  <a:pt x="21600" y="690"/>
                  <a:pt x="21160" y="0"/>
                  <a:pt x="20618" y="0"/>
                </a:cubicBezTo>
                <a:moveTo>
                  <a:pt x="9451" y="13856"/>
                </a:moveTo>
                <a:cubicBezTo>
                  <a:pt x="9385" y="13780"/>
                  <a:pt x="9310" y="13718"/>
                  <a:pt x="9228" y="13671"/>
                </a:cubicBezTo>
                <a:cubicBezTo>
                  <a:pt x="9175" y="13642"/>
                  <a:pt x="9137" y="13616"/>
                  <a:pt x="9097" y="13590"/>
                </a:cubicBezTo>
                <a:lnTo>
                  <a:pt x="9097" y="15560"/>
                </a:lnTo>
                <a:cubicBezTo>
                  <a:pt x="9250" y="15523"/>
                  <a:pt x="9363" y="15447"/>
                  <a:pt x="9473" y="15311"/>
                </a:cubicBezTo>
                <a:cubicBezTo>
                  <a:pt x="9604" y="15151"/>
                  <a:pt x="9668" y="14896"/>
                  <a:pt x="9668" y="14545"/>
                </a:cubicBezTo>
                <a:cubicBezTo>
                  <a:pt x="9668" y="14383"/>
                  <a:pt x="9649" y="14246"/>
                  <a:pt x="9609" y="14135"/>
                </a:cubicBezTo>
                <a:cubicBezTo>
                  <a:pt x="9570" y="14024"/>
                  <a:pt x="9517" y="13931"/>
                  <a:pt x="9451" y="13856"/>
                </a:cubicBezTo>
                <a:moveTo>
                  <a:pt x="13255" y="16971"/>
                </a:moveTo>
                <a:cubicBezTo>
                  <a:pt x="12983" y="16971"/>
                  <a:pt x="12764" y="17316"/>
                  <a:pt x="12764" y="17743"/>
                </a:cubicBezTo>
                <a:cubicBezTo>
                  <a:pt x="12764" y="18169"/>
                  <a:pt x="12983" y="18514"/>
                  <a:pt x="13255" y="18514"/>
                </a:cubicBezTo>
                <a:cubicBezTo>
                  <a:pt x="13525" y="18514"/>
                  <a:pt x="13745" y="18169"/>
                  <a:pt x="13745" y="17743"/>
                </a:cubicBezTo>
                <a:cubicBezTo>
                  <a:pt x="13745" y="17316"/>
                  <a:pt x="13525" y="16971"/>
                  <a:pt x="13255" y="16971"/>
                </a:cubicBezTo>
                <a:moveTo>
                  <a:pt x="16200" y="7714"/>
                </a:moveTo>
                <a:cubicBezTo>
                  <a:pt x="15928" y="7714"/>
                  <a:pt x="15709" y="7369"/>
                  <a:pt x="15709" y="6943"/>
                </a:cubicBezTo>
                <a:cubicBezTo>
                  <a:pt x="15709" y="6516"/>
                  <a:pt x="15928"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7"/>
                  <a:pt x="14762" y="19814"/>
                  <a:pt x="14817" y="20057"/>
                </a:cubicBezTo>
                <a:lnTo>
                  <a:pt x="2855" y="20057"/>
                </a:lnTo>
                <a:cubicBezTo>
                  <a:pt x="2910" y="19814"/>
                  <a:pt x="2945" y="19557"/>
                  <a:pt x="2945" y="19286"/>
                </a:cubicBezTo>
                <a:cubicBezTo>
                  <a:pt x="2945" y="18008"/>
                  <a:pt x="2286" y="16971"/>
                  <a:pt x="1473" y="16971"/>
                </a:cubicBezTo>
                <a:cubicBezTo>
                  <a:pt x="1299" y="16971"/>
                  <a:pt x="1136" y="17027"/>
                  <a:pt x="982" y="17113"/>
                </a:cubicBezTo>
                <a:lnTo>
                  <a:pt x="982" y="9115"/>
                </a:lnTo>
                <a:cubicBezTo>
                  <a:pt x="1136" y="9202"/>
                  <a:pt x="1299" y="9257"/>
                  <a:pt x="1473" y="9257"/>
                </a:cubicBezTo>
                <a:cubicBezTo>
                  <a:pt x="2286" y="9257"/>
                  <a:pt x="2945" y="8221"/>
                  <a:pt x="2945" y="6943"/>
                </a:cubicBezTo>
                <a:cubicBezTo>
                  <a:pt x="2945" y="6671"/>
                  <a:pt x="2910" y="6414"/>
                  <a:pt x="2855" y="6171"/>
                </a:cubicBezTo>
                <a:lnTo>
                  <a:pt x="14817" y="6171"/>
                </a:lnTo>
                <a:cubicBezTo>
                  <a:pt x="14762" y="6414"/>
                  <a:pt x="14727" y="6671"/>
                  <a:pt x="14727" y="6943"/>
                </a:cubicBezTo>
                <a:cubicBezTo>
                  <a:pt x="14727" y="8221"/>
                  <a:pt x="15386" y="9257"/>
                  <a:pt x="16200" y="9257"/>
                </a:cubicBezTo>
                <a:cubicBezTo>
                  <a:pt x="16373" y="9257"/>
                  <a:pt x="16537" y="9202"/>
                  <a:pt x="16691" y="9115"/>
                </a:cubicBezTo>
                <a:cubicBezTo>
                  <a:pt x="16691" y="9115"/>
                  <a:pt x="16691" y="17113"/>
                  <a:pt x="16691" y="17113"/>
                </a:cubicBezTo>
                <a:close/>
                <a:moveTo>
                  <a:pt x="16200" y="20057"/>
                </a:moveTo>
                <a:cubicBezTo>
                  <a:pt x="15928" y="20057"/>
                  <a:pt x="15709" y="19712"/>
                  <a:pt x="15709" y="19286"/>
                </a:cubicBezTo>
                <a:cubicBezTo>
                  <a:pt x="15709" y="18859"/>
                  <a:pt x="15928" y="18514"/>
                  <a:pt x="16200" y="18514"/>
                </a:cubicBezTo>
                <a:cubicBezTo>
                  <a:pt x="16471" y="18514"/>
                  <a:pt x="16691" y="18859"/>
                  <a:pt x="16691" y="19286"/>
                </a:cubicBezTo>
                <a:cubicBezTo>
                  <a:pt x="16691" y="19712"/>
                  <a:pt x="16471" y="20057"/>
                  <a:pt x="16200" y="20057"/>
                </a:cubicBezTo>
                <a:moveTo>
                  <a:pt x="1473" y="20057"/>
                </a:moveTo>
                <a:cubicBezTo>
                  <a:pt x="1201" y="20057"/>
                  <a:pt x="982" y="19712"/>
                  <a:pt x="982" y="19286"/>
                </a:cubicBezTo>
                <a:cubicBezTo>
                  <a:pt x="982" y="18859"/>
                  <a:pt x="1201"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39" y="4629"/>
                  <a:pt x="0" y="5319"/>
                  <a:pt x="0" y="6171"/>
                </a:cubicBezTo>
                <a:lnTo>
                  <a:pt x="0" y="20057"/>
                </a:lnTo>
                <a:cubicBezTo>
                  <a:pt x="0" y="20909"/>
                  <a:pt x="439" y="21600"/>
                  <a:pt x="982" y="21600"/>
                </a:cubicBezTo>
                <a:lnTo>
                  <a:pt x="16691" y="21600"/>
                </a:lnTo>
                <a:cubicBezTo>
                  <a:pt x="17233" y="21600"/>
                  <a:pt x="17673" y="20909"/>
                  <a:pt x="17673" y="20057"/>
                </a:cubicBezTo>
                <a:lnTo>
                  <a:pt x="17673" y="6171"/>
                </a:lnTo>
                <a:cubicBezTo>
                  <a:pt x="17673" y="5319"/>
                  <a:pt x="17233" y="4629"/>
                  <a:pt x="16691" y="4629"/>
                </a:cubicBezTo>
                <a:moveTo>
                  <a:pt x="8092" y="11478"/>
                </a:moveTo>
                <a:cubicBezTo>
                  <a:pt x="8092" y="11618"/>
                  <a:pt x="8111" y="11738"/>
                  <a:pt x="8149" y="11836"/>
                </a:cubicBezTo>
                <a:cubicBezTo>
                  <a:pt x="8186" y="11936"/>
                  <a:pt x="8234" y="12020"/>
                  <a:pt x="8293" y="12090"/>
                </a:cubicBezTo>
                <a:cubicBezTo>
                  <a:pt x="8351" y="12160"/>
                  <a:pt x="8419" y="12217"/>
                  <a:pt x="8496" y="12260"/>
                </a:cubicBezTo>
                <a:cubicBezTo>
                  <a:pt x="8542" y="12286"/>
                  <a:pt x="8573" y="12310"/>
                  <a:pt x="8606" y="12330"/>
                </a:cubicBezTo>
                <a:lnTo>
                  <a:pt x="8606" y="10637"/>
                </a:lnTo>
                <a:cubicBezTo>
                  <a:pt x="8457" y="10653"/>
                  <a:pt x="8353" y="10708"/>
                  <a:pt x="8258" y="10818"/>
                </a:cubicBezTo>
                <a:cubicBezTo>
                  <a:pt x="8147" y="10949"/>
                  <a:pt x="8092" y="11170"/>
                  <a:pt x="8092" y="11478"/>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801">
            <a:extLst>
              <a:ext uri="{FF2B5EF4-FFF2-40B4-BE49-F238E27FC236}">
                <a16:creationId xmlns:a16="http://schemas.microsoft.com/office/drawing/2014/main" id="{E8CC5B9C-0580-BF43-A1E1-5BE987DE7195}"/>
              </a:ext>
            </a:extLst>
          </p:cNvPr>
          <p:cNvSpPr/>
          <p:nvPr/>
        </p:nvSpPr>
        <p:spPr>
          <a:xfrm>
            <a:off x="1535143" y="996507"/>
            <a:ext cx="279328" cy="152371"/>
          </a:xfrm>
          <a:custGeom>
            <a:avLst/>
            <a:gdLst/>
            <a:ahLst/>
            <a:cxnLst>
              <a:cxn ang="0">
                <a:pos x="wd2" y="hd2"/>
              </a:cxn>
              <a:cxn ang="5400000">
                <a:pos x="wd2" y="hd2"/>
              </a:cxn>
              <a:cxn ang="10800000">
                <a:pos x="wd2" y="hd2"/>
              </a:cxn>
              <a:cxn ang="16200000">
                <a:pos x="wd2" y="hd2"/>
              </a:cxn>
            </a:cxnLst>
            <a:rect l="0" t="0" r="r" b="b"/>
            <a:pathLst>
              <a:path w="21600" h="21600" extrusionOk="0">
                <a:moveTo>
                  <a:pt x="11858" y="9506"/>
                </a:moveTo>
                <a:lnTo>
                  <a:pt x="11671" y="10299"/>
                </a:lnTo>
                <a:lnTo>
                  <a:pt x="9907" y="10299"/>
                </a:lnTo>
                <a:cubicBezTo>
                  <a:pt x="9902" y="10340"/>
                  <a:pt x="9900" y="10398"/>
                  <a:pt x="9900" y="10472"/>
                </a:cubicBezTo>
                <a:lnTo>
                  <a:pt x="9900" y="10757"/>
                </a:lnTo>
                <a:cubicBezTo>
                  <a:pt x="9900" y="10972"/>
                  <a:pt x="9902" y="11100"/>
                  <a:pt x="9907" y="11141"/>
                </a:cubicBezTo>
                <a:lnTo>
                  <a:pt x="11570" y="11141"/>
                </a:lnTo>
                <a:lnTo>
                  <a:pt x="11390" y="11921"/>
                </a:lnTo>
                <a:lnTo>
                  <a:pt x="9943" y="11921"/>
                </a:lnTo>
                <a:cubicBezTo>
                  <a:pt x="10001" y="12589"/>
                  <a:pt x="10123" y="13114"/>
                  <a:pt x="10311" y="13494"/>
                </a:cubicBezTo>
                <a:cubicBezTo>
                  <a:pt x="10527" y="13964"/>
                  <a:pt x="10819" y="14199"/>
                  <a:pt x="11189" y="14199"/>
                </a:cubicBezTo>
                <a:cubicBezTo>
                  <a:pt x="11429" y="14199"/>
                  <a:pt x="11628" y="14134"/>
                  <a:pt x="11786" y="14001"/>
                </a:cubicBezTo>
                <a:cubicBezTo>
                  <a:pt x="11930" y="13878"/>
                  <a:pt x="12093" y="13671"/>
                  <a:pt x="12276" y="13382"/>
                </a:cubicBezTo>
                <a:lnTo>
                  <a:pt x="12276" y="14756"/>
                </a:lnTo>
                <a:cubicBezTo>
                  <a:pt x="11949" y="15119"/>
                  <a:pt x="11587" y="15301"/>
                  <a:pt x="11189" y="15301"/>
                </a:cubicBezTo>
                <a:cubicBezTo>
                  <a:pt x="10546" y="15301"/>
                  <a:pt x="10044" y="14963"/>
                  <a:pt x="9683" y="14287"/>
                </a:cubicBezTo>
                <a:cubicBezTo>
                  <a:pt x="9372" y="13700"/>
                  <a:pt x="9177" y="12912"/>
                  <a:pt x="9100" y="11921"/>
                </a:cubicBezTo>
                <a:lnTo>
                  <a:pt x="8546" y="11921"/>
                </a:lnTo>
                <a:lnTo>
                  <a:pt x="8740" y="11141"/>
                </a:lnTo>
                <a:lnTo>
                  <a:pt x="9065" y="11141"/>
                </a:lnTo>
                <a:cubicBezTo>
                  <a:pt x="9060" y="11083"/>
                  <a:pt x="9056" y="11022"/>
                  <a:pt x="9054" y="10955"/>
                </a:cubicBezTo>
                <a:cubicBezTo>
                  <a:pt x="9051" y="10889"/>
                  <a:pt x="9050" y="10819"/>
                  <a:pt x="9050" y="10744"/>
                </a:cubicBezTo>
                <a:cubicBezTo>
                  <a:pt x="9050" y="10687"/>
                  <a:pt x="9051" y="10620"/>
                  <a:pt x="9054" y="10547"/>
                </a:cubicBezTo>
                <a:cubicBezTo>
                  <a:pt x="9056" y="10472"/>
                  <a:pt x="9060" y="10389"/>
                  <a:pt x="9065" y="10299"/>
                </a:cubicBezTo>
                <a:lnTo>
                  <a:pt x="8546" y="10299"/>
                </a:lnTo>
                <a:lnTo>
                  <a:pt x="8734" y="9506"/>
                </a:lnTo>
                <a:lnTo>
                  <a:pt x="9115" y="9506"/>
                </a:lnTo>
                <a:cubicBezTo>
                  <a:pt x="9235" y="8557"/>
                  <a:pt x="9453" y="7806"/>
                  <a:pt x="9770" y="7253"/>
                </a:cubicBezTo>
                <a:cubicBezTo>
                  <a:pt x="10140" y="6617"/>
                  <a:pt x="10612" y="6299"/>
                  <a:pt x="11189" y="6299"/>
                </a:cubicBezTo>
                <a:cubicBezTo>
                  <a:pt x="11606" y="6299"/>
                  <a:pt x="12034" y="6555"/>
                  <a:pt x="12470" y="7066"/>
                </a:cubicBezTo>
                <a:lnTo>
                  <a:pt x="12139" y="8193"/>
                </a:lnTo>
                <a:cubicBezTo>
                  <a:pt x="11832" y="7666"/>
                  <a:pt x="11496" y="7401"/>
                  <a:pt x="11131" y="7401"/>
                </a:cubicBezTo>
                <a:cubicBezTo>
                  <a:pt x="10809" y="7401"/>
                  <a:pt x="10541" y="7620"/>
                  <a:pt x="10325" y="8058"/>
                </a:cubicBezTo>
                <a:cubicBezTo>
                  <a:pt x="10142" y="8445"/>
                  <a:pt x="10020" y="8929"/>
                  <a:pt x="9957" y="9506"/>
                </a:cubicBezTo>
                <a:cubicBezTo>
                  <a:pt x="9957" y="9506"/>
                  <a:pt x="11858" y="9506"/>
                  <a:pt x="11858" y="9506"/>
                </a:cubicBezTo>
                <a:close/>
                <a:moveTo>
                  <a:pt x="10800" y="3601"/>
                </a:moveTo>
                <a:cubicBezTo>
                  <a:pt x="8631" y="3601"/>
                  <a:pt x="6873" y="6824"/>
                  <a:pt x="6873" y="10799"/>
                </a:cubicBezTo>
                <a:cubicBezTo>
                  <a:pt x="6873" y="14777"/>
                  <a:pt x="8631" y="18000"/>
                  <a:pt x="10800" y="18000"/>
                </a:cubicBezTo>
                <a:cubicBezTo>
                  <a:pt x="12969" y="18000"/>
                  <a:pt x="14727" y="14777"/>
                  <a:pt x="14727" y="10799"/>
                </a:cubicBezTo>
                <a:cubicBezTo>
                  <a:pt x="14727" y="6824"/>
                  <a:pt x="12969" y="3601"/>
                  <a:pt x="10800" y="3601"/>
                </a:cubicBezTo>
                <a:moveTo>
                  <a:pt x="5400" y="3601"/>
                </a:moveTo>
                <a:lnTo>
                  <a:pt x="4418" y="3601"/>
                </a:lnTo>
                <a:cubicBezTo>
                  <a:pt x="4147" y="3601"/>
                  <a:pt x="3927" y="4003"/>
                  <a:pt x="3927" y="4501"/>
                </a:cubicBezTo>
                <a:cubicBezTo>
                  <a:pt x="3927" y="4998"/>
                  <a:pt x="4147" y="5401"/>
                  <a:pt x="4418" y="5401"/>
                </a:cubicBezTo>
                <a:lnTo>
                  <a:pt x="5400" y="5401"/>
                </a:lnTo>
                <a:cubicBezTo>
                  <a:pt x="5671" y="5401"/>
                  <a:pt x="5891" y="4998"/>
                  <a:pt x="5891" y="4501"/>
                </a:cubicBezTo>
                <a:cubicBezTo>
                  <a:pt x="5891" y="4003"/>
                  <a:pt x="5671" y="3601"/>
                  <a:pt x="5400" y="3601"/>
                </a:cubicBezTo>
                <a:moveTo>
                  <a:pt x="17182" y="16199"/>
                </a:moveTo>
                <a:lnTo>
                  <a:pt x="16200" y="16199"/>
                </a:lnTo>
                <a:cubicBezTo>
                  <a:pt x="15929" y="16199"/>
                  <a:pt x="15709" y="16603"/>
                  <a:pt x="15709" y="17100"/>
                </a:cubicBezTo>
                <a:cubicBezTo>
                  <a:pt x="15709" y="17597"/>
                  <a:pt x="15929" y="18000"/>
                  <a:pt x="16200" y="18000"/>
                </a:cubicBezTo>
                <a:lnTo>
                  <a:pt x="17182" y="18000"/>
                </a:lnTo>
                <a:cubicBezTo>
                  <a:pt x="17453" y="18000"/>
                  <a:pt x="17673" y="17597"/>
                  <a:pt x="17673" y="17100"/>
                </a:cubicBezTo>
                <a:cubicBezTo>
                  <a:pt x="17673" y="16603"/>
                  <a:pt x="17453" y="16199"/>
                  <a:pt x="17182" y="16199"/>
                </a:cubicBezTo>
                <a:moveTo>
                  <a:pt x="20127" y="3601"/>
                </a:moveTo>
                <a:cubicBezTo>
                  <a:pt x="19856" y="3601"/>
                  <a:pt x="19636" y="3198"/>
                  <a:pt x="19636" y="2701"/>
                </a:cubicBezTo>
                <a:cubicBezTo>
                  <a:pt x="19636" y="2203"/>
                  <a:pt x="19856" y="1800"/>
                  <a:pt x="20127" y="1800"/>
                </a:cubicBezTo>
                <a:cubicBezTo>
                  <a:pt x="20398" y="1800"/>
                  <a:pt x="20618" y="2203"/>
                  <a:pt x="20618" y="2701"/>
                </a:cubicBezTo>
                <a:cubicBezTo>
                  <a:pt x="20618" y="3198"/>
                  <a:pt x="20398" y="3601"/>
                  <a:pt x="20127" y="3601"/>
                </a:cubicBezTo>
                <a:moveTo>
                  <a:pt x="20618" y="16365"/>
                </a:moveTo>
                <a:cubicBezTo>
                  <a:pt x="20464" y="16264"/>
                  <a:pt x="20300" y="16199"/>
                  <a:pt x="20127" y="16199"/>
                </a:cubicBezTo>
                <a:cubicBezTo>
                  <a:pt x="19314" y="16199"/>
                  <a:pt x="18655" y="17409"/>
                  <a:pt x="18655" y="18900"/>
                </a:cubicBezTo>
                <a:cubicBezTo>
                  <a:pt x="18655" y="19217"/>
                  <a:pt x="18689" y="19517"/>
                  <a:pt x="18744" y="19800"/>
                </a:cubicBezTo>
                <a:lnTo>
                  <a:pt x="2855" y="19800"/>
                </a:lnTo>
                <a:cubicBezTo>
                  <a:pt x="2910" y="19517"/>
                  <a:pt x="2945" y="19217"/>
                  <a:pt x="2945" y="18900"/>
                </a:cubicBezTo>
                <a:cubicBezTo>
                  <a:pt x="2945" y="17409"/>
                  <a:pt x="2286" y="16199"/>
                  <a:pt x="1473" y="16199"/>
                </a:cubicBezTo>
                <a:cubicBezTo>
                  <a:pt x="1299" y="16199"/>
                  <a:pt x="1136" y="16264"/>
                  <a:pt x="982" y="16365"/>
                </a:cubicBezTo>
                <a:lnTo>
                  <a:pt x="982" y="5235"/>
                </a:lnTo>
                <a:cubicBezTo>
                  <a:pt x="1136" y="5336"/>
                  <a:pt x="1299" y="5401"/>
                  <a:pt x="1473" y="5401"/>
                </a:cubicBezTo>
                <a:cubicBezTo>
                  <a:pt x="2286" y="5401"/>
                  <a:pt x="2945" y="4192"/>
                  <a:pt x="2945" y="2701"/>
                </a:cubicBezTo>
                <a:cubicBezTo>
                  <a:pt x="2945" y="2383"/>
                  <a:pt x="2910" y="2083"/>
                  <a:pt x="2855" y="1800"/>
                </a:cubicBezTo>
                <a:lnTo>
                  <a:pt x="18744" y="1800"/>
                </a:lnTo>
                <a:cubicBezTo>
                  <a:pt x="18689" y="2083"/>
                  <a:pt x="18655" y="2383"/>
                  <a:pt x="18655" y="2701"/>
                </a:cubicBezTo>
                <a:cubicBezTo>
                  <a:pt x="18655" y="4192"/>
                  <a:pt x="19314" y="5401"/>
                  <a:pt x="20127" y="5401"/>
                </a:cubicBezTo>
                <a:cubicBezTo>
                  <a:pt x="20300" y="5401"/>
                  <a:pt x="20464" y="5336"/>
                  <a:pt x="20618" y="5235"/>
                </a:cubicBezTo>
                <a:cubicBezTo>
                  <a:pt x="20618" y="5235"/>
                  <a:pt x="20618" y="16365"/>
                  <a:pt x="20618" y="16365"/>
                </a:cubicBezTo>
                <a:close/>
                <a:moveTo>
                  <a:pt x="20127" y="19800"/>
                </a:moveTo>
                <a:cubicBezTo>
                  <a:pt x="19856" y="19800"/>
                  <a:pt x="19636" y="19397"/>
                  <a:pt x="19636" y="18900"/>
                </a:cubicBezTo>
                <a:cubicBezTo>
                  <a:pt x="19636" y="18402"/>
                  <a:pt x="19856" y="18000"/>
                  <a:pt x="20127" y="18000"/>
                </a:cubicBezTo>
                <a:cubicBezTo>
                  <a:pt x="20398" y="18000"/>
                  <a:pt x="20618" y="18402"/>
                  <a:pt x="20618" y="18900"/>
                </a:cubicBezTo>
                <a:cubicBezTo>
                  <a:pt x="20618" y="19397"/>
                  <a:pt x="20398" y="19800"/>
                  <a:pt x="20127" y="19800"/>
                </a:cubicBezTo>
                <a:moveTo>
                  <a:pt x="1473" y="19800"/>
                </a:moveTo>
                <a:cubicBezTo>
                  <a:pt x="1202" y="19800"/>
                  <a:pt x="982" y="19397"/>
                  <a:pt x="982" y="18900"/>
                </a:cubicBezTo>
                <a:cubicBezTo>
                  <a:pt x="982" y="18402"/>
                  <a:pt x="1202" y="18000"/>
                  <a:pt x="1473" y="18000"/>
                </a:cubicBezTo>
                <a:cubicBezTo>
                  <a:pt x="1744" y="18000"/>
                  <a:pt x="1964" y="18402"/>
                  <a:pt x="1964" y="18900"/>
                </a:cubicBezTo>
                <a:cubicBezTo>
                  <a:pt x="1964" y="19397"/>
                  <a:pt x="1744" y="19800"/>
                  <a:pt x="1473" y="19800"/>
                </a:cubicBezTo>
                <a:moveTo>
                  <a:pt x="1473" y="1800"/>
                </a:moveTo>
                <a:cubicBezTo>
                  <a:pt x="1744" y="1800"/>
                  <a:pt x="1964" y="2203"/>
                  <a:pt x="1964" y="2701"/>
                </a:cubicBezTo>
                <a:cubicBezTo>
                  <a:pt x="1964" y="3198"/>
                  <a:pt x="1744" y="3601"/>
                  <a:pt x="1473" y="3601"/>
                </a:cubicBezTo>
                <a:cubicBezTo>
                  <a:pt x="1202" y="3601"/>
                  <a:pt x="982" y="3198"/>
                  <a:pt x="982" y="2701"/>
                </a:cubicBezTo>
                <a:cubicBezTo>
                  <a:pt x="982" y="2203"/>
                  <a:pt x="1202" y="1800"/>
                  <a:pt x="1473" y="1800"/>
                </a:cubicBezTo>
                <a:moveTo>
                  <a:pt x="20618" y="0"/>
                </a:moveTo>
                <a:lnTo>
                  <a:pt x="982" y="0"/>
                </a:lnTo>
                <a:cubicBezTo>
                  <a:pt x="439" y="0"/>
                  <a:pt x="0" y="806"/>
                  <a:pt x="0" y="1800"/>
                </a:cubicBezTo>
                <a:lnTo>
                  <a:pt x="0" y="19800"/>
                </a:lnTo>
                <a:cubicBezTo>
                  <a:pt x="0" y="20793"/>
                  <a:pt x="439" y="21600"/>
                  <a:pt x="982" y="21600"/>
                </a:cubicBezTo>
                <a:lnTo>
                  <a:pt x="20618" y="21600"/>
                </a:lnTo>
                <a:cubicBezTo>
                  <a:pt x="21160" y="21600"/>
                  <a:pt x="21600" y="20793"/>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802">
            <a:extLst>
              <a:ext uri="{FF2B5EF4-FFF2-40B4-BE49-F238E27FC236}">
                <a16:creationId xmlns:a16="http://schemas.microsoft.com/office/drawing/2014/main" id="{99291CD6-83DF-6844-B476-984280A351BA}"/>
              </a:ext>
            </a:extLst>
          </p:cNvPr>
          <p:cNvSpPr/>
          <p:nvPr/>
        </p:nvSpPr>
        <p:spPr>
          <a:xfrm>
            <a:off x="2068404"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29"/>
                </a:moveTo>
                <a:lnTo>
                  <a:pt x="11671" y="13124"/>
                </a:lnTo>
                <a:lnTo>
                  <a:pt x="9908" y="13124"/>
                </a:lnTo>
                <a:cubicBezTo>
                  <a:pt x="9902" y="13155"/>
                  <a:pt x="9900" y="13198"/>
                  <a:pt x="9900" y="13254"/>
                </a:cubicBezTo>
                <a:lnTo>
                  <a:pt x="9900" y="13468"/>
                </a:lnTo>
                <a:cubicBezTo>
                  <a:pt x="9900" y="13629"/>
                  <a:pt x="9902" y="13725"/>
                  <a:pt x="9908" y="13756"/>
                </a:cubicBezTo>
                <a:lnTo>
                  <a:pt x="11570" y="13756"/>
                </a:lnTo>
                <a:lnTo>
                  <a:pt x="11391" y="14340"/>
                </a:lnTo>
                <a:lnTo>
                  <a:pt x="9943" y="14340"/>
                </a:lnTo>
                <a:cubicBezTo>
                  <a:pt x="10001" y="14842"/>
                  <a:pt x="10124" y="15236"/>
                  <a:pt x="10311" y="15520"/>
                </a:cubicBezTo>
                <a:cubicBezTo>
                  <a:pt x="10527" y="15873"/>
                  <a:pt x="10819" y="16050"/>
                  <a:pt x="11189" y="16050"/>
                </a:cubicBezTo>
                <a:cubicBezTo>
                  <a:pt x="11429" y="16050"/>
                  <a:pt x="11628" y="16000"/>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6"/>
                  <a:pt x="9177" y="15084"/>
                  <a:pt x="9101" y="14340"/>
                </a:cubicBezTo>
                <a:lnTo>
                  <a:pt x="8547" y="14340"/>
                </a:lnTo>
                <a:lnTo>
                  <a:pt x="8741" y="13756"/>
                </a:lnTo>
                <a:lnTo>
                  <a:pt x="9065" y="13756"/>
                </a:lnTo>
                <a:cubicBezTo>
                  <a:pt x="9060" y="13712"/>
                  <a:pt x="9056" y="13666"/>
                  <a:pt x="9054" y="13617"/>
                </a:cubicBezTo>
                <a:cubicBezTo>
                  <a:pt x="9051" y="13567"/>
                  <a:pt x="9050" y="13515"/>
                  <a:pt x="9050" y="13458"/>
                </a:cubicBezTo>
                <a:cubicBezTo>
                  <a:pt x="9050" y="13416"/>
                  <a:pt x="9051" y="13366"/>
                  <a:pt x="9054" y="13310"/>
                </a:cubicBezTo>
                <a:cubicBezTo>
                  <a:pt x="9056" y="13254"/>
                  <a:pt x="9060" y="13192"/>
                  <a:pt x="9065" y="13124"/>
                </a:cubicBezTo>
                <a:lnTo>
                  <a:pt x="8547" y="13124"/>
                </a:lnTo>
                <a:lnTo>
                  <a:pt x="8734" y="12529"/>
                </a:lnTo>
                <a:lnTo>
                  <a:pt x="9115" y="12529"/>
                </a:lnTo>
                <a:cubicBezTo>
                  <a:pt x="9235" y="11818"/>
                  <a:pt x="9453" y="11254"/>
                  <a:pt x="9770" y="10840"/>
                </a:cubicBezTo>
                <a:cubicBezTo>
                  <a:pt x="10140" y="10363"/>
                  <a:pt x="10613" y="10124"/>
                  <a:pt x="11189" y="10124"/>
                </a:cubicBezTo>
                <a:cubicBezTo>
                  <a:pt x="11607" y="10124"/>
                  <a:pt x="12034" y="10316"/>
                  <a:pt x="12470" y="10700"/>
                </a:cubicBezTo>
                <a:lnTo>
                  <a:pt x="12139" y="11545"/>
                </a:lnTo>
                <a:cubicBezTo>
                  <a:pt x="11832" y="11150"/>
                  <a:pt x="11496" y="10951"/>
                  <a:pt x="11131" y="10951"/>
                </a:cubicBezTo>
                <a:cubicBezTo>
                  <a:pt x="10809" y="10951"/>
                  <a:pt x="10541" y="11115"/>
                  <a:pt x="10325" y="11443"/>
                </a:cubicBezTo>
                <a:cubicBezTo>
                  <a:pt x="10143" y="11734"/>
                  <a:pt x="10020" y="12097"/>
                  <a:pt x="9958" y="12529"/>
                </a:cubicBezTo>
                <a:cubicBezTo>
                  <a:pt x="9958" y="12529"/>
                  <a:pt x="11858" y="12529"/>
                  <a:pt x="11858" y="12529"/>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3"/>
                  <a:pt x="18690" y="20039"/>
                  <a:pt x="18745" y="20250"/>
                </a:cubicBezTo>
                <a:lnTo>
                  <a:pt x="2855" y="20250"/>
                </a:lnTo>
                <a:cubicBezTo>
                  <a:pt x="2910" y="20039"/>
                  <a:pt x="2945" y="19813"/>
                  <a:pt x="2945" y="19575"/>
                </a:cubicBezTo>
                <a:cubicBezTo>
                  <a:pt x="2945" y="18457"/>
                  <a:pt x="2286" y="17550"/>
                  <a:pt x="1473" y="17550"/>
                </a:cubicBezTo>
                <a:cubicBezTo>
                  <a:pt x="1299" y="17550"/>
                  <a:pt x="1136" y="17599"/>
                  <a:pt x="982" y="17674"/>
                </a:cubicBezTo>
                <a:lnTo>
                  <a:pt x="982" y="9326"/>
                </a:lnTo>
                <a:cubicBezTo>
                  <a:pt x="1136" y="9402"/>
                  <a:pt x="1299"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803">
            <a:extLst>
              <a:ext uri="{FF2B5EF4-FFF2-40B4-BE49-F238E27FC236}">
                <a16:creationId xmlns:a16="http://schemas.microsoft.com/office/drawing/2014/main" id="{9D2B663F-B61D-884B-AF34-F8E2DADE61BA}"/>
              </a:ext>
            </a:extLst>
          </p:cNvPr>
          <p:cNvSpPr/>
          <p:nvPr/>
        </p:nvSpPr>
        <p:spPr>
          <a:xfrm>
            <a:off x="2601665"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9634" y="12227"/>
                </a:moveTo>
                <a:lnTo>
                  <a:pt x="9494" y="12771"/>
                </a:lnTo>
                <a:lnTo>
                  <a:pt x="8171" y="12771"/>
                </a:lnTo>
                <a:cubicBezTo>
                  <a:pt x="8167" y="12799"/>
                  <a:pt x="8165" y="12839"/>
                  <a:pt x="8165" y="12890"/>
                </a:cubicBezTo>
                <a:lnTo>
                  <a:pt x="8165" y="13085"/>
                </a:lnTo>
                <a:cubicBezTo>
                  <a:pt x="8165" y="13232"/>
                  <a:pt x="8167" y="13320"/>
                  <a:pt x="8171" y="13348"/>
                </a:cubicBezTo>
                <a:lnTo>
                  <a:pt x="9418" y="13348"/>
                </a:lnTo>
                <a:lnTo>
                  <a:pt x="9283" y="13883"/>
                </a:lnTo>
                <a:lnTo>
                  <a:pt x="8198" y="13883"/>
                </a:lnTo>
                <a:cubicBezTo>
                  <a:pt x="8241" y="14342"/>
                  <a:pt x="8333" y="14701"/>
                  <a:pt x="8473" y="14961"/>
                </a:cubicBezTo>
                <a:cubicBezTo>
                  <a:pt x="8635" y="15284"/>
                  <a:pt x="8855" y="15445"/>
                  <a:pt x="9132" y="15445"/>
                </a:cubicBezTo>
                <a:cubicBezTo>
                  <a:pt x="9312" y="15445"/>
                  <a:pt x="9461" y="15401"/>
                  <a:pt x="9580" y="15310"/>
                </a:cubicBezTo>
                <a:cubicBezTo>
                  <a:pt x="9688" y="15225"/>
                  <a:pt x="9810" y="15084"/>
                  <a:pt x="9947" y="14885"/>
                </a:cubicBezTo>
                <a:lnTo>
                  <a:pt x="9947" y="15828"/>
                </a:lnTo>
                <a:cubicBezTo>
                  <a:pt x="9702" y="16076"/>
                  <a:pt x="9430" y="16202"/>
                  <a:pt x="9132" y="16202"/>
                </a:cubicBezTo>
                <a:cubicBezTo>
                  <a:pt x="8649" y="16202"/>
                  <a:pt x="8273" y="15970"/>
                  <a:pt x="8003" y="15505"/>
                </a:cubicBezTo>
                <a:cubicBezTo>
                  <a:pt x="7769" y="15104"/>
                  <a:pt x="7623" y="14562"/>
                  <a:pt x="7566" y="13883"/>
                </a:cubicBezTo>
                <a:lnTo>
                  <a:pt x="7150" y="13883"/>
                </a:lnTo>
                <a:lnTo>
                  <a:pt x="7296" y="13348"/>
                </a:lnTo>
                <a:lnTo>
                  <a:pt x="7539" y="13348"/>
                </a:lnTo>
                <a:cubicBezTo>
                  <a:pt x="7536" y="13309"/>
                  <a:pt x="7532" y="13267"/>
                  <a:pt x="7530" y="13221"/>
                </a:cubicBezTo>
                <a:cubicBezTo>
                  <a:pt x="7529" y="13175"/>
                  <a:pt x="7528" y="13127"/>
                  <a:pt x="7528" y="13077"/>
                </a:cubicBezTo>
                <a:cubicBezTo>
                  <a:pt x="7528" y="13037"/>
                  <a:pt x="7529" y="12991"/>
                  <a:pt x="7530" y="12941"/>
                </a:cubicBezTo>
                <a:cubicBezTo>
                  <a:pt x="7532" y="12890"/>
                  <a:pt x="7536" y="12833"/>
                  <a:pt x="7539" y="12771"/>
                </a:cubicBezTo>
                <a:lnTo>
                  <a:pt x="7150" y="12771"/>
                </a:lnTo>
                <a:lnTo>
                  <a:pt x="7291" y="12227"/>
                </a:lnTo>
                <a:lnTo>
                  <a:pt x="7577" y="12227"/>
                </a:lnTo>
                <a:cubicBezTo>
                  <a:pt x="7667" y="11576"/>
                  <a:pt x="7831" y="11061"/>
                  <a:pt x="8068" y="10682"/>
                </a:cubicBezTo>
                <a:cubicBezTo>
                  <a:pt x="8345" y="10247"/>
                  <a:pt x="8700" y="10028"/>
                  <a:pt x="9132" y="10028"/>
                </a:cubicBezTo>
                <a:cubicBezTo>
                  <a:pt x="9445" y="10028"/>
                  <a:pt x="9766" y="10203"/>
                  <a:pt x="10093" y="10554"/>
                </a:cubicBezTo>
                <a:lnTo>
                  <a:pt x="9845" y="11327"/>
                </a:lnTo>
                <a:cubicBezTo>
                  <a:pt x="9614" y="10965"/>
                  <a:pt x="9362" y="10783"/>
                  <a:pt x="9089" y="10783"/>
                </a:cubicBezTo>
                <a:cubicBezTo>
                  <a:pt x="8847" y="10783"/>
                  <a:pt x="8646" y="10934"/>
                  <a:pt x="8484" y="11234"/>
                </a:cubicBezTo>
                <a:cubicBezTo>
                  <a:pt x="8347" y="11500"/>
                  <a:pt x="8255" y="11831"/>
                  <a:pt x="8209" y="12227"/>
                </a:cubicBezTo>
                <a:cubicBezTo>
                  <a:pt x="8209" y="12227"/>
                  <a:pt x="9634" y="12227"/>
                  <a:pt x="9634" y="12227"/>
                </a:cubicBezTo>
                <a:close/>
                <a:moveTo>
                  <a:pt x="8836" y="7714"/>
                </a:moveTo>
                <a:cubicBezTo>
                  <a:pt x="6938" y="7714"/>
                  <a:pt x="5400" y="10133"/>
                  <a:pt x="5400" y="13114"/>
                </a:cubicBezTo>
                <a:cubicBezTo>
                  <a:pt x="5400" y="16097"/>
                  <a:pt x="6938" y="18514"/>
                  <a:pt x="8836" y="18514"/>
                </a:cubicBezTo>
                <a:cubicBezTo>
                  <a:pt x="10734" y="18514"/>
                  <a:pt x="12273" y="16097"/>
                  <a:pt x="12273" y="13114"/>
                </a:cubicBezTo>
                <a:cubicBezTo>
                  <a:pt x="12273" y="10133"/>
                  <a:pt x="10734" y="7714"/>
                  <a:pt x="8836" y="7714"/>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6" y="16971"/>
                  <a:pt x="14727" y="18008"/>
                  <a:pt x="14727" y="19286"/>
                </a:cubicBezTo>
                <a:cubicBezTo>
                  <a:pt x="14727" y="19558"/>
                  <a:pt x="14763" y="19815"/>
                  <a:pt x="14818" y="20057"/>
                </a:cubicBezTo>
                <a:lnTo>
                  <a:pt x="2855" y="20057"/>
                </a:lnTo>
                <a:cubicBezTo>
                  <a:pt x="2910" y="19815"/>
                  <a:pt x="2945" y="19558"/>
                  <a:pt x="2945" y="19286"/>
                </a:cubicBezTo>
                <a:cubicBezTo>
                  <a:pt x="2945" y="18008"/>
                  <a:pt x="2286" y="16971"/>
                  <a:pt x="1473" y="16971"/>
                </a:cubicBezTo>
                <a:cubicBezTo>
                  <a:pt x="1299" y="16971"/>
                  <a:pt x="1136" y="17028"/>
                  <a:pt x="982" y="17113"/>
                </a:cubicBezTo>
                <a:lnTo>
                  <a:pt x="982" y="9116"/>
                </a:lnTo>
                <a:cubicBezTo>
                  <a:pt x="1136" y="9202"/>
                  <a:pt x="1299" y="9257"/>
                  <a:pt x="1473" y="9257"/>
                </a:cubicBezTo>
                <a:cubicBezTo>
                  <a:pt x="2286" y="9257"/>
                  <a:pt x="2945" y="8222"/>
                  <a:pt x="2945" y="6943"/>
                </a:cubicBezTo>
                <a:cubicBezTo>
                  <a:pt x="2945" y="6671"/>
                  <a:pt x="2910" y="6414"/>
                  <a:pt x="2855" y="6171"/>
                </a:cubicBezTo>
                <a:lnTo>
                  <a:pt x="14818" y="6171"/>
                </a:lnTo>
                <a:cubicBezTo>
                  <a:pt x="14763" y="6414"/>
                  <a:pt x="14727" y="6671"/>
                  <a:pt x="14727" y="6943"/>
                </a:cubicBezTo>
                <a:cubicBezTo>
                  <a:pt x="14727" y="8222"/>
                  <a:pt x="15386"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2" y="20057"/>
                  <a:pt x="982" y="19712"/>
                  <a:pt x="982" y="19286"/>
                </a:cubicBezTo>
                <a:cubicBezTo>
                  <a:pt x="982" y="18860"/>
                  <a:pt x="1202"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2" y="7714"/>
                  <a:pt x="982" y="7369"/>
                  <a:pt x="982" y="6943"/>
                </a:cubicBezTo>
                <a:cubicBezTo>
                  <a:pt x="982" y="6517"/>
                  <a:pt x="1202"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20618" y="0"/>
                </a:moveTo>
                <a:lnTo>
                  <a:pt x="4909" y="0"/>
                </a:lnTo>
                <a:cubicBezTo>
                  <a:pt x="4367" y="0"/>
                  <a:pt x="3927" y="691"/>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5" y="15429"/>
                  <a:pt x="18655" y="15775"/>
                  <a:pt x="18655" y="16200"/>
                </a:cubicBezTo>
                <a:cubicBezTo>
                  <a:pt x="18655" y="16626"/>
                  <a:pt x="18875" y="16971"/>
                  <a:pt x="19145" y="16971"/>
                </a:cubicBezTo>
                <a:lnTo>
                  <a:pt x="20618" y="16971"/>
                </a:lnTo>
                <a:cubicBezTo>
                  <a:pt x="21160" y="16971"/>
                  <a:pt x="21600" y="16281"/>
                  <a:pt x="21600" y="15429"/>
                </a:cubicBezTo>
                <a:lnTo>
                  <a:pt x="21600" y="1543"/>
                </a:lnTo>
                <a:cubicBezTo>
                  <a:pt x="21600" y="691"/>
                  <a:pt x="21160" y="0"/>
                  <a:pt x="20618" y="0"/>
                </a:cubicBezTo>
                <a:moveTo>
                  <a:pt x="13255" y="16971"/>
                </a:moveTo>
                <a:cubicBezTo>
                  <a:pt x="12984" y="16971"/>
                  <a:pt x="12764" y="17317"/>
                  <a:pt x="12764" y="17743"/>
                </a:cubicBezTo>
                <a:cubicBezTo>
                  <a:pt x="12764" y="18169"/>
                  <a:pt x="12984" y="18514"/>
                  <a:pt x="13255" y="18514"/>
                </a:cubicBezTo>
                <a:cubicBezTo>
                  <a:pt x="13525" y="18514"/>
                  <a:pt x="13745" y="18169"/>
                  <a:pt x="13745" y="17743"/>
                </a:cubicBezTo>
                <a:cubicBezTo>
                  <a:pt x="13745" y="17317"/>
                  <a:pt x="13525" y="16971"/>
                  <a:pt x="13255"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804">
            <a:extLst>
              <a:ext uri="{FF2B5EF4-FFF2-40B4-BE49-F238E27FC236}">
                <a16:creationId xmlns:a16="http://schemas.microsoft.com/office/drawing/2014/main" id="{0BD4828F-A120-434A-825C-F21AB35B2552}"/>
              </a:ext>
            </a:extLst>
          </p:cNvPr>
          <p:cNvSpPr/>
          <p:nvPr/>
        </p:nvSpPr>
        <p:spPr>
          <a:xfrm>
            <a:off x="3134926" y="99650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393" y="11057"/>
                </a:moveTo>
                <a:lnTo>
                  <a:pt x="10114" y="13116"/>
                </a:lnTo>
                <a:cubicBezTo>
                  <a:pt x="10458" y="13273"/>
                  <a:pt x="11518" y="13902"/>
                  <a:pt x="11675" y="12740"/>
                </a:cubicBezTo>
                <a:cubicBezTo>
                  <a:pt x="11839" y="11528"/>
                  <a:pt x="10736" y="11215"/>
                  <a:pt x="10393" y="11057"/>
                </a:cubicBezTo>
                <a:moveTo>
                  <a:pt x="10772" y="8246"/>
                </a:moveTo>
                <a:lnTo>
                  <a:pt x="10520" y="10114"/>
                </a:lnTo>
                <a:cubicBezTo>
                  <a:pt x="10806" y="10246"/>
                  <a:pt x="11689" y="10782"/>
                  <a:pt x="11832" y="9726"/>
                </a:cubicBezTo>
                <a:cubicBezTo>
                  <a:pt x="11981" y="8623"/>
                  <a:pt x="11059" y="8378"/>
                  <a:pt x="10772" y="8246"/>
                </a:cubicBezTo>
                <a:moveTo>
                  <a:pt x="12833" y="9742"/>
                </a:moveTo>
                <a:cubicBezTo>
                  <a:pt x="12767" y="10572"/>
                  <a:pt x="12517" y="10974"/>
                  <a:pt x="12186" y="11116"/>
                </a:cubicBezTo>
                <a:cubicBezTo>
                  <a:pt x="12641" y="11552"/>
                  <a:pt x="12872" y="12224"/>
                  <a:pt x="12652" y="13386"/>
                </a:cubicBezTo>
                <a:cubicBezTo>
                  <a:pt x="12378" y="14828"/>
                  <a:pt x="11728" y="14950"/>
                  <a:pt x="10863" y="14648"/>
                </a:cubicBezTo>
                <a:lnTo>
                  <a:pt x="10653" y="16200"/>
                </a:lnTo>
                <a:lnTo>
                  <a:pt x="10146" y="15966"/>
                </a:lnTo>
                <a:lnTo>
                  <a:pt x="10353" y="14435"/>
                </a:lnTo>
                <a:cubicBezTo>
                  <a:pt x="10222" y="14376"/>
                  <a:pt x="10088" y="14311"/>
                  <a:pt x="9949" y="14242"/>
                </a:cubicBezTo>
                <a:lnTo>
                  <a:pt x="9741" y="15780"/>
                </a:lnTo>
                <a:lnTo>
                  <a:pt x="9235" y="15548"/>
                </a:lnTo>
                <a:lnTo>
                  <a:pt x="9444" y="13993"/>
                </a:lnTo>
                <a:cubicBezTo>
                  <a:pt x="9326" y="13936"/>
                  <a:pt x="9206" y="13877"/>
                  <a:pt x="9083" y="13820"/>
                </a:cubicBezTo>
                <a:lnTo>
                  <a:pt x="8423" y="13517"/>
                </a:lnTo>
                <a:lnTo>
                  <a:pt x="8675" y="12446"/>
                </a:lnTo>
                <a:cubicBezTo>
                  <a:pt x="8675" y="12446"/>
                  <a:pt x="9049" y="12629"/>
                  <a:pt x="9043" y="12615"/>
                </a:cubicBezTo>
                <a:cubicBezTo>
                  <a:pt x="9187" y="12681"/>
                  <a:pt x="9251" y="12509"/>
                  <a:pt x="9276" y="12393"/>
                </a:cubicBezTo>
                <a:lnTo>
                  <a:pt x="9607" y="9940"/>
                </a:lnTo>
                <a:cubicBezTo>
                  <a:pt x="9626" y="9949"/>
                  <a:pt x="9644" y="9957"/>
                  <a:pt x="9661" y="9965"/>
                </a:cubicBezTo>
                <a:cubicBezTo>
                  <a:pt x="9641" y="9950"/>
                  <a:pt x="9623" y="9940"/>
                  <a:pt x="9608" y="9933"/>
                </a:cubicBezTo>
                <a:lnTo>
                  <a:pt x="9845" y="8183"/>
                </a:lnTo>
                <a:cubicBezTo>
                  <a:pt x="9851" y="7984"/>
                  <a:pt x="9814" y="7733"/>
                  <a:pt x="9608" y="7639"/>
                </a:cubicBezTo>
                <a:cubicBezTo>
                  <a:pt x="9616" y="7629"/>
                  <a:pt x="9240" y="7469"/>
                  <a:pt x="9240" y="7469"/>
                </a:cubicBezTo>
                <a:lnTo>
                  <a:pt x="9375" y="6471"/>
                </a:lnTo>
                <a:lnTo>
                  <a:pt x="10074" y="6793"/>
                </a:lnTo>
                <a:lnTo>
                  <a:pt x="10074" y="6798"/>
                </a:lnTo>
                <a:cubicBezTo>
                  <a:pt x="10179" y="6845"/>
                  <a:pt x="10288" y="6892"/>
                  <a:pt x="10398" y="6937"/>
                </a:cubicBezTo>
                <a:lnTo>
                  <a:pt x="10606" y="5401"/>
                </a:lnTo>
                <a:lnTo>
                  <a:pt x="11113" y="5634"/>
                </a:lnTo>
                <a:lnTo>
                  <a:pt x="10909" y="7140"/>
                </a:lnTo>
                <a:cubicBezTo>
                  <a:pt x="11045" y="7197"/>
                  <a:pt x="11182" y="7255"/>
                  <a:pt x="11315" y="7317"/>
                </a:cubicBezTo>
                <a:lnTo>
                  <a:pt x="11517" y="5821"/>
                </a:lnTo>
                <a:lnTo>
                  <a:pt x="12025" y="6054"/>
                </a:lnTo>
                <a:lnTo>
                  <a:pt x="11817" y="7590"/>
                </a:lnTo>
                <a:cubicBezTo>
                  <a:pt x="12457" y="7998"/>
                  <a:pt x="12926" y="8607"/>
                  <a:pt x="12833" y="9742"/>
                </a:cubicBezTo>
                <a:moveTo>
                  <a:pt x="10800" y="3600"/>
                </a:moveTo>
                <a:cubicBezTo>
                  <a:pt x="8631" y="3600"/>
                  <a:pt x="6873" y="6824"/>
                  <a:pt x="6873" y="10800"/>
                </a:cubicBezTo>
                <a:cubicBezTo>
                  <a:pt x="6873" y="14777"/>
                  <a:pt x="8631" y="18000"/>
                  <a:pt x="10800" y="18000"/>
                </a:cubicBezTo>
                <a:cubicBezTo>
                  <a:pt x="12969" y="18000"/>
                  <a:pt x="14727" y="14777"/>
                  <a:pt x="14727" y="10800"/>
                </a:cubicBezTo>
                <a:cubicBezTo>
                  <a:pt x="14727" y="6824"/>
                  <a:pt x="12969" y="3600"/>
                  <a:pt x="10800" y="3600"/>
                </a:cubicBezTo>
                <a:moveTo>
                  <a:pt x="17182" y="16200"/>
                </a:moveTo>
                <a:lnTo>
                  <a:pt x="16200" y="16200"/>
                </a:lnTo>
                <a:cubicBezTo>
                  <a:pt x="15928" y="16200"/>
                  <a:pt x="15709" y="16603"/>
                  <a:pt x="15709" y="17100"/>
                </a:cubicBezTo>
                <a:cubicBezTo>
                  <a:pt x="15709" y="17598"/>
                  <a:pt x="15928" y="18000"/>
                  <a:pt x="16200" y="18000"/>
                </a:cubicBezTo>
                <a:lnTo>
                  <a:pt x="17182" y="18000"/>
                </a:lnTo>
                <a:cubicBezTo>
                  <a:pt x="17453" y="18000"/>
                  <a:pt x="17673" y="17598"/>
                  <a:pt x="17673" y="17100"/>
                </a:cubicBezTo>
                <a:cubicBezTo>
                  <a:pt x="17673" y="16603"/>
                  <a:pt x="17453" y="16200"/>
                  <a:pt x="17182" y="16200"/>
                </a:cubicBezTo>
                <a:moveTo>
                  <a:pt x="5400" y="3600"/>
                </a:moveTo>
                <a:lnTo>
                  <a:pt x="4418" y="3600"/>
                </a:lnTo>
                <a:cubicBezTo>
                  <a:pt x="4147" y="3600"/>
                  <a:pt x="3927" y="4003"/>
                  <a:pt x="3927" y="4500"/>
                </a:cubicBezTo>
                <a:cubicBezTo>
                  <a:pt x="3927" y="4998"/>
                  <a:pt x="4147" y="5400"/>
                  <a:pt x="4418" y="5400"/>
                </a:cubicBezTo>
                <a:lnTo>
                  <a:pt x="5400" y="5400"/>
                </a:lnTo>
                <a:cubicBezTo>
                  <a:pt x="5671" y="5400"/>
                  <a:pt x="5891" y="4998"/>
                  <a:pt x="5891" y="4500"/>
                </a:cubicBezTo>
                <a:cubicBezTo>
                  <a:pt x="5891" y="4003"/>
                  <a:pt x="5671" y="3600"/>
                  <a:pt x="5400" y="3600"/>
                </a:cubicBezTo>
                <a:moveTo>
                  <a:pt x="20127" y="3600"/>
                </a:moveTo>
                <a:cubicBezTo>
                  <a:pt x="19856" y="3600"/>
                  <a:pt x="19636" y="3198"/>
                  <a:pt x="19636" y="2700"/>
                </a:cubicBezTo>
                <a:cubicBezTo>
                  <a:pt x="19636" y="2203"/>
                  <a:pt x="19856" y="1800"/>
                  <a:pt x="20127" y="1800"/>
                </a:cubicBezTo>
                <a:cubicBezTo>
                  <a:pt x="20398" y="1800"/>
                  <a:pt x="20618" y="2203"/>
                  <a:pt x="20618" y="2700"/>
                </a:cubicBezTo>
                <a:cubicBezTo>
                  <a:pt x="20618" y="3198"/>
                  <a:pt x="20398" y="3600"/>
                  <a:pt x="20127" y="3600"/>
                </a:cubicBezTo>
                <a:moveTo>
                  <a:pt x="20618" y="16365"/>
                </a:moveTo>
                <a:cubicBezTo>
                  <a:pt x="20464" y="16265"/>
                  <a:pt x="20300" y="16200"/>
                  <a:pt x="20127" y="16200"/>
                </a:cubicBezTo>
                <a:cubicBezTo>
                  <a:pt x="19314" y="16200"/>
                  <a:pt x="18655" y="17410"/>
                  <a:pt x="18655" y="18900"/>
                </a:cubicBezTo>
                <a:cubicBezTo>
                  <a:pt x="18655" y="19217"/>
                  <a:pt x="18690" y="19518"/>
                  <a:pt x="18744" y="19800"/>
                </a:cubicBezTo>
                <a:lnTo>
                  <a:pt x="2855" y="19800"/>
                </a:lnTo>
                <a:cubicBezTo>
                  <a:pt x="2910" y="19518"/>
                  <a:pt x="2945" y="19217"/>
                  <a:pt x="2945" y="18900"/>
                </a:cubicBezTo>
                <a:cubicBezTo>
                  <a:pt x="2945" y="17410"/>
                  <a:pt x="2286" y="16200"/>
                  <a:pt x="1473" y="16200"/>
                </a:cubicBezTo>
                <a:cubicBezTo>
                  <a:pt x="1299" y="16200"/>
                  <a:pt x="1136" y="16265"/>
                  <a:pt x="982" y="16365"/>
                </a:cubicBezTo>
                <a:lnTo>
                  <a:pt x="982" y="5235"/>
                </a:lnTo>
                <a:cubicBezTo>
                  <a:pt x="1136" y="5336"/>
                  <a:pt x="1299" y="5400"/>
                  <a:pt x="1473" y="5400"/>
                </a:cubicBezTo>
                <a:cubicBezTo>
                  <a:pt x="2286" y="5400"/>
                  <a:pt x="2945" y="4192"/>
                  <a:pt x="2945" y="2700"/>
                </a:cubicBezTo>
                <a:cubicBezTo>
                  <a:pt x="2945" y="2383"/>
                  <a:pt x="2910" y="2083"/>
                  <a:pt x="2855" y="1800"/>
                </a:cubicBezTo>
                <a:lnTo>
                  <a:pt x="18744" y="1800"/>
                </a:lnTo>
                <a:cubicBezTo>
                  <a:pt x="18690" y="2083"/>
                  <a:pt x="18655" y="2383"/>
                  <a:pt x="18655" y="2700"/>
                </a:cubicBezTo>
                <a:cubicBezTo>
                  <a:pt x="18655" y="4192"/>
                  <a:pt x="19314" y="5400"/>
                  <a:pt x="20127" y="5400"/>
                </a:cubicBezTo>
                <a:cubicBezTo>
                  <a:pt x="20300" y="5400"/>
                  <a:pt x="20464" y="5336"/>
                  <a:pt x="20618" y="5235"/>
                </a:cubicBezTo>
                <a:cubicBezTo>
                  <a:pt x="20618" y="5235"/>
                  <a:pt x="20618" y="16365"/>
                  <a:pt x="20618" y="16365"/>
                </a:cubicBezTo>
                <a:close/>
                <a:moveTo>
                  <a:pt x="20127" y="19800"/>
                </a:moveTo>
                <a:cubicBezTo>
                  <a:pt x="19856" y="19800"/>
                  <a:pt x="19636" y="19398"/>
                  <a:pt x="19636" y="18900"/>
                </a:cubicBezTo>
                <a:cubicBezTo>
                  <a:pt x="19636" y="18403"/>
                  <a:pt x="19856" y="18000"/>
                  <a:pt x="20127" y="18000"/>
                </a:cubicBezTo>
                <a:cubicBezTo>
                  <a:pt x="20398" y="18000"/>
                  <a:pt x="20618" y="18403"/>
                  <a:pt x="20618" y="18900"/>
                </a:cubicBezTo>
                <a:cubicBezTo>
                  <a:pt x="20618" y="19398"/>
                  <a:pt x="20398" y="19800"/>
                  <a:pt x="20127" y="19800"/>
                </a:cubicBezTo>
                <a:moveTo>
                  <a:pt x="1473" y="19800"/>
                </a:moveTo>
                <a:cubicBezTo>
                  <a:pt x="1201" y="19800"/>
                  <a:pt x="982" y="19398"/>
                  <a:pt x="982" y="18900"/>
                </a:cubicBezTo>
                <a:cubicBezTo>
                  <a:pt x="982" y="18403"/>
                  <a:pt x="1201" y="18000"/>
                  <a:pt x="1473" y="18000"/>
                </a:cubicBezTo>
                <a:cubicBezTo>
                  <a:pt x="1744" y="18000"/>
                  <a:pt x="1964" y="18403"/>
                  <a:pt x="1964" y="18900"/>
                </a:cubicBezTo>
                <a:cubicBezTo>
                  <a:pt x="1964" y="19398"/>
                  <a:pt x="1744" y="19800"/>
                  <a:pt x="1473" y="19800"/>
                </a:cubicBezTo>
                <a:moveTo>
                  <a:pt x="1473" y="1800"/>
                </a:moveTo>
                <a:cubicBezTo>
                  <a:pt x="1744" y="1800"/>
                  <a:pt x="1964" y="2203"/>
                  <a:pt x="1964" y="2700"/>
                </a:cubicBezTo>
                <a:cubicBezTo>
                  <a:pt x="1964" y="3198"/>
                  <a:pt x="1744" y="3600"/>
                  <a:pt x="1473" y="3600"/>
                </a:cubicBezTo>
                <a:cubicBezTo>
                  <a:pt x="1201" y="3600"/>
                  <a:pt x="982" y="3198"/>
                  <a:pt x="982" y="2700"/>
                </a:cubicBezTo>
                <a:cubicBezTo>
                  <a:pt x="982" y="2203"/>
                  <a:pt x="1201" y="1800"/>
                  <a:pt x="1473" y="1800"/>
                </a:cubicBezTo>
                <a:moveTo>
                  <a:pt x="20618" y="0"/>
                </a:moveTo>
                <a:lnTo>
                  <a:pt x="982" y="0"/>
                </a:lnTo>
                <a:cubicBezTo>
                  <a:pt x="439" y="0"/>
                  <a:pt x="0" y="806"/>
                  <a:pt x="0" y="1800"/>
                </a:cubicBezTo>
                <a:lnTo>
                  <a:pt x="0" y="19800"/>
                </a:lnTo>
                <a:cubicBezTo>
                  <a:pt x="0" y="20794"/>
                  <a:pt x="439" y="21600"/>
                  <a:pt x="982" y="21600"/>
                </a:cubicBezTo>
                <a:lnTo>
                  <a:pt x="20618" y="21600"/>
                </a:lnTo>
                <a:cubicBezTo>
                  <a:pt x="21160" y="21600"/>
                  <a:pt x="21600" y="20794"/>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805">
            <a:extLst>
              <a:ext uri="{FF2B5EF4-FFF2-40B4-BE49-F238E27FC236}">
                <a16:creationId xmlns:a16="http://schemas.microsoft.com/office/drawing/2014/main" id="{53D14F13-30B7-A642-A03D-0BBFBF8765B8}"/>
              </a:ext>
            </a:extLst>
          </p:cNvPr>
          <p:cNvSpPr/>
          <p:nvPr/>
        </p:nvSpPr>
        <p:spPr>
          <a:xfrm>
            <a:off x="3668187"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7"/>
                </a:lnTo>
                <a:cubicBezTo>
                  <a:pt x="10458" y="15355"/>
                  <a:pt x="11518" y="15826"/>
                  <a:pt x="11675" y="14955"/>
                </a:cubicBezTo>
                <a:cubicBezTo>
                  <a:pt x="11839" y="14046"/>
                  <a:pt x="10737" y="13811"/>
                  <a:pt x="10393" y="13692"/>
                </a:cubicBezTo>
                <a:moveTo>
                  <a:pt x="12834" y="12706"/>
                </a:moveTo>
                <a:cubicBezTo>
                  <a:pt x="12767" y="13329"/>
                  <a:pt x="12517" y="13631"/>
                  <a:pt x="12186" y="13737"/>
                </a:cubicBezTo>
                <a:cubicBezTo>
                  <a:pt x="12641" y="14064"/>
                  <a:pt x="12873" y="14567"/>
                  <a:pt x="12652" y="15439"/>
                </a:cubicBezTo>
                <a:cubicBezTo>
                  <a:pt x="12378" y="16521"/>
                  <a:pt x="11728" y="16613"/>
                  <a:pt x="10863" y="16386"/>
                </a:cubicBezTo>
                <a:lnTo>
                  <a:pt x="10653" y="17550"/>
                </a:lnTo>
                <a:lnTo>
                  <a:pt x="10147" y="17375"/>
                </a:lnTo>
                <a:lnTo>
                  <a:pt x="10354" y="16227"/>
                </a:lnTo>
                <a:cubicBezTo>
                  <a:pt x="10222" y="16182"/>
                  <a:pt x="10088" y="16133"/>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5"/>
                </a:cubicBezTo>
                <a:lnTo>
                  <a:pt x="9608" y="12855"/>
                </a:lnTo>
                <a:cubicBezTo>
                  <a:pt x="9626" y="12862"/>
                  <a:pt x="9645" y="12868"/>
                  <a:pt x="9661" y="12874"/>
                </a:cubicBezTo>
                <a:cubicBezTo>
                  <a:pt x="9641" y="12862"/>
                  <a:pt x="9623" y="12855"/>
                  <a:pt x="9609" y="12850"/>
                </a:cubicBezTo>
                <a:lnTo>
                  <a:pt x="9845" y="11537"/>
                </a:lnTo>
                <a:cubicBezTo>
                  <a:pt x="9852" y="11388"/>
                  <a:pt x="9814" y="11200"/>
                  <a:pt x="9609" y="11129"/>
                </a:cubicBezTo>
                <a:cubicBezTo>
                  <a:pt x="9617" y="11121"/>
                  <a:pt x="9241" y="11002"/>
                  <a:pt x="9241" y="11002"/>
                </a:cubicBezTo>
                <a:lnTo>
                  <a:pt x="9376" y="10253"/>
                </a:lnTo>
                <a:lnTo>
                  <a:pt x="10075" y="10494"/>
                </a:lnTo>
                <a:lnTo>
                  <a:pt x="10074" y="10498"/>
                </a:lnTo>
                <a:cubicBezTo>
                  <a:pt x="10180" y="10534"/>
                  <a:pt x="10288" y="10569"/>
                  <a:pt x="10398" y="10603"/>
                </a:cubicBezTo>
                <a:lnTo>
                  <a:pt x="10606" y="9451"/>
                </a:lnTo>
                <a:lnTo>
                  <a:pt x="11113" y="9626"/>
                </a:lnTo>
                <a:lnTo>
                  <a:pt x="10909" y="10755"/>
                </a:lnTo>
                <a:cubicBezTo>
                  <a:pt x="11045" y="10798"/>
                  <a:pt x="11182" y="10842"/>
                  <a:pt x="11316" y="10887"/>
                </a:cubicBezTo>
                <a:lnTo>
                  <a:pt x="11518" y="9765"/>
                </a:lnTo>
                <a:lnTo>
                  <a:pt x="12025" y="9940"/>
                </a:lnTo>
                <a:lnTo>
                  <a:pt x="11817" y="11093"/>
                </a:lnTo>
                <a:cubicBezTo>
                  <a:pt x="12457" y="11398"/>
                  <a:pt x="12926" y="11855"/>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10773" y="11584"/>
                </a:moveTo>
                <a:lnTo>
                  <a:pt x="10520" y="12985"/>
                </a:lnTo>
                <a:cubicBezTo>
                  <a:pt x="10807" y="13084"/>
                  <a:pt x="11689" y="13487"/>
                  <a:pt x="11832" y="12694"/>
                </a:cubicBezTo>
                <a:cubicBezTo>
                  <a:pt x="11981" y="11867"/>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806">
            <a:extLst>
              <a:ext uri="{FF2B5EF4-FFF2-40B4-BE49-F238E27FC236}">
                <a16:creationId xmlns:a16="http://schemas.microsoft.com/office/drawing/2014/main" id="{E098543A-3A51-3346-B1EA-CB1AD1F5159E}"/>
              </a:ext>
            </a:extLst>
          </p:cNvPr>
          <p:cNvSpPr/>
          <p:nvPr/>
        </p:nvSpPr>
        <p:spPr>
          <a:xfrm>
            <a:off x="4201448"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442" y="12358"/>
                </a:moveTo>
                <a:cubicBezTo>
                  <a:pt x="10390" y="12952"/>
                  <a:pt x="10196" y="13240"/>
                  <a:pt x="9938" y="13340"/>
                </a:cubicBezTo>
                <a:cubicBezTo>
                  <a:pt x="10292" y="13653"/>
                  <a:pt x="10472" y="14131"/>
                  <a:pt x="10300" y="14961"/>
                </a:cubicBezTo>
                <a:cubicBezTo>
                  <a:pt x="10088" y="15991"/>
                  <a:pt x="9582" y="16078"/>
                  <a:pt x="8910" y="15863"/>
                </a:cubicBezTo>
                <a:lnTo>
                  <a:pt x="8746" y="16971"/>
                </a:lnTo>
                <a:lnTo>
                  <a:pt x="8352" y="16805"/>
                </a:lnTo>
                <a:lnTo>
                  <a:pt x="8513" y="15711"/>
                </a:lnTo>
                <a:cubicBezTo>
                  <a:pt x="8411" y="15668"/>
                  <a:pt x="8306" y="15622"/>
                  <a:pt x="8199" y="15573"/>
                </a:cubicBezTo>
                <a:lnTo>
                  <a:pt x="8037" y="16672"/>
                </a:lnTo>
                <a:lnTo>
                  <a:pt x="7643" y="16505"/>
                </a:lnTo>
                <a:lnTo>
                  <a:pt x="7806" y="15395"/>
                </a:lnTo>
                <a:cubicBezTo>
                  <a:pt x="7714" y="15355"/>
                  <a:pt x="7621" y="15312"/>
                  <a:pt x="7525" y="15272"/>
                </a:cubicBezTo>
                <a:lnTo>
                  <a:pt x="7012" y="15055"/>
                </a:lnTo>
                <a:lnTo>
                  <a:pt x="7207" y="14290"/>
                </a:lnTo>
                <a:cubicBezTo>
                  <a:pt x="7207" y="14290"/>
                  <a:pt x="7498" y="14421"/>
                  <a:pt x="7495" y="14412"/>
                </a:cubicBezTo>
                <a:cubicBezTo>
                  <a:pt x="7606" y="14459"/>
                  <a:pt x="7656" y="14335"/>
                  <a:pt x="7675" y="14252"/>
                </a:cubicBezTo>
                <a:lnTo>
                  <a:pt x="7933" y="12501"/>
                </a:lnTo>
                <a:cubicBezTo>
                  <a:pt x="7948" y="12506"/>
                  <a:pt x="7961" y="12512"/>
                  <a:pt x="7974" y="12518"/>
                </a:cubicBezTo>
                <a:cubicBezTo>
                  <a:pt x="7959" y="12507"/>
                  <a:pt x="7945" y="12501"/>
                  <a:pt x="7934" y="12495"/>
                </a:cubicBezTo>
                <a:lnTo>
                  <a:pt x="8118" y="11245"/>
                </a:lnTo>
                <a:cubicBezTo>
                  <a:pt x="8122" y="11103"/>
                  <a:pt x="8093" y="10924"/>
                  <a:pt x="7934" y="10856"/>
                </a:cubicBezTo>
                <a:cubicBezTo>
                  <a:pt x="7940" y="10849"/>
                  <a:pt x="7647" y="10735"/>
                  <a:pt x="7647" y="10735"/>
                </a:cubicBezTo>
                <a:lnTo>
                  <a:pt x="7752" y="10022"/>
                </a:lnTo>
                <a:lnTo>
                  <a:pt x="8297" y="10252"/>
                </a:lnTo>
                <a:lnTo>
                  <a:pt x="8296" y="10255"/>
                </a:lnTo>
                <a:cubicBezTo>
                  <a:pt x="8378" y="10289"/>
                  <a:pt x="8462" y="10322"/>
                  <a:pt x="8548" y="10356"/>
                </a:cubicBezTo>
                <a:lnTo>
                  <a:pt x="8709" y="9258"/>
                </a:lnTo>
                <a:lnTo>
                  <a:pt x="9103" y="9424"/>
                </a:lnTo>
                <a:lnTo>
                  <a:pt x="8945" y="10500"/>
                </a:lnTo>
                <a:cubicBezTo>
                  <a:pt x="9051" y="10541"/>
                  <a:pt x="9158" y="10582"/>
                  <a:pt x="9261" y="10627"/>
                </a:cubicBezTo>
                <a:lnTo>
                  <a:pt x="9418" y="9557"/>
                </a:lnTo>
                <a:lnTo>
                  <a:pt x="9813" y="9724"/>
                </a:lnTo>
                <a:lnTo>
                  <a:pt x="9651" y="10822"/>
                </a:lnTo>
                <a:cubicBezTo>
                  <a:pt x="10149" y="11112"/>
                  <a:pt x="10513" y="11548"/>
                  <a:pt x="10442" y="12358"/>
                </a:cubicBezTo>
                <a:moveTo>
                  <a:pt x="8836" y="7714"/>
                </a:moveTo>
                <a:cubicBezTo>
                  <a:pt x="6938" y="7714"/>
                  <a:pt x="5400" y="10132"/>
                  <a:pt x="5400" y="13114"/>
                </a:cubicBezTo>
                <a:cubicBezTo>
                  <a:pt x="5400" y="16097"/>
                  <a:pt x="6938" y="18514"/>
                  <a:pt x="8836" y="18514"/>
                </a:cubicBezTo>
                <a:cubicBezTo>
                  <a:pt x="10734" y="18514"/>
                  <a:pt x="12273" y="16097"/>
                  <a:pt x="12273" y="13114"/>
                </a:cubicBezTo>
                <a:cubicBezTo>
                  <a:pt x="12273" y="10132"/>
                  <a:pt x="10734" y="7714"/>
                  <a:pt x="8836" y="7714"/>
                </a:cubicBezTo>
                <a:moveTo>
                  <a:pt x="13255" y="16971"/>
                </a:moveTo>
                <a:cubicBezTo>
                  <a:pt x="12983" y="16971"/>
                  <a:pt x="12764" y="17318"/>
                  <a:pt x="12764" y="17743"/>
                </a:cubicBezTo>
                <a:cubicBezTo>
                  <a:pt x="12764" y="18169"/>
                  <a:pt x="12983" y="18514"/>
                  <a:pt x="13255" y="18514"/>
                </a:cubicBezTo>
                <a:cubicBezTo>
                  <a:pt x="13526" y="18514"/>
                  <a:pt x="13745" y="18169"/>
                  <a:pt x="13745" y="17743"/>
                </a:cubicBezTo>
                <a:cubicBezTo>
                  <a:pt x="13745" y="17318"/>
                  <a:pt x="13526" y="16971"/>
                  <a:pt x="13255" y="16971"/>
                </a:cubicBezTo>
                <a:moveTo>
                  <a:pt x="8839" y="11290"/>
                </a:moveTo>
                <a:lnTo>
                  <a:pt x="8643" y="12624"/>
                </a:lnTo>
                <a:cubicBezTo>
                  <a:pt x="8865" y="12718"/>
                  <a:pt x="9552" y="13102"/>
                  <a:pt x="9663" y="12347"/>
                </a:cubicBezTo>
                <a:cubicBezTo>
                  <a:pt x="9778" y="11559"/>
                  <a:pt x="9062" y="11384"/>
                  <a:pt x="8839" y="11290"/>
                </a:cubicBezTo>
                <a:moveTo>
                  <a:pt x="20618" y="0"/>
                </a:moveTo>
                <a:lnTo>
                  <a:pt x="4909" y="0"/>
                </a:lnTo>
                <a:cubicBezTo>
                  <a:pt x="4367" y="0"/>
                  <a:pt x="3927" y="691"/>
                  <a:pt x="3927" y="1543"/>
                </a:cubicBezTo>
                <a:lnTo>
                  <a:pt x="3927" y="2314"/>
                </a:lnTo>
                <a:cubicBezTo>
                  <a:pt x="3927" y="2741"/>
                  <a:pt x="4147" y="3086"/>
                  <a:pt x="4418" y="3086"/>
                </a:cubicBezTo>
                <a:cubicBezTo>
                  <a:pt x="4690" y="3086"/>
                  <a:pt x="4909" y="2741"/>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1"/>
                  <a:pt x="21600" y="15429"/>
                </a:cubicBezTo>
                <a:lnTo>
                  <a:pt x="21600" y="1543"/>
                </a:lnTo>
                <a:cubicBezTo>
                  <a:pt x="21600" y="691"/>
                  <a:pt x="21160" y="0"/>
                  <a:pt x="20618" y="0"/>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7" y="16971"/>
                  <a:pt x="14727" y="18008"/>
                  <a:pt x="14727" y="19286"/>
                </a:cubicBezTo>
                <a:cubicBezTo>
                  <a:pt x="14727" y="19558"/>
                  <a:pt x="14763" y="19815"/>
                  <a:pt x="14817" y="20057"/>
                </a:cubicBezTo>
                <a:lnTo>
                  <a:pt x="2855" y="20057"/>
                </a:lnTo>
                <a:cubicBezTo>
                  <a:pt x="2910" y="19815"/>
                  <a:pt x="2945" y="19558"/>
                  <a:pt x="2945" y="19286"/>
                </a:cubicBezTo>
                <a:cubicBezTo>
                  <a:pt x="2945" y="18008"/>
                  <a:pt x="2286" y="16971"/>
                  <a:pt x="1473" y="16971"/>
                </a:cubicBezTo>
                <a:cubicBezTo>
                  <a:pt x="1300" y="16971"/>
                  <a:pt x="1136" y="17028"/>
                  <a:pt x="982" y="17113"/>
                </a:cubicBezTo>
                <a:lnTo>
                  <a:pt x="982" y="9116"/>
                </a:lnTo>
                <a:cubicBezTo>
                  <a:pt x="1136" y="9202"/>
                  <a:pt x="1300" y="9257"/>
                  <a:pt x="1473" y="9257"/>
                </a:cubicBezTo>
                <a:cubicBezTo>
                  <a:pt x="2286" y="9257"/>
                  <a:pt x="2945" y="8222"/>
                  <a:pt x="2945" y="6943"/>
                </a:cubicBezTo>
                <a:cubicBezTo>
                  <a:pt x="2945" y="6671"/>
                  <a:pt x="2910" y="6414"/>
                  <a:pt x="2855" y="6171"/>
                </a:cubicBezTo>
                <a:lnTo>
                  <a:pt x="14817" y="6171"/>
                </a:lnTo>
                <a:cubicBezTo>
                  <a:pt x="14763" y="6414"/>
                  <a:pt x="14727" y="6671"/>
                  <a:pt x="14727" y="6943"/>
                </a:cubicBezTo>
                <a:cubicBezTo>
                  <a:pt x="14727" y="8222"/>
                  <a:pt x="15387"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1" y="20057"/>
                  <a:pt x="982" y="19712"/>
                  <a:pt x="982" y="19286"/>
                </a:cubicBezTo>
                <a:cubicBezTo>
                  <a:pt x="982" y="18860"/>
                  <a:pt x="1201"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1" y="7714"/>
                  <a:pt x="982" y="7369"/>
                  <a:pt x="982" y="6943"/>
                </a:cubicBezTo>
                <a:cubicBezTo>
                  <a:pt x="982" y="6517"/>
                  <a:pt x="1201"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8543" y="13297"/>
                </a:moveTo>
                <a:lnTo>
                  <a:pt x="8327" y="14769"/>
                </a:lnTo>
                <a:cubicBezTo>
                  <a:pt x="8595" y="14882"/>
                  <a:pt x="9419" y="15330"/>
                  <a:pt x="9541" y="14500"/>
                </a:cubicBezTo>
                <a:cubicBezTo>
                  <a:pt x="9669" y="13634"/>
                  <a:pt x="8811" y="13410"/>
                  <a:pt x="8543" y="13297"/>
                </a:cubicBezTo>
                <a:moveTo>
                  <a:pt x="4418" y="7714"/>
                </a:moveTo>
                <a:cubicBezTo>
                  <a:pt x="4147" y="7714"/>
                  <a:pt x="3927" y="8060"/>
                  <a:pt x="3927" y="8486"/>
                </a:cubicBezTo>
                <a:cubicBezTo>
                  <a:pt x="3927" y="8912"/>
                  <a:pt x="4147" y="9257"/>
                  <a:pt x="4418" y="9257"/>
                </a:cubicBezTo>
                <a:cubicBezTo>
                  <a:pt x="4690" y="9257"/>
                  <a:pt x="4909" y="8912"/>
                  <a:pt x="4909" y="8486"/>
                </a:cubicBezTo>
                <a:cubicBezTo>
                  <a:pt x="4909" y="8060"/>
                  <a:pt x="4690"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807">
            <a:extLst>
              <a:ext uri="{FF2B5EF4-FFF2-40B4-BE49-F238E27FC236}">
                <a16:creationId xmlns:a16="http://schemas.microsoft.com/office/drawing/2014/main" id="{2C0CC577-E6CF-CD48-82E5-7504246715AB}"/>
              </a:ext>
            </a:extLst>
          </p:cNvPr>
          <p:cNvSpPr/>
          <p:nvPr/>
        </p:nvSpPr>
        <p:spPr>
          <a:xfrm>
            <a:off x="4734709"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808">
            <a:extLst>
              <a:ext uri="{FF2B5EF4-FFF2-40B4-BE49-F238E27FC236}">
                <a16:creationId xmlns:a16="http://schemas.microsoft.com/office/drawing/2014/main" id="{3C069E71-D848-554D-86C0-542CBC25C6A6}"/>
              </a:ext>
            </a:extLst>
          </p:cNvPr>
          <p:cNvSpPr/>
          <p:nvPr/>
        </p:nvSpPr>
        <p:spPr>
          <a:xfrm>
            <a:off x="526797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809">
            <a:extLst>
              <a:ext uri="{FF2B5EF4-FFF2-40B4-BE49-F238E27FC236}">
                <a16:creationId xmlns:a16="http://schemas.microsoft.com/office/drawing/2014/main" id="{42144DDA-7424-554F-AE85-57F6F58743FF}"/>
              </a:ext>
            </a:extLst>
          </p:cNvPr>
          <p:cNvSpPr/>
          <p:nvPr/>
        </p:nvSpPr>
        <p:spPr>
          <a:xfrm>
            <a:off x="5801231"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6" y="14727"/>
                </a:moveTo>
                <a:lnTo>
                  <a:pt x="17294" y="12764"/>
                </a:lnTo>
                <a:lnTo>
                  <a:pt x="19843" y="12764"/>
                </a:lnTo>
                <a:lnTo>
                  <a:pt x="19406" y="14727"/>
                </a:lnTo>
                <a:cubicBezTo>
                  <a:pt x="19406" y="14727"/>
                  <a:pt x="17076" y="14727"/>
                  <a:pt x="17076"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5" y="9447"/>
                </a:lnTo>
                <a:lnTo>
                  <a:pt x="21577" y="9444"/>
                </a:lnTo>
                <a:cubicBezTo>
                  <a:pt x="21587" y="9406"/>
                  <a:pt x="21600" y="9369"/>
                  <a:pt x="21600" y="9327"/>
                </a:cubicBezTo>
                <a:cubicBezTo>
                  <a:pt x="21600" y="9056"/>
                  <a:pt x="21380" y="8836"/>
                  <a:pt x="21109" y="8836"/>
                </a:cubicBezTo>
                <a:lnTo>
                  <a:pt x="5370" y="8836"/>
                </a:lnTo>
                <a:lnTo>
                  <a:pt x="4674" y="6241"/>
                </a:lnTo>
                <a:lnTo>
                  <a:pt x="4667" y="6243"/>
                </a:lnTo>
                <a:cubicBezTo>
                  <a:pt x="4605"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2" y="18613"/>
                </a:cubicBezTo>
                <a:cubicBezTo>
                  <a:pt x="19479" y="18552"/>
                  <a:pt x="19581" y="18430"/>
                  <a:pt x="19619" y="18282"/>
                </a:cubicBezTo>
                <a:moveTo>
                  <a:pt x="11291" y="2945"/>
                </a:moveTo>
                <a:cubicBezTo>
                  <a:pt x="11427" y="2945"/>
                  <a:pt x="11549" y="2891"/>
                  <a:pt x="11638" y="2802"/>
                </a:cubicBezTo>
                <a:lnTo>
                  <a:pt x="12764" y="1676"/>
                </a:lnTo>
                <a:lnTo>
                  <a:pt x="12764" y="7364"/>
                </a:lnTo>
                <a:cubicBezTo>
                  <a:pt x="12764" y="7634"/>
                  <a:pt x="12983" y="7855"/>
                  <a:pt x="13255" y="7855"/>
                </a:cubicBezTo>
                <a:cubicBezTo>
                  <a:pt x="13526" y="7855"/>
                  <a:pt x="13745" y="7634"/>
                  <a:pt x="13745" y="7364"/>
                </a:cubicBezTo>
                <a:lnTo>
                  <a:pt x="13745" y="1676"/>
                </a:lnTo>
                <a:lnTo>
                  <a:pt x="14871" y="2802"/>
                </a:lnTo>
                <a:cubicBezTo>
                  <a:pt x="14959" y="2891"/>
                  <a:pt x="15082" y="2945"/>
                  <a:pt x="15218" y="2945"/>
                </a:cubicBezTo>
                <a:cubicBezTo>
                  <a:pt x="15490" y="2945"/>
                  <a:pt x="15709" y="2726"/>
                  <a:pt x="15709" y="2455"/>
                </a:cubicBezTo>
                <a:cubicBezTo>
                  <a:pt x="15709" y="2319"/>
                  <a:pt x="15654" y="2196"/>
                  <a:pt x="15565" y="2107"/>
                </a:cubicBezTo>
                <a:lnTo>
                  <a:pt x="13602" y="144"/>
                </a:lnTo>
                <a:cubicBezTo>
                  <a:pt x="13513" y="55"/>
                  <a:pt x="13390" y="0"/>
                  <a:pt x="13255" y="0"/>
                </a:cubicBezTo>
                <a:cubicBezTo>
                  <a:pt x="13118" y="0"/>
                  <a:pt x="12996" y="55"/>
                  <a:pt x="12907" y="144"/>
                </a:cubicBezTo>
                <a:lnTo>
                  <a:pt x="10944" y="2107"/>
                </a:lnTo>
                <a:cubicBezTo>
                  <a:pt x="10855" y="2196"/>
                  <a:pt x="10800" y="2319"/>
                  <a:pt x="10800" y="2455"/>
                </a:cubicBezTo>
                <a:cubicBezTo>
                  <a:pt x="10800" y="2726"/>
                  <a:pt x="11020" y="2945"/>
                  <a:pt x="11291"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810">
            <a:extLst>
              <a:ext uri="{FF2B5EF4-FFF2-40B4-BE49-F238E27FC236}">
                <a16:creationId xmlns:a16="http://schemas.microsoft.com/office/drawing/2014/main" id="{E6967DE9-84D4-8848-8902-C982AC3DBFA4}"/>
              </a:ext>
            </a:extLst>
          </p:cNvPr>
          <p:cNvSpPr/>
          <p:nvPr/>
        </p:nvSpPr>
        <p:spPr>
          <a:xfrm>
            <a:off x="635014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811">
            <a:extLst>
              <a:ext uri="{FF2B5EF4-FFF2-40B4-BE49-F238E27FC236}">
                <a16:creationId xmlns:a16="http://schemas.microsoft.com/office/drawing/2014/main" id="{9AB97EC2-1789-6C45-B558-2C4C047CC190}"/>
              </a:ext>
            </a:extLst>
          </p:cNvPr>
          <p:cNvSpPr/>
          <p:nvPr/>
        </p:nvSpPr>
        <p:spPr>
          <a:xfrm>
            <a:off x="6883402"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10944" y="5242"/>
                </a:moveTo>
                <a:cubicBezTo>
                  <a:pt x="11033" y="5340"/>
                  <a:pt x="11155" y="5400"/>
                  <a:pt x="11291" y="5400"/>
                </a:cubicBezTo>
                <a:cubicBezTo>
                  <a:pt x="11562" y="5400"/>
                  <a:pt x="11782" y="5159"/>
                  <a:pt x="11782" y="4860"/>
                </a:cubicBezTo>
                <a:cubicBezTo>
                  <a:pt x="11782" y="4711"/>
                  <a:pt x="11727" y="4577"/>
                  <a:pt x="11638" y="4478"/>
                </a:cubicBezTo>
                <a:lnTo>
                  <a:pt x="10512" y="3240"/>
                </a:lnTo>
                <a:lnTo>
                  <a:pt x="16200" y="3240"/>
                </a:lnTo>
                <a:cubicBezTo>
                  <a:pt x="16471" y="3240"/>
                  <a:pt x="16691" y="2999"/>
                  <a:pt x="16691" y="2700"/>
                </a:cubicBezTo>
                <a:cubicBezTo>
                  <a:pt x="16691" y="2402"/>
                  <a:pt x="16471" y="2160"/>
                  <a:pt x="16200" y="2160"/>
                </a:cubicBezTo>
                <a:lnTo>
                  <a:pt x="10512" y="2160"/>
                </a:lnTo>
                <a:lnTo>
                  <a:pt x="11638" y="922"/>
                </a:lnTo>
                <a:cubicBezTo>
                  <a:pt x="11727" y="824"/>
                  <a:pt x="11782" y="689"/>
                  <a:pt x="11782" y="540"/>
                </a:cubicBezTo>
                <a:cubicBezTo>
                  <a:pt x="11782" y="242"/>
                  <a:pt x="11562" y="0"/>
                  <a:pt x="11291" y="0"/>
                </a:cubicBezTo>
                <a:cubicBezTo>
                  <a:pt x="11155" y="0"/>
                  <a:pt x="11033" y="61"/>
                  <a:pt x="10944" y="158"/>
                </a:cubicBezTo>
                <a:lnTo>
                  <a:pt x="8980" y="2318"/>
                </a:lnTo>
                <a:cubicBezTo>
                  <a:pt x="8891" y="2417"/>
                  <a:pt x="8836" y="2552"/>
                  <a:pt x="8836" y="2700"/>
                </a:cubicBezTo>
                <a:cubicBezTo>
                  <a:pt x="8836" y="2849"/>
                  <a:pt x="8891" y="2984"/>
                  <a:pt x="8980" y="3082"/>
                </a:cubicBezTo>
                <a:cubicBezTo>
                  <a:pt x="8980" y="3082"/>
                  <a:pt x="10944" y="5242"/>
                  <a:pt x="10944" y="524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812">
            <a:extLst>
              <a:ext uri="{FF2B5EF4-FFF2-40B4-BE49-F238E27FC236}">
                <a16:creationId xmlns:a16="http://schemas.microsoft.com/office/drawing/2014/main" id="{2232C440-7B42-6A4D-AA3D-C01ECEA87065}"/>
              </a:ext>
            </a:extLst>
          </p:cNvPr>
          <p:cNvSpPr/>
          <p:nvPr/>
        </p:nvSpPr>
        <p:spPr>
          <a:xfrm>
            <a:off x="7416663"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5" y="18643"/>
                  <a:pt x="19341" y="18314"/>
                </a:cubicBezTo>
                <a:cubicBezTo>
                  <a:pt x="19479" y="18248"/>
                  <a:pt x="19581" y="18113"/>
                  <a:pt x="19619" y="17950"/>
                </a:cubicBezTo>
                <a:moveTo>
                  <a:pt x="10800" y="3780"/>
                </a:moveTo>
                <a:lnTo>
                  <a:pt x="12764" y="3780"/>
                </a:lnTo>
                <a:lnTo>
                  <a:pt x="12764" y="5940"/>
                </a:lnTo>
                <a:cubicBezTo>
                  <a:pt x="12764" y="6239"/>
                  <a:pt x="12984" y="6480"/>
                  <a:pt x="13255" y="6480"/>
                </a:cubicBezTo>
                <a:cubicBezTo>
                  <a:pt x="13526" y="6480"/>
                  <a:pt x="13745" y="6239"/>
                  <a:pt x="13745" y="5940"/>
                </a:cubicBezTo>
                <a:lnTo>
                  <a:pt x="13745" y="3780"/>
                </a:lnTo>
                <a:lnTo>
                  <a:pt x="15709" y="3780"/>
                </a:lnTo>
                <a:cubicBezTo>
                  <a:pt x="15980" y="3780"/>
                  <a:pt x="16200" y="3539"/>
                  <a:pt x="16200" y="3240"/>
                </a:cubicBezTo>
                <a:cubicBezTo>
                  <a:pt x="16200" y="2942"/>
                  <a:pt x="15980" y="2700"/>
                  <a:pt x="15709" y="2700"/>
                </a:cubicBezTo>
                <a:lnTo>
                  <a:pt x="13745" y="2700"/>
                </a:lnTo>
                <a:lnTo>
                  <a:pt x="13745" y="540"/>
                </a:lnTo>
                <a:cubicBezTo>
                  <a:pt x="13745" y="242"/>
                  <a:pt x="13526" y="0"/>
                  <a:pt x="13255" y="0"/>
                </a:cubicBezTo>
                <a:cubicBezTo>
                  <a:pt x="12984" y="0"/>
                  <a:pt x="12764" y="242"/>
                  <a:pt x="12764" y="540"/>
                </a:cubicBezTo>
                <a:lnTo>
                  <a:pt x="12764" y="2700"/>
                </a:lnTo>
                <a:lnTo>
                  <a:pt x="10800" y="2700"/>
                </a:lnTo>
                <a:cubicBezTo>
                  <a:pt x="10529" y="2700"/>
                  <a:pt x="10309" y="2942"/>
                  <a:pt x="10309" y="3240"/>
                </a:cubicBezTo>
                <a:cubicBezTo>
                  <a:pt x="10309" y="3539"/>
                  <a:pt x="10529" y="3780"/>
                  <a:pt x="10800"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813">
            <a:extLst>
              <a:ext uri="{FF2B5EF4-FFF2-40B4-BE49-F238E27FC236}">
                <a16:creationId xmlns:a16="http://schemas.microsoft.com/office/drawing/2014/main" id="{6C9C3A56-86A6-2C4A-AEB6-128CC919FFF8}"/>
              </a:ext>
            </a:extLst>
          </p:cNvPr>
          <p:cNvSpPr/>
          <p:nvPr/>
        </p:nvSpPr>
        <p:spPr>
          <a:xfrm>
            <a:off x="7949924" y="431505"/>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17076" y="12960"/>
                </a:moveTo>
                <a:lnTo>
                  <a:pt x="17294" y="10491"/>
                </a:lnTo>
                <a:lnTo>
                  <a:pt x="19843" y="10491"/>
                </a:lnTo>
                <a:lnTo>
                  <a:pt x="19407" y="12960"/>
                </a:lnTo>
                <a:cubicBezTo>
                  <a:pt x="19407" y="12960"/>
                  <a:pt x="17076" y="12960"/>
                  <a:pt x="17076" y="12960"/>
                </a:cubicBezTo>
                <a:close/>
                <a:moveTo>
                  <a:pt x="18752" y="16663"/>
                </a:moveTo>
                <a:lnTo>
                  <a:pt x="16748" y="16663"/>
                </a:lnTo>
                <a:lnTo>
                  <a:pt x="16967" y="14194"/>
                </a:lnTo>
                <a:lnTo>
                  <a:pt x="19188" y="14194"/>
                </a:lnTo>
                <a:cubicBezTo>
                  <a:pt x="19188" y="14194"/>
                  <a:pt x="18752" y="16663"/>
                  <a:pt x="18752" y="16663"/>
                </a:cubicBezTo>
                <a:close/>
                <a:moveTo>
                  <a:pt x="17673" y="20366"/>
                </a:moveTo>
                <a:cubicBezTo>
                  <a:pt x="17131" y="20366"/>
                  <a:pt x="16691" y="19813"/>
                  <a:pt x="16691" y="19131"/>
                </a:cubicBezTo>
                <a:cubicBezTo>
                  <a:pt x="16691" y="18450"/>
                  <a:pt x="17131" y="17897"/>
                  <a:pt x="17673" y="17897"/>
                </a:cubicBezTo>
                <a:cubicBezTo>
                  <a:pt x="18215" y="17897"/>
                  <a:pt x="18655" y="18450"/>
                  <a:pt x="18655" y="19131"/>
                </a:cubicBezTo>
                <a:cubicBezTo>
                  <a:pt x="18655" y="19813"/>
                  <a:pt x="18215" y="20366"/>
                  <a:pt x="17673" y="20366"/>
                </a:cubicBezTo>
                <a:moveTo>
                  <a:pt x="16415" y="9257"/>
                </a:moveTo>
                <a:lnTo>
                  <a:pt x="13745" y="9257"/>
                </a:lnTo>
                <a:lnTo>
                  <a:pt x="13745" y="6789"/>
                </a:lnTo>
                <a:lnTo>
                  <a:pt x="16634" y="6789"/>
                </a:lnTo>
                <a:cubicBezTo>
                  <a:pt x="16634" y="6789"/>
                  <a:pt x="16415" y="9257"/>
                  <a:pt x="16415" y="9257"/>
                </a:cubicBezTo>
                <a:close/>
                <a:moveTo>
                  <a:pt x="16088" y="12960"/>
                </a:moveTo>
                <a:lnTo>
                  <a:pt x="13745" y="12960"/>
                </a:lnTo>
                <a:lnTo>
                  <a:pt x="13745" y="10491"/>
                </a:lnTo>
                <a:lnTo>
                  <a:pt x="16307" y="10491"/>
                </a:lnTo>
                <a:cubicBezTo>
                  <a:pt x="16307" y="10491"/>
                  <a:pt x="16088" y="12960"/>
                  <a:pt x="16088" y="12960"/>
                </a:cubicBezTo>
                <a:close/>
                <a:moveTo>
                  <a:pt x="15761" y="16663"/>
                </a:moveTo>
                <a:lnTo>
                  <a:pt x="13745" y="16663"/>
                </a:lnTo>
                <a:lnTo>
                  <a:pt x="13745" y="14194"/>
                </a:lnTo>
                <a:lnTo>
                  <a:pt x="15979" y="14194"/>
                </a:lnTo>
                <a:cubicBezTo>
                  <a:pt x="15979" y="14194"/>
                  <a:pt x="15761" y="16663"/>
                  <a:pt x="15761" y="16663"/>
                </a:cubicBezTo>
                <a:close/>
                <a:moveTo>
                  <a:pt x="12764" y="9257"/>
                </a:moveTo>
                <a:lnTo>
                  <a:pt x="10094" y="9257"/>
                </a:lnTo>
                <a:lnTo>
                  <a:pt x="9876" y="6789"/>
                </a:lnTo>
                <a:lnTo>
                  <a:pt x="12764" y="6789"/>
                </a:lnTo>
                <a:cubicBezTo>
                  <a:pt x="12764" y="6789"/>
                  <a:pt x="12764" y="9257"/>
                  <a:pt x="12764" y="9257"/>
                </a:cubicBezTo>
                <a:close/>
                <a:moveTo>
                  <a:pt x="12764" y="12960"/>
                </a:moveTo>
                <a:lnTo>
                  <a:pt x="10422" y="12960"/>
                </a:lnTo>
                <a:lnTo>
                  <a:pt x="10203" y="10491"/>
                </a:lnTo>
                <a:lnTo>
                  <a:pt x="12764" y="10491"/>
                </a:lnTo>
                <a:cubicBezTo>
                  <a:pt x="12764" y="10491"/>
                  <a:pt x="12764" y="12960"/>
                  <a:pt x="12764" y="12960"/>
                </a:cubicBezTo>
                <a:close/>
                <a:moveTo>
                  <a:pt x="12764" y="16663"/>
                </a:moveTo>
                <a:lnTo>
                  <a:pt x="10748" y="16663"/>
                </a:lnTo>
                <a:lnTo>
                  <a:pt x="10531" y="14194"/>
                </a:lnTo>
                <a:lnTo>
                  <a:pt x="12764" y="14194"/>
                </a:lnTo>
                <a:cubicBezTo>
                  <a:pt x="12764" y="14194"/>
                  <a:pt x="12764" y="16663"/>
                  <a:pt x="12764" y="16663"/>
                </a:cubicBezTo>
                <a:close/>
                <a:moveTo>
                  <a:pt x="8836" y="20366"/>
                </a:moveTo>
                <a:cubicBezTo>
                  <a:pt x="8294" y="20366"/>
                  <a:pt x="7855" y="19813"/>
                  <a:pt x="7855" y="19131"/>
                </a:cubicBezTo>
                <a:cubicBezTo>
                  <a:pt x="7855" y="18450"/>
                  <a:pt x="8294" y="17897"/>
                  <a:pt x="8836" y="17897"/>
                </a:cubicBezTo>
                <a:cubicBezTo>
                  <a:pt x="9379" y="17897"/>
                  <a:pt x="9818" y="18450"/>
                  <a:pt x="9818" y="19131"/>
                </a:cubicBezTo>
                <a:cubicBezTo>
                  <a:pt x="9818" y="19813"/>
                  <a:pt x="9379" y="20366"/>
                  <a:pt x="8836" y="20366"/>
                </a:cubicBezTo>
                <a:moveTo>
                  <a:pt x="7214" y="14194"/>
                </a:moveTo>
                <a:lnTo>
                  <a:pt x="9543" y="14194"/>
                </a:lnTo>
                <a:lnTo>
                  <a:pt x="9761" y="16663"/>
                </a:lnTo>
                <a:lnTo>
                  <a:pt x="7740" y="16663"/>
                </a:lnTo>
                <a:cubicBezTo>
                  <a:pt x="7740" y="16663"/>
                  <a:pt x="7214" y="14194"/>
                  <a:pt x="7214" y="14194"/>
                </a:cubicBezTo>
                <a:close/>
                <a:moveTo>
                  <a:pt x="6950" y="12960"/>
                </a:moveTo>
                <a:lnTo>
                  <a:pt x="6424" y="10491"/>
                </a:lnTo>
                <a:lnTo>
                  <a:pt x="9215" y="10491"/>
                </a:lnTo>
                <a:lnTo>
                  <a:pt x="9434" y="12960"/>
                </a:lnTo>
                <a:cubicBezTo>
                  <a:pt x="9434" y="12960"/>
                  <a:pt x="6950" y="12960"/>
                  <a:pt x="6950" y="12960"/>
                </a:cubicBezTo>
                <a:close/>
                <a:moveTo>
                  <a:pt x="5633" y="6789"/>
                </a:moveTo>
                <a:lnTo>
                  <a:pt x="8888" y="6789"/>
                </a:lnTo>
                <a:lnTo>
                  <a:pt x="9107" y="9257"/>
                </a:lnTo>
                <a:lnTo>
                  <a:pt x="6160" y="9257"/>
                </a:lnTo>
                <a:cubicBezTo>
                  <a:pt x="6160" y="9257"/>
                  <a:pt x="5633" y="6789"/>
                  <a:pt x="5633" y="6789"/>
                </a:cubicBezTo>
                <a:close/>
                <a:moveTo>
                  <a:pt x="17621" y="6789"/>
                </a:moveTo>
                <a:lnTo>
                  <a:pt x="20498" y="6789"/>
                </a:lnTo>
                <a:lnTo>
                  <a:pt x="20061" y="9257"/>
                </a:lnTo>
                <a:lnTo>
                  <a:pt x="17403" y="9257"/>
                </a:lnTo>
                <a:cubicBezTo>
                  <a:pt x="17403" y="9257"/>
                  <a:pt x="17621" y="6789"/>
                  <a:pt x="17621" y="6789"/>
                </a:cubicBezTo>
                <a:close/>
                <a:moveTo>
                  <a:pt x="19619" y="17429"/>
                </a:moveTo>
                <a:lnTo>
                  <a:pt x="19622" y="17429"/>
                </a:lnTo>
                <a:lnTo>
                  <a:pt x="21585" y="6321"/>
                </a:lnTo>
                <a:lnTo>
                  <a:pt x="21577" y="6318"/>
                </a:lnTo>
                <a:cubicBezTo>
                  <a:pt x="21586" y="6270"/>
                  <a:pt x="21600" y="6224"/>
                  <a:pt x="21600" y="6171"/>
                </a:cubicBezTo>
                <a:cubicBezTo>
                  <a:pt x="21600" y="5830"/>
                  <a:pt x="21380" y="5554"/>
                  <a:pt x="21109" y="5554"/>
                </a:cubicBezTo>
                <a:lnTo>
                  <a:pt x="5370" y="5554"/>
                </a:lnTo>
                <a:lnTo>
                  <a:pt x="4674" y="2291"/>
                </a:lnTo>
                <a:lnTo>
                  <a:pt x="4667" y="2294"/>
                </a:lnTo>
                <a:cubicBezTo>
                  <a:pt x="4606" y="2040"/>
                  <a:pt x="4426" y="1851"/>
                  <a:pt x="4204" y="1851"/>
                </a:cubicBezTo>
                <a:lnTo>
                  <a:pt x="491" y="1851"/>
                </a:lnTo>
                <a:cubicBezTo>
                  <a:pt x="220" y="1851"/>
                  <a:pt x="0" y="2127"/>
                  <a:pt x="0" y="2469"/>
                </a:cubicBezTo>
                <a:cubicBezTo>
                  <a:pt x="0" y="2810"/>
                  <a:pt x="220" y="3086"/>
                  <a:pt x="491" y="3086"/>
                </a:cubicBezTo>
                <a:lnTo>
                  <a:pt x="3827" y="3086"/>
                </a:lnTo>
                <a:lnTo>
                  <a:pt x="6893" y="17457"/>
                </a:lnTo>
                <a:lnTo>
                  <a:pt x="6894" y="17457"/>
                </a:lnTo>
                <a:cubicBezTo>
                  <a:pt x="6936" y="17631"/>
                  <a:pt x="7037" y="17772"/>
                  <a:pt x="7168" y="17845"/>
                </a:cubicBezTo>
                <a:cubicBezTo>
                  <a:pt x="6984" y="18220"/>
                  <a:pt x="6873" y="18658"/>
                  <a:pt x="6873" y="19131"/>
                </a:cubicBezTo>
                <a:cubicBezTo>
                  <a:pt x="6873" y="20495"/>
                  <a:pt x="7752" y="21600"/>
                  <a:pt x="8836" y="21600"/>
                </a:cubicBezTo>
                <a:cubicBezTo>
                  <a:pt x="9921" y="21600"/>
                  <a:pt x="10800" y="20495"/>
                  <a:pt x="10800" y="19131"/>
                </a:cubicBezTo>
                <a:cubicBezTo>
                  <a:pt x="10800" y="18680"/>
                  <a:pt x="10696" y="18262"/>
                  <a:pt x="10528" y="17897"/>
                </a:cubicBezTo>
                <a:lnTo>
                  <a:pt x="15982" y="17897"/>
                </a:lnTo>
                <a:cubicBezTo>
                  <a:pt x="15813" y="18262"/>
                  <a:pt x="15709" y="18680"/>
                  <a:pt x="15709" y="19131"/>
                </a:cubicBezTo>
                <a:cubicBezTo>
                  <a:pt x="15709" y="20495"/>
                  <a:pt x="16588" y="21600"/>
                  <a:pt x="17673" y="21600"/>
                </a:cubicBezTo>
                <a:cubicBezTo>
                  <a:pt x="18757" y="21600"/>
                  <a:pt x="19636" y="20495"/>
                  <a:pt x="19636" y="19131"/>
                </a:cubicBezTo>
                <a:cubicBezTo>
                  <a:pt x="19636" y="18658"/>
                  <a:pt x="19525" y="18220"/>
                  <a:pt x="19341" y="17845"/>
                </a:cubicBezTo>
                <a:cubicBezTo>
                  <a:pt x="19479" y="17769"/>
                  <a:pt x="19581" y="17615"/>
                  <a:pt x="19619" y="17429"/>
                </a:cubicBezTo>
                <a:moveTo>
                  <a:pt x="10800" y="1234"/>
                </a:moveTo>
                <a:lnTo>
                  <a:pt x="15709" y="1234"/>
                </a:lnTo>
                <a:cubicBezTo>
                  <a:pt x="15980" y="1234"/>
                  <a:pt x="16200" y="959"/>
                  <a:pt x="16200" y="617"/>
                </a:cubicBezTo>
                <a:cubicBezTo>
                  <a:pt x="16200" y="276"/>
                  <a:pt x="15980" y="0"/>
                  <a:pt x="15709" y="0"/>
                </a:cubicBezTo>
                <a:lnTo>
                  <a:pt x="10800" y="0"/>
                </a:lnTo>
                <a:cubicBezTo>
                  <a:pt x="10529" y="0"/>
                  <a:pt x="10309" y="276"/>
                  <a:pt x="10309" y="617"/>
                </a:cubicBezTo>
                <a:cubicBezTo>
                  <a:pt x="10309" y="959"/>
                  <a:pt x="10529" y="1234"/>
                  <a:pt x="10800"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814">
            <a:extLst>
              <a:ext uri="{FF2B5EF4-FFF2-40B4-BE49-F238E27FC236}">
                <a16:creationId xmlns:a16="http://schemas.microsoft.com/office/drawing/2014/main" id="{9D2F4A30-AD2B-A144-89C1-6C0588DF34A1}"/>
              </a:ext>
            </a:extLst>
          </p:cNvPr>
          <p:cNvSpPr/>
          <p:nvPr/>
        </p:nvSpPr>
        <p:spPr>
          <a:xfrm>
            <a:off x="8508578" y="39976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0800"/>
                </a:moveTo>
                <a:lnTo>
                  <a:pt x="13200" y="10800"/>
                </a:lnTo>
                <a:lnTo>
                  <a:pt x="13200" y="11782"/>
                </a:lnTo>
                <a:lnTo>
                  <a:pt x="14400" y="11782"/>
                </a:lnTo>
                <a:cubicBezTo>
                  <a:pt x="14400" y="11782"/>
                  <a:pt x="14400" y="10800"/>
                  <a:pt x="14400" y="10800"/>
                </a:cubicBezTo>
                <a:close/>
                <a:moveTo>
                  <a:pt x="15600" y="11782"/>
                </a:moveTo>
                <a:lnTo>
                  <a:pt x="16800" y="11782"/>
                </a:lnTo>
                <a:lnTo>
                  <a:pt x="16800" y="10800"/>
                </a:lnTo>
                <a:lnTo>
                  <a:pt x="15600" y="10800"/>
                </a:lnTo>
                <a:cubicBezTo>
                  <a:pt x="15600" y="10800"/>
                  <a:pt x="15600" y="11782"/>
                  <a:pt x="15600" y="11782"/>
                </a:cubicBezTo>
                <a:close/>
                <a:moveTo>
                  <a:pt x="15600" y="15709"/>
                </a:moveTo>
                <a:lnTo>
                  <a:pt x="19200" y="15709"/>
                </a:lnTo>
                <a:lnTo>
                  <a:pt x="19200" y="14727"/>
                </a:lnTo>
                <a:lnTo>
                  <a:pt x="15600" y="14727"/>
                </a:lnTo>
                <a:cubicBezTo>
                  <a:pt x="15600" y="14727"/>
                  <a:pt x="15600" y="15709"/>
                  <a:pt x="15600" y="15709"/>
                </a:cubicBezTo>
                <a:close/>
                <a:moveTo>
                  <a:pt x="14400" y="8836"/>
                </a:moveTo>
                <a:lnTo>
                  <a:pt x="13200" y="8836"/>
                </a:lnTo>
                <a:lnTo>
                  <a:pt x="13200" y="9818"/>
                </a:lnTo>
                <a:lnTo>
                  <a:pt x="14400" y="9818"/>
                </a:lnTo>
                <a:cubicBezTo>
                  <a:pt x="14400" y="9818"/>
                  <a:pt x="14400" y="8836"/>
                  <a:pt x="14400" y="8836"/>
                </a:cubicBezTo>
                <a:close/>
                <a:moveTo>
                  <a:pt x="16800" y="8836"/>
                </a:moveTo>
                <a:lnTo>
                  <a:pt x="15600" y="8836"/>
                </a:lnTo>
                <a:lnTo>
                  <a:pt x="15600" y="9818"/>
                </a:lnTo>
                <a:lnTo>
                  <a:pt x="16800" y="9818"/>
                </a:lnTo>
                <a:cubicBezTo>
                  <a:pt x="16800" y="9818"/>
                  <a:pt x="16800" y="8836"/>
                  <a:pt x="16800" y="8836"/>
                </a:cubicBezTo>
                <a:close/>
                <a:moveTo>
                  <a:pt x="19200" y="6873"/>
                </a:moveTo>
                <a:lnTo>
                  <a:pt x="13200" y="6873"/>
                </a:lnTo>
                <a:lnTo>
                  <a:pt x="13200" y="7855"/>
                </a:lnTo>
                <a:lnTo>
                  <a:pt x="19200" y="7855"/>
                </a:lnTo>
                <a:cubicBezTo>
                  <a:pt x="19200" y="7855"/>
                  <a:pt x="19200" y="6873"/>
                  <a:pt x="19200" y="6873"/>
                </a:cubicBezTo>
                <a:close/>
                <a:moveTo>
                  <a:pt x="18000" y="9818"/>
                </a:moveTo>
                <a:lnTo>
                  <a:pt x="19200" y="9818"/>
                </a:lnTo>
                <a:lnTo>
                  <a:pt x="19200" y="8836"/>
                </a:lnTo>
                <a:lnTo>
                  <a:pt x="18000" y="8836"/>
                </a:lnTo>
                <a:cubicBezTo>
                  <a:pt x="18000" y="8836"/>
                  <a:pt x="18000" y="9818"/>
                  <a:pt x="18000" y="9818"/>
                </a:cubicBezTo>
                <a:close/>
                <a:moveTo>
                  <a:pt x="18000" y="11782"/>
                </a:moveTo>
                <a:lnTo>
                  <a:pt x="19200" y="11782"/>
                </a:lnTo>
                <a:lnTo>
                  <a:pt x="19200" y="10800"/>
                </a:lnTo>
                <a:lnTo>
                  <a:pt x="18000" y="10800"/>
                </a:lnTo>
                <a:cubicBezTo>
                  <a:pt x="18000" y="10800"/>
                  <a:pt x="18000" y="11782"/>
                  <a:pt x="18000" y="11782"/>
                </a:cubicBezTo>
                <a:close/>
                <a:moveTo>
                  <a:pt x="15600" y="13745"/>
                </a:moveTo>
                <a:lnTo>
                  <a:pt x="16800" y="13745"/>
                </a:lnTo>
                <a:lnTo>
                  <a:pt x="16800" y="12764"/>
                </a:lnTo>
                <a:lnTo>
                  <a:pt x="15600" y="12764"/>
                </a:lnTo>
                <a:cubicBezTo>
                  <a:pt x="15600" y="12764"/>
                  <a:pt x="15600" y="13745"/>
                  <a:pt x="15600" y="13745"/>
                </a:cubicBezTo>
                <a:close/>
                <a:moveTo>
                  <a:pt x="18000" y="13745"/>
                </a:moveTo>
                <a:lnTo>
                  <a:pt x="19200" y="13745"/>
                </a:lnTo>
                <a:lnTo>
                  <a:pt x="19200" y="12764"/>
                </a:lnTo>
                <a:lnTo>
                  <a:pt x="18000" y="12764"/>
                </a:lnTo>
                <a:cubicBezTo>
                  <a:pt x="18000" y="12764"/>
                  <a:pt x="18000" y="13745"/>
                  <a:pt x="18000" y="13745"/>
                </a:cubicBezTo>
                <a:close/>
                <a:moveTo>
                  <a:pt x="20400" y="16691"/>
                </a:moveTo>
                <a:lnTo>
                  <a:pt x="1200" y="16691"/>
                </a:lnTo>
                <a:lnTo>
                  <a:pt x="1200" y="5891"/>
                </a:lnTo>
                <a:lnTo>
                  <a:pt x="20400" y="5891"/>
                </a:lnTo>
                <a:cubicBezTo>
                  <a:pt x="20400" y="5891"/>
                  <a:pt x="20400" y="16691"/>
                  <a:pt x="20400" y="16691"/>
                </a:cubicBezTo>
                <a:close/>
                <a:moveTo>
                  <a:pt x="20400" y="20618"/>
                </a:moveTo>
                <a:lnTo>
                  <a:pt x="1200" y="20618"/>
                </a:lnTo>
                <a:lnTo>
                  <a:pt x="1200" y="17673"/>
                </a:lnTo>
                <a:lnTo>
                  <a:pt x="20400" y="17673"/>
                </a:lnTo>
                <a:cubicBezTo>
                  <a:pt x="20400" y="17673"/>
                  <a:pt x="20400" y="20618"/>
                  <a:pt x="20400" y="20618"/>
                </a:cubicBezTo>
                <a:close/>
                <a:moveTo>
                  <a:pt x="15000" y="4909"/>
                </a:moveTo>
                <a:lnTo>
                  <a:pt x="13800" y="4909"/>
                </a:lnTo>
                <a:lnTo>
                  <a:pt x="13800" y="2945"/>
                </a:lnTo>
                <a:lnTo>
                  <a:pt x="15000" y="2945"/>
                </a:lnTo>
                <a:cubicBezTo>
                  <a:pt x="15000" y="2945"/>
                  <a:pt x="15000" y="4909"/>
                  <a:pt x="15000" y="4909"/>
                </a:cubicBezTo>
                <a:close/>
                <a:moveTo>
                  <a:pt x="13200" y="982"/>
                </a:moveTo>
                <a:lnTo>
                  <a:pt x="18000" y="982"/>
                </a:lnTo>
                <a:lnTo>
                  <a:pt x="18000" y="1964"/>
                </a:lnTo>
                <a:lnTo>
                  <a:pt x="13200" y="1964"/>
                </a:lnTo>
                <a:cubicBezTo>
                  <a:pt x="13200" y="1964"/>
                  <a:pt x="13200" y="982"/>
                  <a:pt x="13200" y="982"/>
                </a:cubicBezTo>
                <a:close/>
                <a:moveTo>
                  <a:pt x="12000" y="1964"/>
                </a:moveTo>
                <a:lnTo>
                  <a:pt x="10800" y="1964"/>
                </a:lnTo>
                <a:lnTo>
                  <a:pt x="10800" y="982"/>
                </a:lnTo>
                <a:lnTo>
                  <a:pt x="12000" y="982"/>
                </a:lnTo>
                <a:cubicBezTo>
                  <a:pt x="12000" y="982"/>
                  <a:pt x="12000" y="1964"/>
                  <a:pt x="12000" y="1964"/>
                </a:cubicBezTo>
                <a:close/>
                <a:moveTo>
                  <a:pt x="20400" y="4909"/>
                </a:moveTo>
                <a:lnTo>
                  <a:pt x="16200" y="4909"/>
                </a:lnTo>
                <a:lnTo>
                  <a:pt x="16200" y="2945"/>
                </a:lnTo>
                <a:lnTo>
                  <a:pt x="18000" y="2945"/>
                </a:lnTo>
                <a:cubicBezTo>
                  <a:pt x="18662" y="2945"/>
                  <a:pt x="19200" y="2506"/>
                  <a:pt x="19200" y="1964"/>
                </a:cubicBezTo>
                <a:lnTo>
                  <a:pt x="19200" y="982"/>
                </a:lnTo>
                <a:cubicBezTo>
                  <a:pt x="19200" y="440"/>
                  <a:pt x="18662" y="0"/>
                  <a:pt x="18000" y="0"/>
                </a:cubicBezTo>
                <a:lnTo>
                  <a:pt x="10800" y="0"/>
                </a:lnTo>
                <a:cubicBezTo>
                  <a:pt x="10138" y="0"/>
                  <a:pt x="9600" y="440"/>
                  <a:pt x="9600" y="982"/>
                </a:cubicBezTo>
                <a:lnTo>
                  <a:pt x="9600" y="1964"/>
                </a:lnTo>
                <a:cubicBezTo>
                  <a:pt x="9600" y="2506"/>
                  <a:pt x="10138" y="2945"/>
                  <a:pt x="10800" y="2945"/>
                </a:cubicBezTo>
                <a:lnTo>
                  <a:pt x="12600" y="2945"/>
                </a:lnTo>
                <a:lnTo>
                  <a:pt x="12600" y="4909"/>
                </a:lnTo>
                <a:lnTo>
                  <a:pt x="1200" y="4909"/>
                </a:lnTo>
                <a:cubicBezTo>
                  <a:pt x="538" y="4909"/>
                  <a:pt x="0" y="5349"/>
                  <a:pt x="0" y="5891"/>
                </a:cubicBezTo>
                <a:lnTo>
                  <a:pt x="0" y="20618"/>
                </a:lnTo>
                <a:cubicBezTo>
                  <a:pt x="0" y="21160"/>
                  <a:pt x="538" y="21600"/>
                  <a:pt x="1200" y="21600"/>
                </a:cubicBezTo>
                <a:lnTo>
                  <a:pt x="20400" y="21600"/>
                </a:lnTo>
                <a:cubicBezTo>
                  <a:pt x="21062" y="21600"/>
                  <a:pt x="21600" y="21160"/>
                  <a:pt x="21600" y="20618"/>
                </a:cubicBezTo>
                <a:lnTo>
                  <a:pt x="21600" y="5891"/>
                </a:lnTo>
                <a:cubicBezTo>
                  <a:pt x="21600" y="5349"/>
                  <a:pt x="21062" y="4909"/>
                  <a:pt x="20400" y="4909"/>
                </a:cubicBezTo>
                <a:moveTo>
                  <a:pt x="3600" y="14727"/>
                </a:moveTo>
                <a:lnTo>
                  <a:pt x="2400" y="14727"/>
                </a:lnTo>
                <a:lnTo>
                  <a:pt x="2400" y="15709"/>
                </a:lnTo>
                <a:lnTo>
                  <a:pt x="3600" y="15709"/>
                </a:lnTo>
                <a:cubicBezTo>
                  <a:pt x="3600" y="15709"/>
                  <a:pt x="3600" y="14727"/>
                  <a:pt x="3600" y="14727"/>
                </a:cubicBezTo>
                <a:close/>
                <a:moveTo>
                  <a:pt x="4800" y="15709"/>
                </a:moveTo>
                <a:lnTo>
                  <a:pt x="6000" y="15709"/>
                </a:lnTo>
                <a:lnTo>
                  <a:pt x="6000" y="14727"/>
                </a:lnTo>
                <a:lnTo>
                  <a:pt x="4800" y="14727"/>
                </a:lnTo>
                <a:cubicBezTo>
                  <a:pt x="4800" y="14727"/>
                  <a:pt x="4800" y="15709"/>
                  <a:pt x="4800" y="15709"/>
                </a:cubicBezTo>
                <a:close/>
                <a:moveTo>
                  <a:pt x="9000" y="19636"/>
                </a:moveTo>
                <a:lnTo>
                  <a:pt x="12600" y="19636"/>
                </a:lnTo>
                <a:cubicBezTo>
                  <a:pt x="12931" y="19636"/>
                  <a:pt x="13200" y="19417"/>
                  <a:pt x="13200" y="19145"/>
                </a:cubicBezTo>
                <a:cubicBezTo>
                  <a:pt x="13200" y="18875"/>
                  <a:pt x="12931" y="18655"/>
                  <a:pt x="12600" y="18655"/>
                </a:cubicBezTo>
                <a:lnTo>
                  <a:pt x="9000" y="18655"/>
                </a:lnTo>
                <a:cubicBezTo>
                  <a:pt x="8669" y="18655"/>
                  <a:pt x="8400" y="18875"/>
                  <a:pt x="8400" y="19145"/>
                </a:cubicBezTo>
                <a:cubicBezTo>
                  <a:pt x="8400" y="19417"/>
                  <a:pt x="8669" y="19636"/>
                  <a:pt x="9000" y="19636"/>
                </a:cubicBezTo>
                <a:moveTo>
                  <a:pt x="7200" y="15709"/>
                </a:moveTo>
                <a:lnTo>
                  <a:pt x="8400" y="15709"/>
                </a:lnTo>
                <a:lnTo>
                  <a:pt x="8400" y="14727"/>
                </a:lnTo>
                <a:lnTo>
                  <a:pt x="7200" y="14727"/>
                </a:lnTo>
                <a:cubicBezTo>
                  <a:pt x="7200" y="14727"/>
                  <a:pt x="7200" y="15709"/>
                  <a:pt x="7200" y="15709"/>
                </a:cubicBezTo>
                <a:close/>
                <a:moveTo>
                  <a:pt x="14400" y="12764"/>
                </a:moveTo>
                <a:lnTo>
                  <a:pt x="13200" y="12764"/>
                </a:lnTo>
                <a:lnTo>
                  <a:pt x="13200" y="13745"/>
                </a:lnTo>
                <a:lnTo>
                  <a:pt x="14400" y="13745"/>
                </a:lnTo>
                <a:cubicBezTo>
                  <a:pt x="14400" y="13745"/>
                  <a:pt x="14400" y="12764"/>
                  <a:pt x="14400" y="12764"/>
                </a:cubicBezTo>
                <a:close/>
                <a:moveTo>
                  <a:pt x="10800" y="12764"/>
                </a:moveTo>
                <a:lnTo>
                  <a:pt x="3600" y="12764"/>
                </a:lnTo>
                <a:lnTo>
                  <a:pt x="3600" y="7855"/>
                </a:lnTo>
                <a:lnTo>
                  <a:pt x="10800" y="7855"/>
                </a:lnTo>
                <a:cubicBezTo>
                  <a:pt x="10800" y="7855"/>
                  <a:pt x="10800" y="12764"/>
                  <a:pt x="10800" y="12764"/>
                </a:cubicBezTo>
                <a:close/>
                <a:moveTo>
                  <a:pt x="12000" y="6873"/>
                </a:moveTo>
                <a:lnTo>
                  <a:pt x="2400" y="6873"/>
                </a:lnTo>
                <a:lnTo>
                  <a:pt x="2400" y="13745"/>
                </a:lnTo>
                <a:lnTo>
                  <a:pt x="12000" y="13745"/>
                </a:lnTo>
                <a:cubicBezTo>
                  <a:pt x="12000" y="13745"/>
                  <a:pt x="12000" y="6873"/>
                  <a:pt x="12000" y="68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815">
            <a:extLst>
              <a:ext uri="{FF2B5EF4-FFF2-40B4-BE49-F238E27FC236}">
                <a16:creationId xmlns:a16="http://schemas.microsoft.com/office/drawing/2014/main" id="{2EB09761-B2DC-BD45-B7B4-F6623322503A}"/>
              </a:ext>
            </a:extLst>
          </p:cNvPr>
          <p:cNvSpPr/>
          <p:nvPr/>
        </p:nvSpPr>
        <p:spPr>
          <a:xfrm>
            <a:off x="9029142" y="39976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816">
            <a:extLst>
              <a:ext uri="{FF2B5EF4-FFF2-40B4-BE49-F238E27FC236}">
                <a16:creationId xmlns:a16="http://schemas.microsoft.com/office/drawing/2014/main" id="{2F743D9C-7B4C-4448-9450-19D2DBF41D4C}"/>
              </a:ext>
            </a:extLst>
          </p:cNvPr>
          <p:cNvSpPr/>
          <p:nvPr/>
        </p:nvSpPr>
        <p:spPr>
          <a:xfrm>
            <a:off x="954335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817">
            <a:extLst>
              <a:ext uri="{FF2B5EF4-FFF2-40B4-BE49-F238E27FC236}">
                <a16:creationId xmlns:a16="http://schemas.microsoft.com/office/drawing/2014/main" id="{7A5C521E-06AF-624A-95FC-9169215DAD72}"/>
              </a:ext>
            </a:extLst>
          </p:cNvPr>
          <p:cNvSpPr/>
          <p:nvPr/>
        </p:nvSpPr>
        <p:spPr>
          <a:xfrm>
            <a:off x="10082968"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818">
            <a:extLst>
              <a:ext uri="{FF2B5EF4-FFF2-40B4-BE49-F238E27FC236}">
                <a16:creationId xmlns:a16="http://schemas.microsoft.com/office/drawing/2014/main" id="{4982FF0F-02EE-BA49-B783-96E52CF4A86A}"/>
              </a:ext>
            </a:extLst>
          </p:cNvPr>
          <p:cNvSpPr/>
          <p:nvPr/>
        </p:nvSpPr>
        <p:spPr>
          <a:xfrm>
            <a:off x="10616229"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10453" y="7402"/>
                </a:moveTo>
                <a:cubicBezTo>
                  <a:pt x="10542" y="7500"/>
                  <a:pt x="10665" y="7560"/>
                  <a:pt x="10800" y="7560"/>
                </a:cubicBezTo>
                <a:cubicBezTo>
                  <a:pt x="10936" y="7560"/>
                  <a:pt x="11058" y="7500"/>
                  <a:pt x="11147" y="7402"/>
                </a:cubicBezTo>
                <a:lnTo>
                  <a:pt x="13111" y="5242"/>
                </a:lnTo>
                <a:cubicBezTo>
                  <a:pt x="13200" y="5144"/>
                  <a:pt x="13255" y="5009"/>
                  <a:pt x="13255" y="4860"/>
                </a:cubicBezTo>
                <a:cubicBezTo>
                  <a:pt x="13255" y="4562"/>
                  <a:pt x="13035" y="4320"/>
                  <a:pt x="12764" y="4320"/>
                </a:cubicBezTo>
                <a:cubicBezTo>
                  <a:pt x="12628" y="4320"/>
                  <a:pt x="12506" y="4381"/>
                  <a:pt x="12417" y="4478"/>
                </a:cubicBezTo>
                <a:lnTo>
                  <a:pt x="11291" y="5716"/>
                </a:lnTo>
                <a:lnTo>
                  <a:pt x="11291" y="540"/>
                </a:lnTo>
                <a:cubicBezTo>
                  <a:pt x="11291" y="242"/>
                  <a:pt x="11071" y="0"/>
                  <a:pt x="10800" y="0"/>
                </a:cubicBezTo>
                <a:cubicBezTo>
                  <a:pt x="10529" y="0"/>
                  <a:pt x="10309" y="242"/>
                  <a:pt x="10309" y="540"/>
                </a:cubicBezTo>
                <a:lnTo>
                  <a:pt x="10309" y="5716"/>
                </a:lnTo>
                <a:lnTo>
                  <a:pt x="9183" y="4478"/>
                </a:lnTo>
                <a:cubicBezTo>
                  <a:pt x="9095" y="4381"/>
                  <a:pt x="8972" y="4320"/>
                  <a:pt x="8836" y="4320"/>
                </a:cubicBezTo>
                <a:cubicBezTo>
                  <a:pt x="8565" y="4320"/>
                  <a:pt x="8345" y="4562"/>
                  <a:pt x="8345" y="4860"/>
                </a:cubicBezTo>
                <a:cubicBezTo>
                  <a:pt x="8345" y="5009"/>
                  <a:pt x="8400" y="5144"/>
                  <a:pt x="8489" y="5242"/>
                </a:cubicBezTo>
                <a:cubicBezTo>
                  <a:pt x="8489" y="5242"/>
                  <a:pt x="10453" y="7402"/>
                  <a:pt x="10453" y="740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819">
            <a:extLst>
              <a:ext uri="{FF2B5EF4-FFF2-40B4-BE49-F238E27FC236}">
                <a16:creationId xmlns:a16="http://schemas.microsoft.com/office/drawing/2014/main" id="{597489ED-8565-2947-A59E-BE16204D5943}"/>
              </a:ext>
            </a:extLst>
          </p:cNvPr>
          <p:cNvSpPr/>
          <p:nvPr/>
        </p:nvSpPr>
        <p:spPr>
          <a:xfrm>
            <a:off x="1114949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8836" y="3240"/>
                </a:moveTo>
                <a:cubicBezTo>
                  <a:pt x="8972" y="3240"/>
                  <a:pt x="9095" y="3179"/>
                  <a:pt x="9183" y="3082"/>
                </a:cubicBezTo>
                <a:lnTo>
                  <a:pt x="10309" y="1844"/>
                </a:lnTo>
                <a:lnTo>
                  <a:pt x="10309" y="7020"/>
                </a:lnTo>
                <a:cubicBezTo>
                  <a:pt x="10309" y="7318"/>
                  <a:pt x="10529" y="7560"/>
                  <a:pt x="10800" y="7560"/>
                </a:cubicBezTo>
                <a:cubicBezTo>
                  <a:pt x="11071" y="7560"/>
                  <a:pt x="11291" y="7318"/>
                  <a:pt x="11291" y="7020"/>
                </a:cubicBezTo>
                <a:lnTo>
                  <a:pt x="11291" y="1844"/>
                </a:lnTo>
                <a:lnTo>
                  <a:pt x="12417" y="3082"/>
                </a:lnTo>
                <a:cubicBezTo>
                  <a:pt x="12505" y="3179"/>
                  <a:pt x="12628" y="3240"/>
                  <a:pt x="12764" y="3240"/>
                </a:cubicBezTo>
                <a:cubicBezTo>
                  <a:pt x="13035" y="3240"/>
                  <a:pt x="13255" y="2998"/>
                  <a:pt x="13255" y="2700"/>
                </a:cubicBezTo>
                <a:cubicBezTo>
                  <a:pt x="13255" y="2551"/>
                  <a:pt x="13199" y="2416"/>
                  <a:pt x="13111" y="2318"/>
                </a:cubicBezTo>
                <a:lnTo>
                  <a:pt x="11147" y="158"/>
                </a:lnTo>
                <a:cubicBezTo>
                  <a:pt x="11058" y="61"/>
                  <a:pt x="10936" y="0"/>
                  <a:pt x="10800" y="0"/>
                </a:cubicBezTo>
                <a:cubicBezTo>
                  <a:pt x="10664" y="0"/>
                  <a:pt x="10542" y="60"/>
                  <a:pt x="10453" y="158"/>
                </a:cubicBezTo>
                <a:lnTo>
                  <a:pt x="8489" y="2318"/>
                </a:lnTo>
                <a:cubicBezTo>
                  <a:pt x="8400" y="2416"/>
                  <a:pt x="8345" y="2551"/>
                  <a:pt x="8345" y="2700"/>
                </a:cubicBezTo>
                <a:cubicBezTo>
                  <a:pt x="8345" y="2998"/>
                  <a:pt x="8565" y="3240"/>
                  <a:pt x="8836"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820">
            <a:extLst>
              <a:ext uri="{FF2B5EF4-FFF2-40B4-BE49-F238E27FC236}">
                <a16:creationId xmlns:a16="http://schemas.microsoft.com/office/drawing/2014/main" id="{7413C16F-02F0-D049-92F3-FA8376E9A309}"/>
              </a:ext>
            </a:extLst>
          </p:cNvPr>
          <p:cNvSpPr/>
          <p:nvPr/>
        </p:nvSpPr>
        <p:spPr>
          <a:xfrm>
            <a:off x="6350140"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507" y="3082"/>
                </a:moveTo>
                <a:lnTo>
                  <a:pt x="7507" y="3082"/>
                </a:lnTo>
                <a:lnTo>
                  <a:pt x="9471" y="5242"/>
                </a:lnTo>
                <a:cubicBezTo>
                  <a:pt x="9560" y="5340"/>
                  <a:pt x="9683" y="5400"/>
                  <a:pt x="9818" y="5400"/>
                </a:cubicBezTo>
                <a:cubicBezTo>
                  <a:pt x="10089" y="5400"/>
                  <a:pt x="10309" y="5158"/>
                  <a:pt x="10309" y="4860"/>
                </a:cubicBezTo>
                <a:cubicBezTo>
                  <a:pt x="10309" y="4712"/>
                  <a:pt x="10254" y="4577"/>
                  <a:pt x="10165" y="4478"/>
                </a:cubicBezTo>
                <a:lnTo>
                  <a:pt x="9040" y="3240"/>
                </a:lnTo>
                <a:lnTo>
                  <a:pt x="13745" y="3240"/>
                </a:lnTo>
                <a:lnTo>
                  <a:pt x="13745" y="3240"/>
                </a:lnTo>
                <a:cubicBezTo>
                  <a:pt x="14016" y="3240"/>
                  <a:pt x="14236" y="2998"/>
                  <a:pt x="14236" y="2700"/>
                </a:cubicBezTo>
                <a:cubicBezTo>
                  <a:pt x="14236" y="2402"/>
                  <a:pt x="14016" y="2160"/>
                  <a:pt x="13745" y="2160"/>
                </a:cubicBezTo>
                <a:lnTo>
                  <a:pt x="9040" y="2160"/>
                </a:lnTo>
                <a:lnTo>
                  <a:pt x="10165" y="922"/>
                </a:lnTo>
                <a:cubicBezTo>
                  <a:pt x="10254" y="824"/>
                  <a:pt x="10309" y="689"/>
                  <a:pt x="10309" y="540"/>
                </a:cubicBezTo>
                <a:cubicBezTo>
                  <a:pt x="10309" y="242"/>
                  <a:pt x="10089" y="0"/>
                  <a:pt x="9818" y="0"/>
                </a:cubicBezTo>
                <a:cubicBezTo>
                  <a:pt x="9683" y="0"/>
                  <a:pt x="9560" y="61"/>
                  <a:pt x="9471" y="158"/>
                </a:cubicBezTo>
                <a:lnTo>
                  <a:pt x="7507" y="2318"/>
                </a:lnTo>
                <a:lnTo>
                  <a:pt x="7507" y="2318"/>
                </a:lnTo>
                <a:cubicBezTo>
                  <a:pt x="7419" y="2417"/>
                  <a:pt x="7364" y="2552"/>
                  <a:pt x="7364" y="2700"/>
                </a:cubicBezTo>
                <a:cubicBezTo>
                  <a:pt x="7364" y="2849"/>
                  <a:pt x="7419" y="2984"/>
                  <a:pt x="7507" y="30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821">
            <a:extLst>
              <a:ext uri="{FF2B5EF4-FFF2-40B4-BE49-F238E27FC236}">
                <a16:creationId xmlns:a16="http://schemas.microsoft.com/office/drawing/2014/main" id="{FDEB45A2-D217-AE4B-81E9-66EB8EBB98B4}"/>
              </a:ext>
            </a:extLst>
          </p:cNvPr>
          <p:cNvSpPr/>
          <p:nvPr/>
        </p:nvSpPr>
        <p:spPr>
          <a:xfrm>
            <a:off x="6883402"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855" y="3240"/>
                </a:moveTo>
                <a:lnTo>
                  <a:pt x="7855" y="3240"/>
                </a:lnTo>
                <a:lnTo>
                  <a:pt x="12560" y="3240"/>
                </a:lnTo>
                <a:lnTo>
                  <a:pt x="11435" y="4478"/>
                </a:lnTo>
                <a:cubicBezTo>
                  <a:pt x="11346" y="4577"/>
                  <a:pt x="11291" y="4712"/>
                  <a:pt x="11291" y="4860"/>
                </a:cubicBezTo>
                <a:cubicBezTo>
                  <a:pt x="11291" y="5158"/>
                  <a:pt x="11511" y="5400"/>
                  <a:pt x="11782" y="5400"/>
                </a:cubicBezTo>
                <a:cubicBezTo>
                  <a:pt x="11917" y="5400"/>
                  <a:pt x="12040" y="5340"/>
                  <a:pt x="12129" y="5242"/>
                </a:cubicBezTo>
                <a:lnTo>
                  <a:pt x="14093" y="3082"/>
                </a:lnTo>
                <a:cubicBezTo>
                  <a:pt x="14181" y="2984"/>
                  <a:pt x="14236" y="2849"/>
                  <a:pt x="14236" y="2700"/>
                </a:cubicBezTo>
                <a:cubicBezTo>
                  <a:pt x="14236" y="2552"/>
                  <a:pt x="14181" y="2417"/>
                  <a:pt x="14093" y="2318"/>
                </a:cubicBezTo>
                <a:lnTo>
                  <a:pt x="12129" y="158"/>
                </a:lnTo>
                <a:cubicBezTo>
                  <a:pt x="12040" y="61"/>
                  <a:pt x="11917" y="0"/>
                  <a:pt x="11782" y="0"/>
                </a:cubicBezTo>
                <a:cubicBezTo>
                  <a:pt x="11511" y="0"/>
                  <a:pt x="11291" y="242"/>
                  <a:pt x="11291" y="540"/>
                </a:cubicBezTo>
                <a:cubicBezTo>
                  <a:pt x="11291" y="689"/>
                  <a:pt x="11346" y="824"/>
                  <a:pt x="11435" y="922"/>
                </a:cubicBezTo>
                <a:lnTo>
                  <a:pt x="12560" y="2160"/>
                </a:lnTo>
                <a:lnTo>
                  <a:pt x="7855" y="2160"/>
                </a:lnTo>
                <a:cubicBezTo>
                  <a:pt x="7584" y="2160"/>
                  <a:pt x="7364" y="2402"/>
                  <a:pt x="7364" y="2700"/>
                </a:cubicBezTo>
                <a:cubicBezTo>
                  <a:pt x="7364" y="2998"/>
                  <a:pt x="7584" y="3240"/>
                  <a:pt x="7855"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822">
            <a:extLst>
              <a:ext uri="{FF2B5EF4-FFF2-40B4-BE49-F238E27FC236}">
                <a16:creationId xmlns:a16="http://schemas.microsoft.com/office/drawing/2014/main" id="{5D17E434-BEAB-0642-A580-5103A785056D}"/>
              </a:ext>
            </a:extLst>
          </p:cNvPr>
          <p:cNvSpPr/>
          <p:nvPr/>
        </p:nvSpPr>
        <p:spPr>
          <a:xfrm>
            <a:off x="7416663"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8345" y="3780"/>
                </a:moveTo>
                <a:lnTo>
                  <a:pt x="10309" y="3780"/>
                </a:lnTo>
                <a:lnTo>
                  <a:pt x="10309" y="5940"/>
                </a:lnTo>
                <a:cubicBezTo>
                  <a:pt x="10309" y="6238"/>
                  <a:pt x="10529" y="6480"/>
                  <a:pt x="10800" y="6480"/>
                </a:cubicBezTo>
                <a:cubicBezTo>
                  <a:pt x="11071" y="6480"/>
                  <a:pt x="11291" y="6238"/>
                  <a:pt x="11291" y="5940"/>
                </a:cubicBezTo>
                <a:lnTo>
                  <a:pt x="11291" y="3780"/>
                </a:lnTo>
                <a:lnTo>
                  <a:pt x="13255" y="3780"/>
                </a:lnTo>
                <a:cubicBezTo>
                  <a:pt x="13525" y="3780"/>
                  <a:pt x="13745" y="3538"/>
                  <a:pt x="13745" y="3240"/>
                </a:cubicBezTo>
                <a:cubicBezTo>
                  <a:pt x="13745" y="2942"/>
                  <a:pt x="13525" y="2700"/>
                  <a:pt x="13255" y="2700"/>
                </a:cubicBezTo>
                <a:lnTo>
                  <a:pt x="11291" y="2700"/>
                </a:lnTo>
                <a:lnTo>
                  <a:pt x="11291" y="540"/>
                </a:lnTo>
                <a:cubicBezTo>
                  <a:pt x="11291" y="242"/>
                  <a:pt x="11071" y="0"/>
                  <a:pt x="10800" y="0"/>
                </a:cubicBezTo>
                <a:cubicBezTo>
                  <a:pt x="10529" y="0"/>
                  <a:pt x="10309" y="242"/>
                  <a:pt x="10309" y="540"/>
                </a:cubicBezTo>
                <a:lnTo>
                  <a:pt x="10309" y="2700"/>
                </a:lnTo>
                <a:lnTo>
                  <a:pt x="8345" y="2700"/>
                </a:lnTo>
                <a:cubicBezTo>
                  <a:pt x="8075" y="2700"/>
                  <a:pt x="7855" y="2942"/>
                  <a:pt x="7855" y="3240"/>
                </a:cubicBezTo>
                <a:cubicBezTo>
                  <a:pt x="7855" y="3538"/>
                  <a:pt x="8075" y="3780"/>
                  <a:pt x="8345"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823">
            <a:extLst>
              <a:ext uri="{FF2B5EF4-FFF2-40B4-BE49-F238E27FC236}">
                <a16:creationId xmlns:a16="http://schemas.microsoft.com/office/drawing/2014/main" id="{F661FFA4-1626-E949-9959-B9DC66EA5A0B}"/>
              </a:ext>
            </a:extLst>
          </p:cNvPr>
          <p:cNvSpPr/>
          <p:nvPr/>
        </p:nvSpPr>
        <p:spPr>
          <a:xfrm>
            <a:off x="7949924" y="964766"/>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20618" y="9257"/>
                </a:moveTo>
                <a:lnTo>
                  <a:pt x="982" y="9257"/>
                </a:lnTo>
                <a:lnTo>
                  <a:pt x="982" y="8023"/>
                </a:lnTo>
                <a:lnTo>
                  <a:pt x="20618" y="8023"/>
                </a:lnTo>
                <a:cubicBezTo>
                  <a:pt x="20618" y="8023"/>
                  <a:pt x="20618" y="9257"/>
                  <a:pt x="20618" y="9257"/>
                </a:cubicBezTo>
                <a:close/>
                <a:moveTo>
                  <a:pt x="19006" y="12960"/>
                </a:moveTo>
                <a:lnTo>
                  <a:pt x="15735" y="12960"/>
                </a:lnTo>
                <a:lnTo>
                  <a:pt x="16045" y="10491"/>
                </a:lnTo>
                <a:lnTo>
                  <a:pt x="19419" y="10491"/>
                </a:lnTo>
                <a:cubicBezTo>
                  <a:pt x="19419" y="10491"/>
                  <a:pt x="19006" y="12960"/>
                  <a:pt x="19006" y="12960"/>
                </a:cubicBezTo>
                <a:close/>
                <a:moveTo>
                  <a:pt x="18386" y="16663"/>
                </a:moveTo>
                <a:lnTo>
                  <a:pt x="15270" y="16663"/>
                </a:lnTo>
                <a:lnTo>
                  <a:pt x="15580" y="14194"/>
                </a:lnTo>
                <a:lnTo>
                  <a:pt x="18799" y="14194"/>
                </a:lnTo>
                <a:cubicBezTo>
                  <a:pt x="18799" y="14194"/>
                  <a:pt x="18386" y="16663"/>
                  <a:pt x="18386" y="16663"/>
                </a:cubicBezTo>
                <a:close/>
                <a:moveTo>
                  <a:pt x="17765" y="20366"/>
                </a:moveTo>
                <a:lnTo>
                  <a:pt x="14805" y="20366"/>
                </a:lnTo>
                <a:lnTo>
                  <a:pt x="15115" y="17897"/>
                </a:lnTo>
                <a:lnTo>
                  <a:pt x="18179" y="17897"/>
                </a:lnTo>
                <a:cubicBezTo>
                  <a:pt x="18179" y="17897"/>
                  <a:pt x="17765" y="20366"/>
                  <a:pt x="17765" y="20366"/>
                </a:cubicBezTo>
                <a:close/>
                <a:moveTo>
                  <a:pt x="11291" y="12960"/>
                </a:moveTo>
                <a:lnTo>
                  <a:pt x="11291" y="10491"/>
                </a:lnTo>
                <a:lnTo>
                  <a:pt x="15063" y="10491"/>
                </a:lnTo>
                <a:lnTo>
                  <a:pt x="14753" y="12960"/>
                </a:lnTo>
                <a:cubicBezTo>
                  <a:pt x="14753" y="12960"/>
                  <a:pt x="11291" y="12960"/>
                  <a:pt x="11291" y="12960"/>
                </a:cubicBezTo>
                <a:close/>
                <a:moveTo>
                  <a:pt x="14288" y="16663"/>
                </a:moveTo>
                <a:lnTo>
                  <a:pt x="11291" y="16663"/>
                </a:lnTo>
                <a:lnTo>
                  <a:pt x="11291" y="14194"/>
                </a:lnTo>
                <a:lnTo>
                  <a:pt x="14598" y="14194"/>
                </a:lnTo>
                <a:cubicBezTo>
                  <a:pt x="14598" y="14194"/>
                  <a:pt x="14288" y="16663"/>
                  <a:pt x="14288" y="16663"/>
                </a:cubicBezTo>
                <a:close/>
                <a:moveTo>
                  <a:pt x="13823" y="20366"/>
                </a:moveTo>
                <a:lnTo>
                  <a:pt x="11291" y="20366"/>
                </a:lnTo>
                <a:lnTo>
                  <a:pt x="11291" y="17897"/>
                </a:lnTo>
                <a:lnTo>
                  <a:pt x="14133" y="17897"/>
                </a:lnTo>
                <a:cubicBezTo>
                  <a:pt x="14133" y="17897"/>
                  <a:pt x="13823" y="20366"/>
                  <a:pt x="13823" y="20366"/>
                </a:cubicBezTo>
                <a:close/>
                <a:moveTo>
                  <a:pt x="10309" y="12960"/>
                </a:moveTo>
                <a:lnTo>
                  <a:pt x="6847" y="12960"/>
                </a:lnTo>
                <a:lnTo>
                  <a:pt x="6537" y="10491"/>
                </a:lnTo>
                <a:lnTo>
                  <a:pt x="10309" y="10491"/>
                </a:lnTo>
                <a:cubicBezTo>
                  <a:pt x="10309" y="10491"/>
                  <a:pt x="10309" y="12960"/>
                  <a:pt x="10309" y="12960"/>
                </a:cubicBezTo>
                <a:close/>
                <a:moveTo>
                  <a:pt x="10309" y="16663"/>
                </a:moveTo>
                <a:lnTo>
                  <a:pt x="7312" y="16663"/>
                </a:lnTo>
                <a:lnTo>
                  <a:pt x="7002" y="14194"/>
                </a:lnTo>
                <a:lnTo>
                  <a:pt x="10309" y="14194"/>
                </a:lnTo>
                <a:cubicBezTo>
                  <a:pt x="10309" y="14194"/>
                  <a:pt x="10309" y="16663"/>
                  <a:pt x="10309" y="16663"/>
                </a:cubicBezTo>
                <a:close/>
                <a:moveTo>
                  <a:pt x="10309" y="20366"/>
                </a:moveTo>
                <a:lnTo>
                  <a:pt x="7777" y="20366"/>
                </a:lnTo>
                <a:lnTo>
                  <a:pt x="7467" y="17897"/>
                </a:lnTo>
                <a:lnTo>
                  <a:pt x="10309" y="17897"/>
                </a:lnTo>
                <a:cubicBezTo>
                  <a:pt x="10309" y="17897"/>
                  <a:pt x="10309" y="20366"/>
                  <a:pt x="10309" y="20366"/>
                </a:cubicBezTo>
                <a:close/>
                <a:moveTo>
                  <a:pt x="3834" y="20366"/>
                </a:moveTo>
                <a:lnTo>
                  <a:pt x="3421" y="17897"/>
                </a:lnTo>
                <a:lnTo>
                  <a:pt x="6485" y="17897"/>
                </a:lnTo>
                <a:lnTo>
                  <a:pt x="6795" y="20366"/>
                </a:lnTo>
                <a:cubicBezTo>
                  <a:pt x="6795" y="20366"/>
                  <a:pt x="3834" y="20366"/>
                  <a:pt x="3834" y="20366"/>
                </a:cubicBezTo>
                <a:close/>
                <a:moveTo>
                  <a:pt x="2801" y="14194"/>
                </a:moveTo>
                <a:lnTo>
                  <a:pt x="6020" y="14194"/>
                </a:lnTo>
                <a:lnTo>
                  <a:pt x="6330" y="16663"/>
                </a:lnTo>
                <a:lnTo>
                  <a:pt x="3214" y="16663"/>
                </a:lnTo>
                <a:cubicBezTo>
                  <a:pt x="3214" y="16663"/>
                  <a:pt x="2801" y="14194"/>
                  <a:pt x="2801" y="14194"/>
                </a:cubicBezTo>
                <a:close/>
                <a:moveTo>
                  <a:pt x="2181" y="10491"/>
                </a:moveTo>
                <a:lnTo>
                  <a:pt x="5555" y="10491"/>
                </a:lnTo>
                <a:lnTo>
                  <a:pt x="5865" y="12960"/>
                </a:lnTo>
                <a:lnTo>
                  <a:pt x="2594" y="12960"/>
                </a:lnTo>
                <a:cubicBezTo>
                  <a:pt x="2594" y="12960"/>
                  <a:pt x="2181" y="10491"/>
                  <a:pt x="2181" y="10491"/>
                </a:cubicBezTo>
                <a:close/>
                <a:moveTo>
                  <a:pt x="20618" y="6789"/>
                </a:moveTo>
                <a:lnTo>
                  <a:pt x="982" y="6789"/>
                </a:lnTo>
                <a:cubicBezTo>
                  <a:pt x="440" y="6789"/>
                  <a:pt x="0" y="7342"/>
                  <a:pt x="0" y="8023"/>
                </a:cubicBezTo>
                <a:lnTo>
                  <a:pt x="0" y="9257"/>
                </a:lnTo>
                <a:cubicBezTo>
                  <a:pt x="0" y="9939"/>
                  <a:pt x="440" y="10491"/>
                  <a:pt x="982" y="10491"/>
                </a:cubicBezTo>
                <a:lnTo>
                  <a:pt x="1178" y="10491"/>
                </a:lnTo>
                <a:lnTo>
                  <a:pt x="2960" y="21133"/>
                </a:lnTo>
                <a:lnTo>
                  <a:pt x="2969" y="21130"/>
                </a:lnTo>
                <a:cubicBezTo>
                  <a:pt x="3023" y="21398"/>
                  <a:pt x="3207" y="21600"/>
                  <a:pt x="3436" y="21600"/>
                </a:cubicBezTo>
                <a:lnTo>
                  <a:pt x="18164" y="21600"/>
                </a:lnTo>
                <a:cubicBezTo>
                  <a:pt x="18393" y="21600"/>
                  <a:pt x="18577" y="21398"/>
                  <a:pt x="18631" y="21130"/>
                </a:cubicBezTo>
                <a:lnTo>
                  <a:pt x="18640" y="21133"/>
                </a:lnTo>
                <a:lnTo>
                  <a:pt x="20422" y="10491"/>
                </a:lnTo>
                <a:lnTo>
                  <a:pt x="20618" y="10491"/>
                </a:lnTo>
                <a:cubicBezTo>
                  <a:pt x="21160" y="10491"/>
                  <a:pt x="21600" y="9939"/>
                  <a:pt x="21600" y="9257"/>
                </a:cubicBezTo>
                <a:lnTo>
                  <a:pt x="21600" y="8023"/>
                </a:lnTo>
                <a:cubicBezTo>
                  <a:pt x="21600" y="7342"/>
                  <a:pt x="21160" y="6789"/>
                  <a:pt x="20618" y="6789"/>
                </a:cubicBezTo>
                <a:moveTo>
                  <a:pt x="8345" y="1234"/>
                </a:moveTo>
                <a:lnTo>
                  <a:pt x="13255" y="1234"/>
                </a:lnTo>
                <a:cubicBezTo>
                  <a:pt x="13525" y="1234"/>
                  <a:pt x="13745" y="958"/>
                  <a:pt x="13745" y="617"/>
                </a:cubicBezTo>
                <a:cubicBezTo>
                  <a:pt x="13745" y="276"/>
                  <a:pt x="13525" y="0"/>
                  <a:pt x="13255" y="0"/>
                </a:cubicBezTo>
                <a:lnTo>
                  <a:pt x="8345" y="0"/>
                </a:lnTo>
                <a:cubicBezTo>
                  <a:pt x="8075" y="0"/>
                  <a:pt x="7855" y="276"/>
                  <a:pt x="7855" y="617"/>
                </a:cubicBezTo>
                <a:cubicBezTo>
                  <a:pt x="7855" y="958"/>
                  <a:pt x="8075" y="1234"/>
                  <a:pt x="8345"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824">
            <a:extLst>
              <a:ext uri="{FF2B5EF4-FFF2-40B4-BE49-F238E27FC236}">
                <a16:creationId xmlns:a16="http://schemas.microsoft.com/office/drawing/2014/main" id="{EBC99CFF-D67F-5249-BCBB-455BA5006F3F}"/>
              </a:ext>
            </a:extLst>
          </p:cNvPr>
          <p:cNvSpPr/>
          <p:nvPr/>
        </p:nvSpPr>
        <p:spPr>
          <a:xfrm>
            <a:off x="8483185" y="933024"/>
            <a:ext cx="279328" cy="279282"/>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825">
            <a:extLst>
              <a:ext uri="{FF2B5EF4-FFF2-40B4-BE49-F238E27FC236}">
                <a16:creationId xmlns:a16="http://schemas.microsoft.com/office/drawing/2014/main" id="{32876346-B960-BB4D-9E5C-055088EAF6FA}"/>
              </a:ext>
            </a:extLst>
          </p:cNvPr>
          <p:cNvSpPr/>
          <p:nvPr/>
        </p:nvSpPr>
        <p:spPr>
          <a:xfrm>
            <a:off x="9016446"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5"/>
                </a:lnTo>
                <a:cubicBezTo>
                  <a:pt x="18365" y="2842"/>
                  <a:pt x="18032" y="2700"/>
                  <a:pt x="17673" y="2700"/>
                </a:cubicBezTo>
                <a:lnTo>
                  <a:pt x="1964" y="2700"/>
                </a:lnTo>
                <a:cubicBezTo>
                  <a:pt x="1604" y="2700"/>
                  <a:pt x="1271" y="2842"/>
                  <a:pt x="982" y="3075"/>
                </a:cubicBezTo>
                <a:cubicBezTo>
                  <a:pt x="982" y="3075"/>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826">
            <a:extLst>
              <a:ext uri="{FF2B5EF4-FFF2-40B4-BE49-F238E27FC236}">
                <a16:creationId xmlns:a16="http://schemas.microsoft.com/office/drawing/2014/main" id="{65E5420D-B1B6-6A40-8538-3D45267E8B95}"/>
              </a:ext>
            </a:extLst>
          </p:cNvPr>
          <p:cNvSpPr/>
          <p:nvPr/>
        </p:nvSpPr>
        <p:spPr>
          <a:xfrm>
            <a:off x="9549707" y="958417"/>
            <a:ext cx="279328" cy="228765"/>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2"/>
                  <a:pt x="8836" y="18603"/>
                </a:cubicBezTo>
                <a:cubicBezTo>
                  <a:pt x="8836" y="18935"/>
                  <a:pt x="9056" y="19202"/>
                  <a:pt x="9327" y="19202"/>
                </a:cubicBezTo>
                <a:lnTo>
                  <a:pt x="10309" y="19202"/>
                </a:lnTo>
                <a:cubicBezTo>
                  <a:pt x="10580" y="19202"/>
                  <a:pt x="10800" y="18935"/>
                  <a:pt x="10800" y="18603"/>
                </a:cubicBezTo>
                <a:cubicBezTo>
                  <a:pt x="10800" y="18272"/>
                  <a:pt x="10580" y="18004"/>
                  <a:pt x="10309" y="18004"/>
                </a:cubicBezTo>
                <a:moveTo>
                  <a:pt x="13255" y="18004"/>
                </a:moveTo>
                <a:lnTo>
                  <a:pt x="12273" y="18004"/>
                </a:lnTo>
                <a:cubicBezTo>
                  <a:pt x="12001" y="18004"/>
                  <a:pt x="11782" y="18272"/>
                  <a:pt x="11782" y="18603"/>
                </a:cubicBezTo>
                <a:cubicBezTo>
                  <a:pt x="11782" y="18935"/>
                  <a:pt x="12001" y="19202"/>
                  <a:pt x="12273" y="19202"/>
                </a:cubicBezTo>
                <a:lnTo>
                  <a:pt x="13255" y="19202"/>
                </a:lnTo>
                <a:cubicBezTo>
                  <a:pt x="13526" y="19202"/>
                  <a:pt x="13745" y="18935"/>
                  <a:pt x="13745" y="18603"/>
                </a:cubicBezTo>
                <a:cubicBezTo>
                  <a:pt x="13745" y="18272"/>
                  <a:pt x="13526" y="18004"/>
                  <a:pt x="13255" y="18004"/>
                </a:cubicBezTo>
                <a:moveTo>
                  <a:pt x="20618" y="14407"/>
                </a:moveTo>
                <a:cubicBezTo>
                  <a:pt x="20618" y="15069"/>
                  <a:pt x="20178" y="15606"/>
                  <a:pt x="19636" y="15606"/>
                </a:cubicBezTo>
                <a:lnTo>
                  <a:pt x="16691" y="15606"/>
                </a:lnTo>
                <a:cubicBezTo>
                  <a:pt x="16148" y="15606"/>
                  <a:pt x="15709" y="15069"/>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8"/>
                  <a:pt x="1963" y="3618"/>
                </a:cubicBezTo>
                <a:lnTo>
                  <a:pt x="1692" y="4850"/>
                </a:lnTo>
                <a:cubicBezTo>
                  <a:pt x="1436" y="4894"/>
                  <a:pt x="1197" y="4996"/>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2"/>
                </a:moveTo>
                <a:lnTo>
                  <a:pt x="16982" y="4654"/>
                </a:lnTo>
                <a:lnTo>
                  <a:pt x="12560" y="3208"/>
                </a:lnTo>
                <a:cubicBezTo>
                  <a:pt x="12560" y="3208"/>
                  <a:pt x="16776" y="2582"/>
                  <a:pt x="16776" y="2582"/>
                </a:cubicBezTo>
                <a:close/>
                <a:moveTo>
                  <a:pt x="18655" y="4816"/>
                </a:moveTo>
                <a:lnTo>
                  <a:pt x="18655" y="5149"/>
                </a:lnTo>
                <a:cubicBezTo>
                  <a:pt x="18453" y="5005"/>
                  <a:pt x="18231" y="4904"/>
                  <a:pt x="17992" y="4856"/>
                </a:cubicBezTo>
                <a:lnTo>
                  <a:pt x="17871" y="3642"/>
                </a:lnTo>
                <a:cubicBezTo>
                  <a:pt x="18318" y="3754"/>
                  <a:pt x="18655" y="4237"/>
                  <a:pt x="18655" y="4816"/>
                </a:cubicBezTo>
                <a:moveTo>
                  <a:pt x="19636" y="9612"/>
                </a:moveTo>
                <a:lnTo>
                  <a:pt x="19636" y="4816"/>
                </a:lnTo>
                <a:cubicBezTo>
                  <a:pt x="19636" y="3525"/>
                  <a:pt x="18798" y="2479"/>
                  <a:pt x="17750" y="2428"/>
                </a:cubicBezTo>
                <a:lnTo>
                  <a:pt x="17633" y="1247"/>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2"/>
                  <a:pt x="14727" y="18603"/>
                </a:cubicBezTo>
                <a:cubicBezTo>
                  <a:pt x="14727" y="18935"/>
                  <a:pt x="14947" y="19202"/>
                  <a:pt x="15218" y="19202"/>
                </a:cubicBezTo>
                <a:lnTo>
                  <a:pt x="16200" y="19202"/>
                </a:lnTo>
                <a:cubicBezTo>
                  <a:pt x="16471" y="19202"/>
                  <a:pt x="16691" y="18935"/>
                  <a:pt x="16691" y="18603"/>
                </a:cubicBezTo>
                <a:cubicBezTo>
                  <a:pt x="16691" y="18272"/>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2"/>
                  <a:pt x="5891" y="18603"/>
                </a:cubicBezTo>
                <a:cubicBezTo>
                  <a:pt x="5891" y="18935"/>
                  <a:pt x="6110" y="19202"/>
                  <a:pt x="6382" y="19202"/>
                </a:cubicBezTo>
                <a:lnTo>
                  <a:pt x="7364" y="19202"/>
                </a:lnTo>
                <a:cubicBezTo>
                  <a:pt x="7635" y="19202"/>
                  <a:pt x="7855" y="18935"/>
                  <a:pt x="7855" y="18603"/>
                </a:cubicBezTo>
                <a:cubicBezTo>
                  <a:pt x="7855" y="18272"/>
                  <a:pt x="7635" y="18004"/>
                  <a:pt x="7364" y="18004"/>
                </a:cubicBezTo>
                <a:moveTo>
                  <a:pt x="4418" y="18004"/>
                </a:moveTo>
                <a:lnTo>
                  <a:pt x="3436" y="18004"/>
                </a:lnTo>
                <a:cubicBezTo>
                  <a:pt x="3165" y="18004"/>
                  <a:pt x="2945" y="18272"/>
                  <a:pt x="2945" y="18603"/>
                </a:cubicBezTo>
                <a:cubicBezTo>
                  <a:pt x="2945" y="18935"/>
                  <a:pt x="3165" y="19202"/>
                  <a:pt x="3436" y="19202"/>
                </a:cubicBezTo>
                <a:lnTo>
                  <a:pt x="4418" y="19202"/>
                </a:lnTo>
                <a:cubicBezTo>
                  <a:pt x="4690" y="19202"/>
                  <a:pt x="4909" y="18935"/>
                  <a:pt x="4909" y="18603"/>
                </a:cubicBezTo>
                <a:cubicBezTo>
                  <a:pt x="4909" y="18272"/>
                  <a:pt x="4690" y="18004"/>
                  <a:pt x="4418" y="1800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827">
            <a:extLst>
              <a:ext uri="{FF2B5EF4-FFF2-40B4-BE49-F238E27FC236}">
                <a16:creationId xmlns:a16="http://schemas.microsoft.com/office/drawing/2014/main" id="{E40C0BF8-264D-0B46-975E-2BC20441B326}"/>
              </a:ext>
            </a:extLst>
          </p:cNvPr>
          <p:cNvSpPr/>
          <p:nvPr/>
        </p:nvSpPr>
        <p:spPr>
          <a:xfrm>
            <a:off x="10121058" y="93302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0"/>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3"/>
                </a:lnTo>
                <a:lnTo>
                  <a:pt x="10260" y="21404"/>
                </a:lnTo>
                <a:lnTo>
                  <a:pt x="10269" y="21399"/>
                </a:lnTo>
                <a:cubicBezTo>
                  <a:pt x="10393" y="21518"/>
                  <a:pt x="10579" y="21600"/>
                  <a:pt x="10800" y="21600"/>
                </a:cubicBezTo>
                <a:cubicBezTo>
                  <a:pt x="11021" y="21600"/>
                  <a:pt x="11207" y="21518"/>
                  <a:pt x="11331" y="21399"/>
                </a:cubicBezTo>
                <a:lnTo>
                  <a:pt x="11340" y="21404"/>
                </a:lnTo>
                <a:lnTo>
                  <a:pt x="12898" y="19893"/>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0"/>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828">
            <a:extLst>
              <a:ext uri="{FF2B5EF4-FFF2-40B4-BE49-F238E27FC236}">
                <a16:creationId xmlns:a16="http://schemas.microsoft.com/office/drawing/2014/main" id="{B167BBD5-A7EB-CA4F-96AE-188F5C91751F}"/>
              </a:ext>
            </a:extLst>
          </p:cNvPr>
          <p:cNvSpPr/>
          <p:nvPr/>
        </p:nvSpPr>
        <p:spPr>
          <a:xfrm>
            <a:off x="10641622" y="9330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0"/>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599"/>
                  <a:pt x="20834" y="18655"/>
                  <a:pt x="21000" y="18655"/>
                </a:cubicBezTo>
                <a:cubicBezTo>
                  <a:pt x="21332" y="18655"/>
                  <a:pt x="21600" y="18435"/>
                  <a:pt x="21600" y="18164"/>
                </a:cubicBezTo>
                <a:lnTo>
                  <a:pt x="21600" y="491"/>
                </a:lnTo>
                <a:cubicBezTo>
                  <a:pt x="21600" y="220"/>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829">
            <a:extLst>
              <a:ext uri="{FF2B5EF4-FFF2-40B4-BE49-F238E27FC236}">
                <a16:creationId xmlns:a16="http://schemas.microsoft.com/office/drawing/2014/main" id="{304CF123-AC66-3540-BF7E-4440C977104D}"/>
              </a:ext>
            </a:extLst>
          </p:cNvPr>
          <p:cNvSpPr/>
          <p:nvPr/>
        </p:nvSpPr>
        <p:spPr>
          <a:xfrm>
            <a:off x="1114949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0529" y="12764"/>
                  <a:pt x="10309" y="12544"/>
                  <a:pt x="10309" y="12273"/>
                </a:cubicBezTo>
                <a:cubicBezTo>
                  <a:pt x="10309" y="12001"/>
                  <a:pt x="10529" y="11782"/>
                  <a:pt x="10800" y="11782"/>
                </a:cubicBezTo>
                <a:cubicBezTo>
                  <a:pt x="11071" y="11782"/>
                  <a:pt x="11291" y="12001"/>
                  <a:pt x="11291" y="12273"/>
                </a:cubicBezTo>
                <a:cubicBezTo>
                  <a:pt x="11291" y="12544"/>
                  <a:pt x="11071" y="12764"/>
                  <a:pt x="10800" y="12764"/>
                </a:cubicBezTo>
                <a:moveTo>
                  <a:pt x="10800" y="10800"/>
                </a:moveTo>
                <a:cubicBezTo>
                  <a:pt x="9987" y="10800"/>
                  <a:pt x="9327" y="11460"/>
                  <a:pt x="9327" y="12273"/>
                </a:cubicBezTo>
                <a:cubicBezTo>
                  <a:pt x="9327" y="13086"/>
                  <a:pt x="9987" y="13745"/>
                  <a:pt x="10800" y="13745"/>
                </a:cubicBezTo>
                <a:cubicBezTo>
                  <a:pt x="11613" y="13745"/>
                  <a:pt x="12273" y="13086"/>
                  <a:pt x="12273" y="12273"/>
                </a:cubicBezTo>
                <a:cubicBezTo>
                  <a:pt x="12273" y="11460"/>
                  <a:pt x="11613" y="10800"/>
                  <a:pt x="10800" y="10800"/>
                </a:cubicBezTo>
                <a:moveTo>
                  <a:pt x="20469" y="11563"/>
                </a:moveTo>
                <a:lnTo>
                  <a:pt x="19745" y="13686"/>
                </a:lnTo>
                <a:cubicBezTo>
                  <a:pt x="17492" y="14931"/>
                  <a:pt x="14436" y="15709"/>
                  <a:pt x="11045" y="15709"/>
                </a:cubicBezTo>
                <a:cubicBezTo>
                  <a:pt x="7337" y="15709"/>
                  <a:pt x="4024" y="14783"/>
                  <a:pt x="1732" y="13326"/>
                </a:cubicBezTo>
                <a:lnTo>
                  <a:pt x="1132" y="11568"/>
                </a:lnTo>
                <a:cubicBezTo>
                  <a:pt x="1132" y="11568"/>
                  <a:pt x="982" y="11171"/>
                  <a:pt x="982" y="10800"/>
                </a:cubicBezTo>
                <a:cubicBezTo>
                  <a:pt x="982" y="9718"/>
                  <a:pt x="1863" y="8836"/>
                  <a:pt x="2945" y="8836"/>
                </a:cubicBezTo>
                <a:lnTo>
                  <a:pt x="18655" y="8836"/>
                </a:lnTo>
                <a:cubicBezTo>
                  <a:pt x="19738" y="8836"/>
                  <a:pt x="20618" y="9718"/>
                  <a:pt x="20618" y="10800"/>
                </a:cubicBezTo>
                <a:cubicBezTo>
                  <a:pt x="20618" y="11173"/>
                  <a:pt x="20469" y="11563"/>
                  <a:pt x="20469" y="11563"/>
                </a:cubicBezTo>
                <a:moveTo>
                  <a:pt x="17640" y="19860"/>
                </a:moveTo>
                <a:cubicBezTo>
                  <a:pt x="17636" y="19861"/>
                  <a:pt x="17438" y="20618"/>
                  <a:pt x="16691" y="20618"/>
                </a:cubicBezTo>
                <a:lnTo>
                  <a:pt x="4909" y="20618"/>
                </a:lnTo>
                <a:cubicBezTo>
                  <a:pt x="4169" y="20618"/>
                  <a:pt x="3960" y="19860"/>
                  <a:pt x="3960" y="19860"/>
                </a:cubicBezTo>
                <a:lnTo>
                  <a:pt x="2196" y="14687"/>
                </a:lnTo>
                <a:cubicBezTo>
                  <a:pt x="4567" y="15928"/>
                  <a:pt x="7651" y="16691"/>
                  <a:pt x="11045" y="16691"/>
                </a:cubicBezTo>
                <a:cubicBezTo>
                  <a:pt x="14163" y="16691"/>
                  <a:pt x="17019" y="16046"/>
                  <a:pt x="19304" y="14981"/>
                </a:cubicBezTo>
                <a:cubicBezTo>
                  <a:pt x="19304" y="14981"/>
                  <a:pt x="17640" y="19860"/>
                  <a:pt x="17640" y="19860"/>
                </a:cubicBezTo>
                <a:close/>
                <a:moveTo>
                  <a:pt x="10800" y="982"/>
                </a:moveTo>
                <a:cubicBezTo>
                  <a:pt x="13436" y="982"/>
                  <a:pt x="15657" y="3875"/>
                  <a:pt x="16409" y="7855"/>
                </a:cubicBezTo>
                <a:lnTo>
                  <a:pt x="5191" y="7855"/>
                </a:lnTo>
                <a:cubicBezTo>
                  <a:pt x="5943" y="3875"/>
                  <a:pt x="8164" y="982"/>
                  <a:pt x="10800" y="982"/>
                </a:cubicBezTo>
                <a:moveTo>
                  <a:pt x="18655" y="7855"/>
                </a:moveTo>
                <a:lnTo>
                  <a:pt x="17401" y="7855"/>
                </a:lnTo>
                <a:cubicBezTo>
                  <a:pt x="16584" y="3325"/>
                  <a:pt x="13944" y="0"/>
                  <a:pt x="10800" y="0"/>
                </a:cubicBezTo>
                <a:cubicBezTo>
                  <a:pt x="7656" y="0"/>
                  <a:pt x="5016" y="3325"/>
                  <a:pt x="4200" y="7855"/>
                </a:cubicBezTo>
                <a:lnTo>
                  <a:pt x="2945" y="7855"/>
                </a:lnTo>
                <a:cubicBezTo>
                  <a:pt x="1319" y="7855"/>
                  <a:pt x="0" y="9174"/>
                  <a:pt x="0" y="10800"/>
                </a:cubicBezTo>
                <a:cubicBezTo>
                  <a:pt x="0" y="11348"/>
                  <a:pt x="151" y="11732"/>
                  <a:pt x="151" y="11732"/>
                </a:cubicBezTo>
                <a:lnTo>
                  <a:pt x="3118" y="20435"/>
                </a:lnTo>
                <a:cubicBezTo>
                  <a:pt x="3118" y="20435"/>
                  <a:pt x="3452" y="21600"/>
                  <a:pt x="4909" y="21600"/>
                </a:cubicBezTo>
                <a:lnTo>
                  <a:pt x="16691" y="21600"/>
                </a:lnTo>
                <a:cubicBezTo>
                  <a:pt x="18153" y="21600"/>
                  <a:pt x="18565" y="20194"/>
                  <a:pt x="18570" y="20177"/>
                </a:cubicBezTo>
                <a:lnTo>
                  <a:pt x="21437" y="11727"/>
                </a:lnTo>
                <a:cubicBezTo>
                  <a:pt x="21534" y="11434"/>
                  <a:pt x="21600" y="11126"/>
                  <a:pt x="21600" y="10800"/>
                </a:cubicBezTo>
                <a:cubicBezTo>
                  <a:pt x="21600" y="9174"/>
                  <a:pt x="20281" y="7855"/>
                  <a:pt x="1865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831">
            <a:extLst>
              <a:ext uri="{FF2B5EF4-FFF2-40B4-BE49-F238E27FC236}">
                <a16:creationId xmlns:a16="http://schemas.microsoft.com/office/drawing/2014/main" id="{8B9E7054-50E1-0E4E-9839-A3E5435DFD18}"/>
              </a:ext>
            </a:extLst>
          </p:cNvPr>
          <p:cNvSpPr/>
          <p:nvPr/>
        </p:nvSpPr>
        <p:spPr>
          <a:xfrm>
            <a:off x="918949"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moveTo>
                  <a:pt x="5400" y="12764"/>
                </a:moveTo>
                <a:cubicBezTo>
                  <a:pt x="5028" y="12764"/>
                  <a:pt x="4725" y="12983"/>
                  <a:pt x="4725" y="13255"/>
                </a:cubicBezTo>
                <a:cubicBezTo>
                  <a:pt x="4725" y="13390"/>
                  <a:pt x="4800" y="13513"/>
                  <a:pt x="4923" y="13602"/>
                </a:cubicBezTo>
                <a:lnTo>
                  <a:pt x="10323" y="17529"/>
                </a:lnTo>
                <a:cubicBezTo>
                  <a:pt x="10445" y="17618"/>
                  <a:pt x="10614" y="17673"/>
                  <a:pt x="10800" y="17673"/>
                </a:cubicBezTo>
                <a:cubicBezTo>
                  <a:pt x="10986" y="17673"/>
                  <a:pt x="11155" y="17618"/>
                  <a:pt x="11277" y="17529"/>
                </a:cubicBezTo>
                <a:lnTo>
                  <a:pt x="16677" y="13602"/>
                </a:lnTo>
                <a:cubicBezTo>
                  <a:pt x="16800" y="13513"/>
                  <a:pt x="16875" y="13390"/>
                  <a:pt x="16875" y="13255"/>
                </a:cubicBezTo>
                <a:cubicBezTo>
                  <a:pt x="16875" y="12983"/>
                  <a:pt x="16572" y="12764"/>
                  <a:pt x="16200" y="12764"/>
                </a:cubicBezTo>
                <a:cubicBezTo>
                  <a:pt x="16014" y="12764"/>
                  <a:pt x="15845" y="12819"/>
                  <a:pt x="15723" y="12907"/>
                </a:cubicBezTo>
                <a:lnTo>
                  <a:pt x="11475" y="15997"/>
                </a:lnTo>
                <a:lnTo>
                  <a:pt x="11475" y="491"/>
                </a:lnTo>
                <a:cubicBezTo>
                  <a:pt x="11475" y="220"/>
                  <a:pt x="11172" y="0"/>
                  <a:pt x="10800" y="0"/>
                </a:cubicBezTo>
                <a:cubicBezTo>
                  <a:pt x="10428" y="0"/>
                  <a:pt x="10125" y="220"/>
                  <a:pt x="10125" y="491"/>
                </a:cubicBezTo>
                <a:lnTo>
                  <a:pt x="10125" y="15997"/>
                </a:lnTo>
                <a:lnTo>
                  <a:pt x="5877" y="12907"/>
                </a:lnTo>
                <a:cubicBezTo>
                  <a:pt x="5755" y="12819"/>
                  <a:pt x="5586" y="12764"/>
                  <a:pt x="54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832">
            <a:extLst>
              <a:ext uri="{FF2B5EF4-FFF2-40B4-BE49-F238E27FC236}">
                <a16:creationId xmlns:a16="http://schemas.microsoft.com/office/drawing/2014/main" id="{BC695FC4-45AD-9B4A-AF2A-9C5D7268DDE1}"/>
              </a:ext>
            </a:extLst>
          </p:cNvPr>
          <p:cNvSpPr/>
          <p:nvPr/>
        </p:nvSpPr>
        <p:spPr>
          <a:xfrm>
            <a:off x="1452210"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4909"/>
                </a:moveTo>
                <a:cubicBezTo>
                  <a:pt x="5586" y="4909"/>
                  <a:pt x="5755" y="4855"/>
                  <a:pt x="5877" y="4765"/>
                </a:cubicBezTo>
                <a:lnTo>
                  <a:pt x="10125" y="1676"/>
                </a:lnTo>
                <a:lnTo>
                  <a:pt x="10125" y="17182"/>
                </a:lnTo>
                <a:cubicBezTo>
                  <a:pt x="10125" y="17453"/>
                  <a:pt x="10428" y="17673"/>
                  <a:pt x="10800" y="17673"/>
                </a:cubicBezTo>
                <a:cubicBezTo>
                  <a:pt x="11172" y="17673"/>
                  <a:pt x="11475" y="17453"/>
                  <a:pt x="11475" y="17182"/>
                </a:cubicBezTo>
                <a:lnTo>
                  <a:pt x="11475" y="1676"/>
                </a:lnTo>
                <a:lnTo>
                  <a:pt x="15723" y="4765"/>
                </a:lnTo>
                <a:cubicBezTo>
                  <a:pt x="15845" y="4855"/>
                  <a:pt x="16014" y="4909"/>
                  <a:pt x="16200" y="4909"/>
                </a:cubicBezTo>
                <a:cubicBezTo>
                  <a:pt x="16572" y="4909"/>
                  <a:pt x="16875" y="4690"/>
                  <a:pt x="16875" y="4418"/>
                </a:cubicBezTo>
                <a:cubicBezTo>
                  <a:pt x="16875" y="4283"/>
                  <a:pt x="16800" y="4161"/>
                  <a:pt x="16677" y="4071"/>
                </a:cubicBezTo>
                <a:lnTo>
                  <a:pt x="11277" y="144"/>
                </a:lnTo>
                <a:cubicBezTo>
                  <a:pt x="11155" y="55"/>
                  <a:pt x="10986" y="0"/>
                  <a:pt x="10800" y="0"/>
                </a:cubicBezTo>
                <a:cubicBezTo>
                  <a:pt x="10614" y="0"/>
                  <a:pt x="10445" y="55"/>
                  <a:pt x="10323" y="144"/>
                </a:cubicBezTo>
                <a:lnTo>
                  <a:pt x="4923" y="4071"/>
                </a:lnTo>
                <a:cubicBezTo>
                  <a:pt x="4800" y="4161"/>
                  <a:pt x="4725" y="4283"/>
                  <a:pt x="4725" y="4418"/>
                </a:cubicBezTo>
                <a:cubicBezTo>
                  <a:pt x="4725" y="4690"/>
                  <a:pt x="5028" y="4909"/>
                  <a:pt x="5400" y="4909"/>
                </a:cubicBezTo>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833">
            <a:extLst>
              <a:ext uri="{FF2B5EF4-FFF2-40B4-BE49-F238E27FC236}">
                <a16:creationId xmlns:a16="http://schemas.microsoft.com/office/drawing/2014/main" id="{48B68A58-F18B-1A48-B958-BBC8D59413CE}"/>
              </a:ext>
            </a:extLst>
          </p:cNvPr>
          <p:cNvSpPr/>
          <p:nvPr/>
        </p:nvSpPr>
        <p:spPr>
          <a:xfrm>
            <a:off x="194738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4"/>
                </a:cubicBezTo>
                <a:lnTo>
                  <a:pt x="13217" y="8494"/>
                </a:lnTo>
                <a:cubicBezTo>
                  <a:pt x="12503" y="8089"/>
                  <a:pt x="11680" y="7855"/>
                  <a:pt x="10800" y="7855"/>
                </a:cubicBezTo>
                <a:cubicBezTo>
                  <a:pt x="8089" y="7855"/>
                  <a:pt x="5891" y="10053"/>
                  <a:pt x="5891" y="12764"/>
                </a:cubicBezTo>
                <a:cubicBezTo>
                  <a:pt x="5891" y="13643"/>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1"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9"/>
                  <a:pt x="11339" y="12919"/>
                  <a:pt x="11147" y="13111"/>
                </a:cubicBezTo>
                <a:cubicBezTo>
                  <a:pt x="10955" y="13303"/>
                  <a:pt x="10645" y="13303"/>
                  <a:pt x="10453" y="13111"/>
                </a:cubicBezTo>
                <a:cubicBezTo>
                  <a:pt x="10261" y="12919"/>
                  <a:pt x="10261" y="12609"/>
                  <a:pt x="10453" y="12417"/>
                </a:cubicBezTo>
                <a:moveTo>
                  <a:pt x="6144" y="17420"/>
                </a:moveTo>
                <a:lnTo>
                  <a:pt x="11842" y="13805"/>
                </a:lnTo>
                <a:lnTo>
                  <a:pt x="15456" y="8107"/>
                </a:lnTo>
                <a:lnTo>
                  <a:pt x="9759" y="11722"/>
                </a:lnTo>
                <a:cubicBezTo>
                  <a:pt x="9759" y="11722"/>
                  <a:pt x="6144" y="17420"/>
                  <a:pt x="6144" y="174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834">
            <a:extLst>
              <a:ext uri="{FF2B5EF4-FFF2-40B4-BE49-F238E27FC236}">
                <a16:creationId xmlns:a16="http://schemas.microsoft.com/office/drawing/2014/main" id="{643F106F-271D-1C48-8286-370B1F4BDBCA}"/>
              </a:ext>
            </a:extLst>
          </p:cNvPr>
          <p:cNvSpPr/>
          <p:nvPr/>
        </p:nvSpPr>
        <p:spPr>
          <a:xfrm>
            <a:off x="248064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835">
            <a:extLst>
              <a:ext uri="{FF2B5EF4-FFF2-40B4-BE49-F238E27FC236}">
                <a16:creationId xmlns:a16="http://schemas.microsoft.com/office/drawing/2014/main" id="{9BB53E81-36B4-6448-AC79-3992B6FD9432}"/>
              </a:ext>
            </a:extLst>
          </p:cNvPr>
          <p:cNvSpPr/>
          <p:nvPr/>
        </p:nvSpPr>
        <p:spPr>
          <a:xfrm>
            <a:off x="301390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836">
            <a:extLst>
              <a:ext uri="{FF2B5EF4-FFF2-40B4-BE49-F238E27FC236}">
                <a16:creationId xmlns:a16="http://schemas.microsoft.com/office/drawing/2014/main" id="{AA3FD8F7-A942-3340-933A-1F7C5FAEB534}"/>
              </a:ext>
            </a:extLst>
          </p:cNvPr>
          <p:cNvSpPr/>
          <p:nvPr/>
        </p:nvSpPr>
        <p:spPr>
          <a:xfrm>
            <a:off x="3547164" y="162966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837">
            <a:extLst>
              <a:ext uri="{FF2B5EF4-FFF2-40B4-BE49-F238E27FC236}">
                <a16:creationId xmlns:a16="http://schemas.microsoft.com/office/drawing/2014/main" id="{0617B038-2469-4B4C-BF00-BDE0D7360827}"/>
              </a:ext>
            </a:extLst>
          </p:cNvPr>
          <p:cNvSpPr/>
          <p:nvPr/>
        </p:nvSpPr>
        <p:spPr>
          <a:xfrm>
            <a:off x="4080425" y="1623315"/>
            <a:ext cx="279328" cy="215845"/>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838">
            <a:extLst>
              <a:ext uri="{FF2B5EF4-FFF2-40B4-BE49-F238E27FC236}">
                <a16:creationId xmlns:a16="http://schemas.microsoft.com/office/drawing/2014/main" id="{CD43D576-0D7A-C344-9A4D-5748ADA78EE4}"/>
              </a:ext>
            </a:extLst>
          </p:cNvPr>
          <p:cNvSpPr/>
          <p:nvPr/>
        </p:nvSpPr>
        <p:spPr>
          <a:xfrm>
            <a:off x="4613686" y="161696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5" y="12000"/>
                  <a:pt x="13745" y="12269"/>
                  <a:pt x="13745" y="12600"/>
                </a:cubicBezTo>
                <a:cubicBezTo>
                  <a:pt x="13745" y="14589"/>
                  <a:pt x="12426" y="16200"/>
                  <a:pt x="10800" y="16200"/>
                </a:cubicBezTo>
                <a:cubicBezTo>
                  <a:pt x="9173" y="16200"/>
                  <a:pt x="7855" y="14589"/>
                  <a:pt x="7855" y="12600"/>
                </a:cubicBezTo>
                <a:cubicBezTo>
                  <a:pt x="7855" y="12269"/>
                  <a:pt x="7635" y="12000"/>
                  <a:pt x="7364" y="12000"/>
                </a:cubicBezTo>
                <a:lnTo>
                  <a:pt x="1285" y="12000"/>
                </a:lnTo>
                <a:cubicBezTo>
                  <a:pt x="1285" y="12000"/>
                  <a:pt x="5703" y="1200"/>
                  <a:pt x="5703" y="1200"/>
                </a:cubicBezTo>
                <a:close/>
                <a:moveTo>
                  <a:pt x="21543" y="12335"/>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5"/>
                </a:lnTo>
                <a:cubicBezTo>
                  <a:pt x="23" y="12415"/>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5"/>
                  <a:pt x="21543" y="123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839">
            <a:extLst>
              <a:ext uri="{FF2B5EF4-FFF2-40B4-BE49-F238E27FC236}">
                <a16:creationId xmlns:a16="http://schemas.microsoft.com/office/drawing/2014/main" id="{BAD5A9C6-661A-B941-8127-569F3911BCB4}"/>
              </a:ext>
            </a:extLst>
          </p:cNvPr>
          <p:cNvSpPr/>
          <p:nvPr/>
        </p:nvSpPr>
        <p:spPr>
          <a:xfrm>
            <a:off x="5146947"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1"/>
                </a:moveTo>
                <a:lnTo>
                  <a:pt x="21548" y="13259"/>
                </a:lnTo>
                <a:lnTo>
                  <a:pt x="16639" y="2459"/>
                </a:lnTo>
                <a:lnTo>
                  <a:pt x="16634" y="2461"/>
                </a:lnTo>
                <a:cubicBezTo>
                  <a:pt x="16554" y="2284"/>
                  <a:pt x="16392" y="2160"/>
                  <a:pt x="16200" y="2160"/>
                </a:cubicBezTo>
                <a:lnTo>
                  <a:pt x="12764" y="2160"/>
                </a:lnTo>
                <a:cubicBezTo>
                  <a:pt x="12492" y="2160"/>
                  <a:pt x="12273" y="2402"/>
                  <a:pt x="12273" y="2700"/>
                </a:cubicBezTo>
                <a:cubicBezTo>
                  <a:pt x="12273" y="2999"/>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9"/>
                  <a:pt x="9327" y="2700"/>
                </a:cubicBezTo>
                <a:cubicBezTo>
                  <a:pt x="9327" y="2402"/>
                  <a:pt x="9108" y="2160"/>
                  <a:pt x="8836"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3" y="13261"/>
                </a:cubicBezTo>
                <a:moveTo>
                  <a:pt x="7855" y="8640"/>
                </a:moveTo>
                <a:cubicBezTo>
                  <a:pt x="7583" y="8640"/>
                  <a:pt x="7364" y="8882"/>
                  <a:pt x="7364" y="9180"/>
                </a:cubicBezTo>
                <a:cubicBezTo>
                  <a:pt x="7364" y="9329"/>
                  <a:pt x="7418" y="9464"/>
                  <a:pt x="7507" y="9562"/>
                </a:cubicBezTo>
                <a:lnTo>
                  <a:pt x="10453" y="12802"/>
                </a:lnTo>
                <a:cubicBezTo>
                  <a:pt x="10542" y="12900"/>
                  <a:pt x="10665" y="12960"/>
                  <a:pt x="10800" y="12960"/>
                </a:cubicBezTo>
                <a:cubicBezTo>
                  <a:pt x="10936" y="12960"/>
                  <a:pt x="11058" y="12900"/>
                  <a:pt x="11147" y="12802"/>
                </a:cubicBezTo>
                <a:lnTo>
                  <a:pt x="14093" y="9562"/>
                </a:lnTo>
                <a:cubicBezTo>
                  <a:pt x="14182" y="9464"/>
                  <a:pt x="14236" y="9329"/>
                  <a:pt x="14236" y="9180"/>
                </a:cubicBezTo>
                <a:cubicBezTo>
                  <a:pt x="14236" y="8882"/>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840">
            <a:extLst>
              <a:ext uri="{FF2B5EF4-FFF2-40B4-BE49-F238E27FC236}">
                <a16:creationId xmlns:a16="http://schemas.microsoft.com/office/drawing/2014/main" id="{10AA392A-ABE6-424C-AFED-E130018CF3FD}"/>
              </a:ext>
            </a:extLst>
          </p:cNvPr>
          <p:cNvSpPr/>
          <p:nvPr/>
        </p:nvSpPr>
        <p:spPr>
          <a:xfrm>
            <a:off x="5680208"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1"/>
                </a:moveTo>
                <a:lnTo>
                  <a:pt x="21548" y="13259"/>
                </a:lnTo>
                <a:lnTo>
                  <a:pt x="16639" y="2459"/>
                </a:lnTo>
                <a:lnTo>
                  <a:pt x="16635" y="2461"/>
                </a:lnTo>
                <a:cubicBezTo>
                  <a:pt x="16554" y="2284"/>
                  <a:pt x="16392" y="2160"/>
                  <a:pt x="16200" y="2160"/>
                </a:cubicBezTo>
                <a:lnTo>
                  <a:pt x="15709" y="2160"/>
                </a:lnTo>
                <a:cubicBezTo>
                  <a:pt x="15438" y="2160"/>
                  <a:pt x="15218" y="2402"/>
                  <a:pt x="15218" y="2700"/>
                </a:cubicBezTo>
                <a:cubicBezTo>
                  <a:pt x="15218" y="2999"/>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9"/>
                  <a:pt x="6382" y="2700"/>
                </a:cubicBezTo>
                <a:cubicBezTo>
                  <a:pt x="6382" y="2402"/>
                  <a:pt x="6162" y="2160"/>
                  <a:pt x="5891"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4" y="13261"/>
                </a:cubicBezTo>
                <a:moveTo>
                  <a:pt x="7855" y="4320"/>
                </a:moveTo>
                <a:cubicBezTo>
                  <a:pt x="7990" y="4320"/>
                  <a:pt x="8113" y="4260"/>
                  <a:pt x="8202" y="4162"/>
                </a:cubicBezTo>
                <a:lnTo>
                  <a:pt x="10309" y="1844"/>
                </a:lnTo>
                <a:lnTo>
                  <a:pt x="10309" y="12420"/>
                </a:lnTo>
                <a:cubicBezTo>
                  <a:pt x="10309" y="12719"/>
                  <a:pt x="10529" y="12960"/>
                  <a:pt x="10800" y="12960"/>
                </a:cubicBezTo>
                <a:cubicBezTo>
                  <a:pt x="11071" y="12960"/>
                  <a:pt x="11291" y="12719"/>
                  <a:pt x="11291" y="12420"/>
                </a:cubicBezTo>
                <a:lnTo>
                  <a:pt x="11291" y="1844"/>
                </a:lnTo>
                <a:lnTo>
                  <a:pt x="13398" y="4162"/>
                </a:lnTo>
                <a:cubicBezTo>
                  <a:pt x="13487" y="4260"/>
                  <a:pt x="13610" y="4320"/>
                  <a:pt x="13745" y="4320"/>
                </a:cubicBezTo>
                <a:cubicBezTo>
                  <a:pt x="14017" y="4320"/>
                  <a:pt x="14236" y="4079"/>
                  <a:pt x="14236" y="3780"/>
                </a:cubicBezTo>
                <a:cubicBezTo>
                  <a:pt x="14236" y="3631"/>
                  <a:pt x="14181" y="3497"/>
                  <a:pt x="14093" y="3398"/>
                </a:cubicBezTo>
                <a:lnTo>
                  <a:pt x="11147" y="158"/>
                </a:lnTo>
                <a:cubicBezTo>
                  <a:pt x="11058" y="61"/>
                  <a:pt x="10936" y="0"/>
                  <a:pt x="10800" y="0"/>
                </a:cubicBezTo>
                <a:cubicBezTo>
                  <a:pt x="10664" y="0"/>
                  <a:pt x="10542" y="61"/>
                  <a:pt x="10453" y="158"/>
                </a:cubicBezTo>
                <a:lnTo>
                  <a:pt x="7507" y="3398"/>
                </a:lnTo>
                <a:cubicBezTo>
                  <a:pt x="7419" y="3497"/>
                  <a:pt x="7364" y="3631"/>
                  <a:pt x="7364" y="3780"/>
                </a:cubicBezTo>
                <a:cubicBezTo>
                  <a:pt x="7364" y="4079"/>
                  <a:pt x="7583" y="4320"/>
                  <a:pt x="7855" y="43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841">
            <a:extLst>
              <a:ext uri="{FF2B5EF4-FFF2-40B4-BE49-F238E27FC236}">
                <a16:creationId xmlns:a16="http://schemas.microsoft.com/office/drawing/2014/main" id="{CA15EB64-CC2D-F74A-ACEC-877BE23A1569}"/>
              </a:ext>
            </a:extLst>
          </p:cNvPr>
          <p:cNvSpPr/>
          <p:nvPr/>
        </p:nvSpPr>
        <p:spPr>
          <a:xfrm>
            <a:off x="880859" y="21502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842">
            <a:extLst>
              <a:ext uri="{FF2B5EF4-FFF2-40B4-BE49-F238E27FC236}">
                <a16:creationId xmlns:a16="http://schemas.microsoft.com/office/drawing/2014/main" id="{4F89CA55-0AB5-594A-81EE-C4C359B8A952}"/>
              </a:ext>
            </a:extLst>
          </p:cNvPr>
          <p:cNvSpPr/>
          <p:nvPr/>
        </p:nvSpPr>
        <p:spPr>
          <a:xfrm>
            <a:off x="141412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843">
            <a:extLst>
              <a:ext uri="{FF2B5EF4-FFF2-40B4-BE49-F238E27FC236}">
                <a16:creationId xmlns:a16="http://schemas.microsoft.com/office/drawing/2014/main" id="{977D842F-18C6-3843-B712-544DABDF1684}"/>
              </a:ext>
            </a:extLst>
          </p:cNvPr>
          <p:cNvSpPr/>
          <p:nvPr/>
        </p:nvSpPr>
        <p:spPr>
          <a:xfrm>
            <a:off x="194738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cubicBezTo>
                  <a:pt x="20838" y="10309"/>
                  <a:pt x="20618" y="10529"/>
                  <a:pt x="20618" y="10800"/>
                </a:cubicBezTo>
                <a:cubicBezTo>
                  <a:pt x="20618" y="16223"/>
                  <a:pt x="16223" y="20618"/>
                  <a:pt x="10800" y="20618"/>
                </a:cubicBezTo>
                <a:cubicBezTo>
                  <a:pt x="5377" y="20618"/>
                  <a:pt x="982" y="16223"/>
                  <a:pt x="982" y="10800"/>
                </a:cubicBezTo>
                <a:cubicBezTo>
                  <a:pt x="982" y="5378"/>
                  <a:pt x="5377" y="982"/>
                  <a:pt x="10800" y="982"/>
                </a:cubicBez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6765"/>
                  <a:pt x="4836"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844">
            <a:extLst>
              <a:ext uri="{FF2B5EF4-FFF2-40B4-BE49-F238E27FC236}">
                <a16:creationId xmlns:a16="http://schemas.microsoft.com/office/drawing/2014/main" id="{1FB56229-3D02-FA49-A911-B928B98F5A33}"/>
              </a:ext>
            </a:extLst>
          </p:cNvPr>
          <p:cNvSpPr/>
          <p:nvPr/>
        </p:nvSpPr>
        <p:spPr>
          <a:xfrm>
            <a:off x="248064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845">
            <a:extLst>
              <a:ext uri="{FF2B5EF4-FFF2-40B4-BE49-F238E27FC236}">
                <a16:creationId xmlns:a16="http://schemas.microsoft.com/office/drawing/2014/main" id="{8AF88F90-CA14-734F-8C19-4FDD613023B7}"/>
              </a:ext>
            </a:extLst>
          </p:cNvPr>
          <p:cNvSpPr/>
          <p:nvPr/>
        </p:nvSpPr>
        <p:spPr>
          <a:xfrm>
            <a:off x="3039296"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846">
            <a:extLst>
              <a:ext uri="{FF2B5EF4-FFF2-40B4-BE49-F238E27FC236}">
                <a16:creationId xmlns:a16="http://schemas.microsoft.com/office/drawing/2014/main" id="{D4F1EC79-8710-B94D-9A20-602A8AC86972}"/>
              </a:ext>
            </a:extLst>
          </p:cNvPr>
          <p:cNvSpPr/>
          <p:nvPr/>
        </p:nvSpPr>
        <p:spPr>
          <a:xfrm>
            <a:off x="3572557"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1000" y="12273"/>
                </a:moveTo>
                <a:cubicBezTo>
                  <a:pt x="20668"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4768" y="4909"/>
                </a:lnTo>
                <a:lnTo>
                  <a:pt x="11067" y="7937"/>
                </a:lnTo>
                <a:lnTo>
                  <a:pt x="11073" y="7945"/>
                </a:lnTo>
                <a:cubicBezTo>
                  <a:pt x="10912" y="8033"/>
                  <a:pt x="10800" y="8175"/>
                  <a:pt x="10800" y="8345"/>
                </a:cubicBezTo>
                <a:cubicBezTo>
                  <a:pt x="10800" y="8617"/>
                  <a:pt x="11068" y="8836"/>
                  <a:pt x="11400" y="8836"/>
                </a:cubicBezTo>
                <a:cubicBezTo>
                  <a:pt x="11523" y="8836"/>
                  <a:pt x="11631" y="8798"/>
                  <a:pt x="11727" y="8747"/>
                </a:cubicBezTo>
                <a:lnTo>
                  <a:pt x="11733" y="8754"/>
                </a:lnTo>
                <a:lnTo>
                  <a:pt x="11774" y="8721"/>
                </a:lnTo>
                <a:cubicBezTo>
                  <a:pt x="11805" y="8700"/>
                  <a:pt x="11832" y="8677"/>
                  <a:pt x="11858" y="8651"/>
                </a:cubicBezTo>
                <a:lnTo>
                  <a:pt x="16533" y="4827"/>
                </a:lnTo>
                <a:lnTo>
                  <a:pt x="16527" y="4819"/>
                </a:lnTo>
                <a:cubicBezTo>
                  <a:pt x="16688" y="4731"/>
                  <a:pt x="16800" y="4589"/>
                  <a:pt x="16800" y="4418"/>
                </a:cubicBezTo>
                <a:cubicBezTo>
                  <a:pt x="16800" y="4248"/>
                  <a:pt x="16688" y="4106"/>
                  <a:pt x="16527" y="4018"/>
                </a:cubicBezTo>
                <a:lnTo>
                  <a:pt x="16533" y="4010"/>
                </a:lnTo>
                <a:lnTo>
                  <a:pt x="11858" y="185"/>
                </a:lnTo>
                <a:cubicBezTo>
                  <a:pt x="11832" y="159"/>
                  <a:pt x="11805" y="137"/>
                  <a:pt x="11774" y="116"/>
                </a:cubicBezTo>
                <a:lnTo>
                  <a:pt x="11733" y="82"/>
                </a:lnTo>
                <a:lnTo>
                  <a:pt x="11727" y="90"/>
                </a:lnTo>
                <a:cubicBezTo>
                  <a:pt x="11631" y="38"/>
                  <a:pt x="11523" y="0"/>
                  <a:pt x="11400" y="0"/>
                </a:cubicBezTo>
                <a:cubicBezTo>
                  <a:pt x="11068" y="0"/>
                  <a:pt x="10800" y="220"/>
                  <a:pt x="10800" y="491"/>
                </a:cubicBezTo>
                <a:cubicBezTo>
                  <a:pt x="10800" y="662"/>
                  <a:pt x="10912" y="804"/>
                  <a:pt x="11073" y="892"/>
                </a:cubicBezTo>
                <a:lnTo>
                  <a:pt x="11067" y="899"/>
                </a:lnTo>
                <a:lnTo>
                  <a:pt x="14768" y="3927"/>
                </a:lnTo>
                <a:lnTo>
                  <a:pt x="10800" y="3927"/>
                </a:lnTo>
                <a:cubicBezTo>
                  <a:pt x="4835" y="3927"/>
                  <a:pt x="0" y="7884"/>
                  <a:pt x="0" y="12764"/>
                </a:cubicBezTo>
                <a:cubicBezTo>
                  <a:pt x="0" y="17644"/>
                  <a:pt x="4835" y="21600"/>
                  <a:pt x="10800" y="21600"/>
                </a:cubicBezTo>
                <a:cubicBezTo>
                  <a:pt x="16765" y="21600"/>
                  <a:pt x="21600" y="17644"/>
                  <a:pt x="21600" y="12764"/>
                </a:cubicBezTo>
                <a:cubicBezTo>
                  <a:pt x="21600" y="12492"/>
                  <a:pt x="21332"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847">
            <a:extLst>
              <a:ext uri="{FF2B5EF4-FFF2-40B4-BE49-F238E27FC236}">
                <a16:creationId xmlns:a16="http://schemas.microsoft.com/office/drawing/2014/main" id="{8CCBE2D7-4FBF-E644-A956-54B8711EAE77}"/>
              </a:ext>
            </a:extLst>
          </p:cNvPr>
          <p:cNvSpPr/>
          <p:nvPr/>
        </p:nvSpPr>
        <p:spPr>
          <a:xfrm>
            <a:off x="4080425"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848">
            <a:extLst>
              <a:ext uri="{FF2B5EF4-FFF2-40B4-BE49-F238E27FC236}">
                <a16:creationId xmlns:a16="http://schemas.microsoft.com/office/drawing/2014/main" id="{FC09E0F6-EAB0-9342-84F0-4BD6D60A1BB3}"/>
              </a:ext>
            </a:extLst>
          </p:cNvPr>
          <p:cNvSpPr/>
          <p:nvPr/>
        </p:nvSpPr>
        <p:spPr>
          <a:xfrm>
            <a:off x="4613686"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849">
            <a:extLst>
              <a:ext uri="{FF2B5EF4-FFF2-40B4-BE49-F238E27FC236}">
                <a16:creationId xmlns:a16="http://schemas.microsoft.com/office/drawing/2014/main" id="{094FC490-0A28-0549-AA20-5AB59C99D2F3}"/>
              </a:ext>
            </a:extLst>
          </p:cNvPr>
          <p:cNvSpPr/>
          <p:nvPr/>
        </p:nvSpPr>
        <p:spPr>
          <a:xfrm>
            <a:off x="5146947" y="2143879"/>
            <a:ext cx="279328" cy="241467"/>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89"/>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8"/>
                  <a:pt x="12246" y="17782"/>
                </a:cubicBezTo>
                <a:cubicBezTo>
                  <a:pt x="12111" y="17511"/>
                  <a:pt x="11811" y="17418"/>
                  <a:pt x="11576" y="17574"/>
                </a:cubicBezTo>
                <a:cubicBezTo>
                  <a:pt x="11459" y="17653"/>
                  <a:pt x="11380" y="17779"/>
                  <a:pt x="11347" y="17920"/>
                </a:cubicBezTo>
                <a:lnTo>
                  <a:pt x="10808" y="20244"/>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3"/>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4"/>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4"/>
                </a:cubicBezTo>
                <a:lnTo>
                  <a:pt x="4165" y="8964"/>
                </a:lnTo>
                <a:lnTo>
                  <a:pt x="3982" y="7971"/>
                </a:lnTo>
                <a:cubicBezTo>
                  <a:pt x="3946" y="7773"/>
                  <a:pt x="3927" y="7572"/>
                  <a:pt x="3927" y="7376"/>
                </a:cubicBezTo>
                <a:cubicBezTo>
                  <a:pt x="3927" y="5812"/>
                  <a:pt x="5028" y="4539"/>
                  <a:pt x="6382" y="4539"/>
                </a:cubicBezTo>
                <a:cubicBezTo>
                  <a:pt x="6661" y="4539"/>
                  <a:pt x="6942" y="4597"/>
                  <a:pt x="7215" y="4712"/>
                </a:cubicBezTo>
                <a:lnTo>
                  <a:pt x="8019" y="5049"/>
                </a:lnTo>
                <a:lnTo>
                  <a:pt x="8418" y="4173"/>
                </a:lnTo>
                <a:cubicBezTo>
                  <a:pt x="9272" y="2299"/>
                  <a:pt x="10937" y="1135"/>
                  <a:pt x="12764" y="1135"/>
                </a:cubicBezTo>
                <a:cubicBezTo>
                  <a:pt x="15470" y="1135"/>
                  <a:pt x="17673" y="3680"/>
                  <a:pt x="17673" y="6809"/>
                </a:cubicBezTo>
                <a:cubicBezTo>
                  <a:pt x="17673" y="6908"/>
                  <a:pt x="17666" y="7005"/>
                  <a:pt x="17660" y="7102"/>
                </a:cubicBezTo>
                <a:lnTo>
                  <a:pt x="17655" y="7199"/>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7"/>
                  <a:pt x="20378" y="8143"/>
                  <a:pt x="18634" y="7273"/>
                </a:cubicBezTo>
                <a:moveTo>
                  <a:pt x="10773" y="14522"/>
                </a:moveTo>
                <a:cubicBezTo>
                  <a:pt x="10711" y="14398"/>
                  <a:pt x="10613" y="14316"/>
                  <a:pt x="10504" y="14274"/>
                </a:cubicBezTo>
                <a:lnTo>
                  <a:pt x="10517" y="14218"/>
                </a:lnTo>
                <a:cubicBezTo>
                  <a:pt x="10484" y="14221"/>
                  <a:pt x="10451" y="14231"/>
                  <a:pt x="10418" y="14240"/>
                </a:cubicBezTo>
                <a:lnTo>
                  <a:pt x="8463" y="13634"/>
                </a:lnTo>
                <a:lnTo>
                  <a:pt x="8463" y="13635"/>
                </a:lnTo>
                <a:cubicBezTo>
                  <a:pt x="8343" y="13598"/>
                  <a:pt x="8209" y="13613"/>
                  <a:pt x="8091" y="13692"/>
                </a:cubicBezTo>
                <a:cubicBezTo>
                  <a:pt x="7856" y="13848"/>
                  <a:pt x="7776" y="14195"/>
                  <a:pt x="7911" y="14466"/>
                </a:cubicBezTo>
                <a:cubicBezTo>
                  <a:pt x="7979" y="14602"/>
                  <a:pt x="8088" y="14693"/>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2"/>
                  <a:pt x="8836" y="17589"/>
                </a:cubicBezTo>
                <a:cubicBezTo>
                  <a:pt x="8836" y="16857"/>
                  <a:pt x="9142" y="16215"/>
                  <a:pt x="9609" y="15802"/>
                </a:cubicBezTo>
                <a:lnTo>
                  <a:pt x="9335" y="16984"/>
                </a:lnTo>
                <a:cubicBezTo>
                  <a:pt x="9303" y="17124"/>
                  <a:pt x="9317" y="17279"/>
                  <a:pt x="9384" y="17415"/>
                </a:cubicBezTo>
                <a:cubicBezTo>
                  <a:pt x="9520" y="17686"/>
                  <a:pt x="9820" y="17779"/>
                  <a:pt x="10055" y="17623"/>
                </a:cubicBezTo>
                <a:cubicBezTo>
                  <a:pt x="10172" y="17544"/>
                  <a:pt x="10251" y="17418"/>
                  <a:pt x="10283" y="17278"/>
                </a:cubicBezTo>
                <a:lnTo>
                  <a:pt x="10823" y="14952"/>
                </a:lnTo>
                <a:cubicBezTo>
                  <a:pt x="10855" y="14812"/>
                  <a:pt x="10841" y="14658"/>
                  <a:pt x="10773" y="145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850">
            <a:extLst>
              <a:ext uri="{FF2B5EF4-FFF2-40B4-BE49-F238E27FC236}">
                <a16:creationId xmlns:a16="http://schemas.microsoft.com/office/drawing/2014/main" id="{495EDD76-5024-D44C-8110-31F796CC0127}"/>
              </a:ext>
            </a:extLst>
          </p:cNvPr>
          <p:cNvSpPr/>
          <p:nvPr/>
        </p:nvSpPr>
        <p:spPr>
          <a:xfrm>
            <a:off x="568020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851">
            <a:extLst>
              <a:ext uri="{FF2B5EF4-FFF2-40B4-BE49-F238E27FC236}">
                <a16:creationId xmlns:a16="http://schemas.microsoft.com/office/drawing/2014/main" id="{46D8B6DA-188D-454C-B581-88CC8CE9C20D}"/>
              </a:ext>
            </a:extLst>
          </p:cNvPr>
          <p:cNvSpPr/>
          <p:nvPr/>
        </p:nvSpPr>
        <p:spPr>
          <a:xfrm>
            <a:off x="880859"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29"/>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2"/>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8"/>
                  <a:pt x="4418" y="4909"/>
                </a:cubicBezTo>
                <a:cubicBezTo>
                  <a:pt x="4418" y="5180"/>
                  <a:pt x="4638" y="5400"/>
                  <a:pt x="4909" y="5400"/>
                </a:cubicBezTo>
                <a:lnTo>
                  <a:pt x="5891" y="5400"/>
                </a:lnTo>
                <a:cubicBezTo>
                  <a:pt x="11585"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852">
            <a:extLst>
              <a:ext uri="{FF2B5EF4-FFF2-40B4-BE49-F238E27FC236}">
                <a16:creationId xmlns:a16="http://schemas.microsoft.com/office/drawing/2014/main" id="{0277AD57-E41C-7848-8636-6A5CD1DAAFF6}"/>
              </a:ext>
            </a:extLst>
          </p:cNvPr>
          <p:cNvSpPr/>
          <p:nvPr/>
        </p:nvSpPr>
        <p:spPr>
          <a:xfrm>
            <a:off x="1426816" y="2658095"/>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4244" y="12617"/>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8" y="3927"/>
                  <a:pt x="10800" y="3927"/>
                </a:cubicBezTo>
                <a:cubicBezTo>
                  <a:pt x="13782" y="3927"/>
                  <a:pt x="16200" y="6125"/>
                  <a:pt x="16200" y="8836"/>
                </a:cubicBezTo>
                <a:cubicBezTo>
                  <a:pt x="16200" y="10358"/>
                  <a:pt x="15439" y="11717"/>
                  <a:pt x="14244" y="12617"/>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3"/>
                  <a:pt x="14660" y="18979"/>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2" y="11291"/>
                  <a:pt x="13500" y="10192"/>
                  <a:pt x="13500" y="8836"/>
                </a:cubicBezTo>
                <a:cubicBezTo>
                  <a:pt x="13500" y="7481"/>
                  <a:pt x="12292" y="6382"/>
                  <a:pt x="10800" y="6382"/>
                </a:cubicBezTo>
                <a:cubicBezTo>
                  <a:pt x="9309" y="6382"/>
                  <a:pt x="8100" y="7481"/>
                  <a:pt x="8100" y="8836"/>
                </a:cubicBezTo>
                <a:cubicBezTo>
                  <a:pt x="8100" y="10192"/>
                  <a:pt x="9309" y="11291"/>
                  <a:pt x="10800" y="11291"/>
                </a:cubicBezTo>
                <a:moveTo>
                  <a:pt x="11994" y="20179"/>
                </a:moveTo>
                <a:cubicBezTo>
                  <a:pt x="11855" y="20433"/>
                  <a:pt x="11737"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853">
            <a:extLst>
              <a:ext uri="{FF2B5EF4-FFF2-40B4-BE49-F238E27FC236}">
                <a16:creationId xmlns:a16="http://schemas.microsoft.com/office/drawing/2014/main" id="{F14FF8E1-0885-D840-9408-7F6193FF1F1F}"/>
              </a:ext>
            </a:extLst>
          </p:cNvPr>
          <p:cNvSpPr/>
          <p:nvPr/>
        </p:nvSpPr>
        <p:spPr>
          <a:xfrm>
            <a:off x="1972774"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854">
            <a:extLst>
              <a:ext uri="{FF2B5EF4-FFF2-40B4-BE49-F238E27FC236}">
                <a16:creationId xmlns:a16="http://schemas.microsoft.com/office/drawing/2014/main" id="{D547BF3E-838B-3E4D-8D7E-12397743CFD2}"/>
              </a:ext>
            </a:extLst>
          </p:cNvPr>
          <p:cNvSpPr/>
          <p:nvPr/>
        </p:nvSpPr>
        <p:spPr>
          <a:xfrm>
            <a:off x="2480641" y="2658095"/>
            <a:ext cx="279263" cy="279266"/>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855">
            <a:extLst>
              <a:ext uri="{FF2B5EF4-FFF2-40B4-BE49-F238E27FC236}">
                <a16:creationId xmlns:a16="http://schemas.microsoft.com/office/drawing/2014/main" id="{1D0137DF-2A79-8148-A268-53301E1B0AC9}"/>
              </a:ext>
            </a:extLst>
          </p:cNvPr>
          <p:cNvSpPr/>
          <p:nvPr/>
        </p:nvSpPr>
        <p:spPr>
          <a:xfrm>
            <a:off x="3026599" y="2658095"/>
            <a:ext cx="253869" cy="279266"/>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856">
            <a:extLst>
              <a:ext uri="{FF2B5EF4-FFF2-40B4-BE49-F238E27FC236}">
                <a16:creationId xmlns:a16="http://schemas.microsoft.com/office/drawing/2014/main" id="{69A4AB80-7553-3742-8876-CB1D076638B8}"/>
              </a:ext>
            </a:extLst>
          </p:cNvPr>
          <p:cNvSpPr/>
          <p:nvPr/>
        </p:nvSpPr>
        <p:spPr>
          <a:xfrm>
            <a:off x="3547164" y="2658095"/>
            <a:ext cx="279464" cy="279353"/>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857">
            <a:extLst>
              <a:ext uri="{FF2B5EF4-FFF2-40B4-BE49-F238E27FC236}">
                <a16:creationId xmlns:a16="http://schemas.microsoft.com/office/drawing/2014/main" id="{680E1753-7228-AE47-BF5C-5DFC3BC4B9E5}"/>
              </a:ext>
            </a:extLst>
          </p:cNvPr>
          <p:cNvSpPr/>
          <p:nvPr/>
        </p:nvSpPr>
        <p:spPr>
          <a:xfrm>
            <a:off x="4080425"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858">
            <a:extLst>
              <a:ext uri="{FF2B5EF4-FFF2-40B4-BE49-F238E27FC236}">
                <a16:creationId xmlns:a16="http://schemas.microsoft.com/office/drawing/2014/main" id="{0CB61271-7942-A141-A86A-1F00AF28612E}"/>
              </a:ext>
            </a:extLst>
          </p:cNvPr>
          <p:cNvSpPr/>
          <p:nvPr/>
        </p:nvSpPr>
        <p:spPr>
          <a:xfrm>
            <a:off x="463907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859">
            <a:extLst>
              <a:ext uri="{FF2B5EF4-FFF2-40B4-BE49-F238E27FC236}">
                <a16:creationId xmlns:a16="http://schemas.microsoft.com/office/drawing/2014/main" id="{1F9E82D5-9784-DD4E-BE3A-C5BE33D14F32}"/>
              </a:ext>
            </a:extLst>
          </p:cNvPr>
          <p:cNvSpPr/>
          <p:nvPr/>
        </p:nvSpPr>
        <p:spPr>
          <a:xfrm>
            <a:off x="5146947"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860">
            <a:extLst>
              <a:ext uri="{FF2B5EF4-FFF2-40B4-BE49-F238E27FC236}">
                <a16:creationId xmlns:a16="http://schemas.microsoft.com/office/drawing/2014/main" id="{6477C7F3-D371-F54E-9C45-106668FA0086}"/>
              </a:ext>
            </a:extLst>
          </p:cNvPr>
          <p:cNvSpPr/>
          <p:nvPr/>
        </p:nvSpPr>
        <p:spPr>
          <a:xfrm>
            <a:off x="5680208"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861">
            <a:extLst>
              <a:ext uri="{FF2B5EF4-FFF2-40B4-BE49-F238E27FC236}">
                <a16:creationId xmlns:a16="http://schemas.microsoft.com/office/drawing/2014/main" id="{DEFC29E7-5F41-5A4D-B57C-DB970044FC13}"/>
              </a:ext>
            </a:extLst>
          </p:cNvPr>
          <p:cNvSpPr/>
          <p:nvPr/>
        </p:nvSpPr>
        <p:spPr>
          <a:xfrm>
            <a:off x="6251560"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862">
            <a:extLst>
              <a:ext uri="{FF2B5EF4-FFF2-40B4-BE49-F238E27FC236}">
                <a16:creationId xmlns:a16="http://schemas.microsoft.com/office/drawing/2014/main" id="{4EE9A2E6-65C0-AC47-AD7C-C658CA05D9D1}"/>
              </a:ext>
            </a:extLst>
          </p:cNvPr>
          <p:cNvSpPr/>
          <p:nvPr/>
        </p:nvSpPr>
        <p:spPr>
          <a:xfrm>
            <a:off x="678482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672" y="6382"/>
                </a:moveTo>
                <a:cubicBezTo>
                  <a:pt x="10464"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9" y="11643"/>
                </a:cubicBezTo>
                <a:cubicBezTo>
                  <a:pt x="8462" y="11568"/>
                  <a:pt x="8536" y="11425"/>
                  <a:pt x="8519" y="11330"/>
                </a:cubicBezTo>
                <a:cubicBezTo>
                  <a:pt x="8490" y="11170"/>
                  <a:pt x="8318" y="11068"/>
                  <a:pt x="8246" y="10939"/>
                </a:cubicBezTo>
                <a:cubicBezTo>
                  <a:pt x="8099" y="10677"/>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7"/>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7" y="10569"/>
                  <a:pt x="9347" y="10878"/>
                  <a:pt x="9322" y="10986"/>
                </a:cubicBezTo>
                <a:cubicBezTo>
                  <a:pt x="9213" y="11462"/>
                  <a:pt x="9088" y="11974"/>
                  <a:pt x="8953" y="12442"/>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7"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863">
            <a:extLst>
              <a:ext uri="{FF2B5EF4-FFF2-40B4-BE49-F238E27FC236}">
                <a16:creationId xmlns:a16="http://schemas.microsoft.com/office/drawing/2014/main" id="{8E249282-F8AC-6140-BBA8-5E800850BD9E}"/>
              </a:ext>
            </a:extLst>
          </p:cNvPr>
          <p:cNvSpPr/>
          <p:nvPr/>
        </p:nvSpPr>
        <p:spPr>
          <a:xfrm>
            <a:off x="731808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81" y="6871"/>
                </a:moveTo>
                <a:cubicBezTo>
                  <a:pt x="12915" y="6830"/>
                  <a:pt x="11990" y="7537"/>
                  <a:pt x="11505" y="8992"/>
                </a:cubicBezTo>
                <a:cubicBezTo>
                  <a:pt x="11755" y="8897"/>
                  <a:pt x="11997" y="8849"/>
                  <a:pt x="12232" y="8849"/>
                </a:cubicBezTo>
                <a:cubicBezTo>
                  <a:pt x="12732" y="8849"/>
                  <a:pt x="12952" y="9108"/>
                  <a:pt x="12893" y="9624"/>
                </a:cubicBezTo>
                <a:cubicBezTo>
                  <a:pt x="12864" y="9937"/>
                  <a:pt x="12643" y="10393"/>
                  <a:pt x="12232" y="10991"/>
                </a:cubicBezTo>
                <a:cubicBezTo>
                  <a:pt x="11821" y="11589"/>
                  <a:pt x="11513" y="11888"/>
                  <a:pt x="11307" y="11888"/>
                </a:cubicBezTo>
                <a:cubicBezTo>
                  <a:pt x="11043" y="11888"/>
                  <a:pt x="10800" y="11426"/>
                  <a:pt x="10580" y="10502"/>
                </a:cubicBezTo>
                <a:cubicBezTo>
                  <a:pt x="10506" y="10230"/>
                  <a:pt x="10374" y="9536"/>
                  <a:pt x="10183" y="8421"/>
                </a:cubicBezTo>
                <a:cubicBezTo>
                  <a:pt x="10007" y="7388"/>
                  <a:pt x="9537" y="6905"/>
                  <a:pt x="8774" y="6973"/>
                </a:cubicBezTo>
                <a:cubicBezTo>
                  <a:pt x="8450" y="7000"/>
                  <a:pt x="7966" y="7272"/>
                  <a:pt x="7320" y="7789"/>
                </a:cubicBezTo>
                <a:cubicBezTo>
                  <a:pt x="6849" y="8183"/>
                  <a:pt x="6372" y="8577"/>
                  <a:pt x="5888" y="8972"/>
                </a:cubicBezTo>
                <a:lnTo>
                  <a:pt x="6350" y="9522"/>
                </a:lnTo>
                <a:cubicBezTo>
                  <a:pt x="6790" y="9237"/>
                  <a:pt x="7047" y="9094"/>
                  <a:pt x="7121" y="9094"/>
                </a:cubicBezTo>
                <a:cubicBezTo>
                  <a:pt x="7459" y="9094"/>
                  <a:pt x="7774" y="9583"/>
                  <a:pt x="8068" y="10562"/>
                </a:cubicBezTo>
                <a:cubicBezTo>
                  <a:pt x="8333" y="11460"/>
                  <a:pt x="8597" y="12358"/>
                  <a:pt x="8861" y="13255"/>
                </a:cubicBezTo>
                <a:cubicBezTo>
                  <a:pt x="9258" y="14234"/>
                  <a:pt x="9743" y="14723"/>
                  <a:pt x="10316" y="14723"/>
                </a:cubicBezTo>
                <a:cubicBezTo>
                  <a:pt x="11241" y="14723"/>
                  <a:pt x="12372" y="13921"/>
                  <a:pt x="13709" y="12317"/>
                </a:cubicBezTo>
                <a:cubicBezTo>
                  <a:pt x="15001" y="10780"/>
                  <a:pt x="15669" y="9570"/>
                  <a:pt x="15713" y="8686"/>
                </a:cubicBezTo>
                <a:cubicBezTo>
                  <a:pt x="15772" y="7503"/>
                  <a:pt x="15295" y="6898"/>
                  <a:pt x="14281" y="68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864">
            <a:extLst>
              <a:ext uri="{FF2B5EF4-FFF2-40B4-BE49-F238E27FC236}">
                <a16:creationId xmlns:a16="http://schemas.microsoft.com/office/drawing/2014/main" id="{35E4C334-8302-7347-90FD-BA87735A3FD1}"/>
              </a:ext>
            </a:extLst>
          </p:cNvPr>
          <p:cNvSpPr/>
          <p:nvPr/>
        </p:nvSpPr>
        <p:spPr>
          <a:xfrm>
            <a:off x="785134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5" y="7359"/>
                </a:moveTo>
                <a:lnTo>
                  <a:pt x="13743" y="7359"/>
                </a:lnTo>
                <a:lnTo>
                  <a:pt x="13743" y="8833"/>
                </a:lnTo>
                <a:lnTo>
                  <a:pt x="12265" y="8833"/>
                </a:lnTo>
                <a:lnTo>
                  <a:pt x="12265" y="9816"/>
                </a:lnTo>
                <a:lnTo>
                  <a:pt x="13743" y="9816"/>
                </a:lnTo>
                <a:lnTo>
                  <a:pt x="13743" y="11283"/>
                </a:lnTo>
                <a:lnTo>
                  <a:pt x="14725" y="11283"/>
                </a:lnTo>
                <a:lnTo>
                  <a:pt x="14725" y="9816"/>
                </a:lnTo>
                <a:lnTo>
                  <a:pt x="16205" y="9816"/>
                </a:lnTo>
                <a:lnTo>
                  <a:pt x="16205" y="8833"/>
                </a:lnTo>
                <a:lnTo>
                  <a:pt x="14725" y="8833"/>
                </a:lnTo>
                <a:cubicBezTo>
                  <a:pt x="14725" y="8833"/>
                  <a:pt x="14725" y="7359"/>
                  <a:pt x="14725" y="7359"/>
                </a:cubicBezTo>
                <a:close/>
                <a:moveTo>
                  <a:pt x="9321" y="13946"/>
                </a:moveTo>
                <a:cubicBezTo>
                  <a:pt x="8620" y="13946"/>
                  <a:pt x="8071" y="13495"/>
                  <a:pt x="8071" y="12919"/>
                </a:cubicBezTo>
                <a:cubicBezTo>
                  <a:pt x="8071" y="12392"/>
                  <a:pt x="8713" y="11929"/>
                  <a:pt x="9446" y="11929"/>
                </a:cubicBezTo>
                <a:lnTo>
                  <a:pt x="9446" y="11723"/>
                </a:lnTo>
                <a:lnTo>
                  <a:pt x="9447" y="11723"/>
                </a:lnTo>
                <a:lnTo>
                  <a:pt x="9465" y="11929"/>
                </a:lnTo>
                <a:cubicBezTo>
                  <a:pt x="9624" y="11930"/>
                  <a:pt x="9777" y="11954"/>
                  <a:pt x="9922" y="12000"/>
                </a:cubicBezTo>
                <a:lnTo>
                  <a:pt x="10067" y="12104"/>
                </a:lnTo>
                <a:cubicBezTo>
                  <a:pt x="10440" y="12371"/>
                  <a:pt x="10637" y="12521"/>
                  <a:pt x="10695" y="12764"/>
                </a:cubicBezTo>
                <a:cubicBezTo>
                  <a:pt x="10710" y="12827"/>
                  <a:pt x="10717" y="12891"/>
                  <a:pt x="10717" y="12954"/>
                </a:cubicBezTo>
                <a:cubicBezTo>
                  <a:pt x="10717" y="13612"/>
                  <a:pt x="10247" y="13946"/>
                  <a:pt x="9321" y="13946"/>
                </a:cubicBezTo>
                <a:moveTo>
                  <a:pt x="8542" y="8739"/>
                </a:moveTo>
                <a:cubicBezTo>
                  <a:pt x="8495" y="8362"/>
                  <a:pt x="8574" y="8014"/>
                  <a:pt x="8754" y="7806"/>
                </a:cubicBezTo>
                <a:cubicBezTo>
                  <a:pt x="8864" y="7680"/>
                  <a:pt x="9006" y="7613"/>
                  <a:pt x="9164" y="7613"/>
                </a:cubicBezTo>
                <a:lnTo>
                  <a:pt x="9164" y="7409"/>
                </a:lnTo>
                <a:lnTo>
                  <a:pt x="9182" y="7613"/>
                </a:lnTo>
                <a:cubicBezTo>
                  <a:pt x="9653" y="7628"/>
                  <a:pt x="10105" y="8185"/>
                  <a:pt x="10189" y="8855"/>
                </a:cubicBezTo>
                <a:cubicBezTo>
                  <a:pt x="10237" y="9239"/>
                  <a:pt x="10155" y="9596"/>
                  <a:pt x="9970" y="9809"/>
                </a:cubicBezTo>
                <a:cubicBezTo>
                  <a:pt x="9860" y="9935"/>
                  <a:pt x="9722" y="10002"/>
                  <a:pt x="9550" y="10001"/>
                </a:cubicBezTo>
                <a:lnTo>
                  <a:pt x="9549" y="10001"/>
                </a:lnTo>
                <a:cubicBezTo>
                  <a:pt x="9087" y="9988"/>
                  <a:pt x="8626" y="9409"/>
                  <a:pt x="8542" y="8739"/>
                </a:cubicBezTo>
                <a:moveTo>
                  <a:pt x="10838" y="11196"/>
                </a:moveTo>
                <a:cubicBezTo>
                  <a:pt x="10586" y="11009"/>
                  <a:pt x="10351" y="10732"/>
                  <a:pt x="10342" y="10646"/>
                </a:cubicBezTo>
                <a:cubicBezTo>
                  <a:pt x="10342" y="10499"/>
                  <a:pt x="10342" y="10431"/>
                  <a:pt x="10689" y="10148"/>
                </a:cubicBezTo>
                <a:cubicBezTo>
                  <a:pt x="11138" y="9780"/>
                  <a:pt x="11386" y="9295"/>
                  <a:pt x="11386" y="8784"/>
                </a:cubicBezTo>
                <a:cubicBezTo>
                  <a:pt x="11386" y="8342"/>
                  <a:pt x="11262" y="7947"/>
                  <a:pt x="11050" y="7659"/>
                </a:cubicBezTo>
                <a:lnTo>
                  <a:pt x="11238" y="7659"/>
                </a:lnTo>
                <a:lnTo>
                  <a:pt x="12276" y="6873"/>
                </a:lnTo>
                <a:lnTo>
                  <a:pt x="9463" y="6873"/>
                </a:lnTo>
                <a:cubicBezTo>
                  <a:pt x="8335" y="6873"/>
                  <a:pt x="7345" y="7759"/>
                  <a:pt x="7345" y="8769"/>
                </a:cubicBezTo>
                <a:cubicBezTo>
                  <a:pt x="7345" y="9812"/>
                  <a:pt x="8109" y="10605"/>
                  <a:pt x="9137" y="10648"/>
                </a:cubicBezTo>
                <a:cubicBezTo>
                  <a:pt x="9121" y="10722"/>
                  <a:pt x="9113" y="10795"/>
                  <a:pt x="9113" y="10868"/>
                </a:cubicBezTo>
                <a:cubicBezTo>
                  <a:pt x="9113" y="11018"/>
                  <a:pt x="9147" y="11162"/>
                  <a:pt x="9216" y="11300"/>
                </a:cubicBezTo>
                <a:cubicBezTo>
                  <a:pt x="7943" y="11309"/>
                  <a:pt x="6870" y="12161"/>
                  <a:pt x="6870" y="13167"/>
                </a:cubicBezTo>
                <a:cubicBezTo>
                  <a:pt x="6870" y="14071"/>
                  <a:pt x="7903" y="14727"/>
                  <a:pt x="9325"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865">
            <a:extLst>
              <a:ext uri="{FF2B5EF4-FFF2-40B4-BE49-F238E27FC236}">
                <a16:creationId xmlns:a16="http://schemas.microsoft.com/office/drawing/2014/main" id="{47197EC8-2196-EC46-8E89-AA28996719A0}"/>
              </a:ext>
            </a:extLst>
          </p:cNvPr>
          <p:cNvSpPr/>
          <p:nvPr/>
        </p:nvSpPr>
        <p:spPr>
          <a:xfrm>
            <a:off x="8384604"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866">
            <a:extLst>
              <a:ext uri="{FF2B5EF4-FFF2-40B4-BE49-F238E27FC236}">
                <a16:creationId xmlns:a16="http://schemas.microsoft.com/office/drawing/2014/main" id="{3039E134-6FE5-B841-B0DD-EE52C62EB291}"/>
              </a:ext>
            </a:extLst>
          </p:cNvPr>
          <p:cNvSpPr/>
          <p:nvPr/>
        </p:nvSpPr>
        <p:spPr>
          <a:xfrm>
            <a:off x="8917865"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591" y="13291"/>
                </a:moveTo>
                <a:cubicBezTo>
                  <a:pt x="11452" y="13214"/>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9" y="13478"/>
                  <a:pt x="9448" y="13667"/>
                </a:cubicBezTo>
                <a:cubicBezTo>
                  <a:pt x="9528" y="13856"/>
                  <a:pt x="9671" y="14034"/>
                  <a:pt x="9879" y="14202"/>
                </a:cubicBezTo>
                <a:cubicBezTo>
                  <a:pt x="10086" y="14370"/>
                  <a:pt x="10336" y="14498"/>
                  <a:pt x="10629" y="14589"/>
                </a:cubicBezTo>
                <a:cubicBezTo>
                  <a:pt x="10922" y="14679"/>
                  <a:pt x="11238" y="14727"/>
                  <a:pt x="11620" y="14727"/>
                </a:cubicBezTo>
                <a:cubicBezTo>
                  <a:pt x="11955" y="14727"/>
                  <a:pt x="12228" y="14693"/>
                  <a:pt x="12517" y="14629"/>
                </a:cubicBezTo>
                <a:cubicBezTo>
                  <a:pt x="12806" y="14566"/>
                  <a:pt x="13221" y="14455"/>
                  <a:pt x="13578" y="14297"/>
                </a:cubicBezTo>
                <a:lnTo>
                  <a:pt x="13583" y="13091"/>
                </a:lnTo>
                <a:cubicBezTo>
                  <a:pt x="13165" y="13349"/>
                  <a:pt x="12648" y="13447"/>
                  <a:pt x="12225" y="13447"/>
                </a:cubicBezTo>
                <a:cubicBezTo>
                  <a:pt x="11987" y="13447"/>
                  <a:pt x="11776" y="13395"/>
                  <a:pt x="11591"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867">
            <a:extLst>
              <a:ext uri="{FF2B5EF4-FFF2-40B4-BE49-F238E27FC236}">
                <a16:creationId xmlns:a16="http://schemas.microsoft.com/office/drawing/2014/main" id="{02761A49-B5ED-CB42-9076-3A0A045F6AD9}"/>
              </a:ext>
            </a:extLst>
          </p:cNvPr>
          <p:cNvSpPr/>
          <p:nvPr/>
        </p:nvSpPr>
        <p:spPr>
          <a:xfrm>
            <a:off x="9451126"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2"/>
                </a:lnTo>
                <a:cubicBezTo>
                  <a:pt x="13281" y="13032"/>
                  <a:pt x="13386" y="13050"/>
                  <a:pt x="13473" y="13085"/>
                </a:cubicBezTo>
                <a:lnTo>
                  <a:pt x="13579" y="13126"/>
                </a:lnTo>
                <a:lnTo>
                  <a:pt x="13598" y="13012"/>
                </a:lnTo>
                <a:cubicBezTo>
                  <a:pt x="13837" y="11522"/>
                  <a:pt x="14296" y="9525"/>
                  <a:pt x="14542" y="8453"/>
                </a:cubicBezTo>
                <a:cubicBezTo>
                  <a:pt x="14618" y="8121"/>
                  <a:pt x="14675" y="7877"/>
                  <a:pt x="14698" y="7763"/>
                </a:cubicBezTo>
                <a:cubicBezTo>
                  <a:pt x="14745" y="7530"/>
                  <a:pt x="14724" y="7343"/>
                  <a:pt x="14637" y="7206"/>
                </a:cubicBezTo>
                <a:cubicBezTo>
                  <a:pt x="14563" y="7092"/>
                  <a:pt x="14447" y="7018"/>
                  <a:pt x="14291" y="6986"/>
                </a:cubicBezTo>
                <a:moveTo>
                  <a:pt x="13280" y="13606"/>
                </a:moveTo>
                <a:cubicBezTo>
                  <a:pt x="12921" y="13524"/>
                  <a:pt x="12660" y="13682"/>
                  <a:pt x="12569" y="14030"/>
                </a:cubicBezTo>
                <a:cubicBezTo>
                  <a:pt x="12528" y="14187"/>
                  <a:pt x="12550" y="14335"/>
                  <a:pt x="12631" y="14459"/>
                </a:cubicBezTo>
                <a:cubicBezTo>
                  <a:pt x="12706" y="14574"/>
                  <a:pt x="12831" y="14661"/>
                  <a:pt x="12982" y="14701"/>
                </a:cubicBezTo>
                <a:cubicBezTo>
                  <a:pt x="13045" y="14719"/>
                  <a:pt x="13109" y="14728"/>
                  <a:pt x="13172" y="14728"/>
                </a:cubicBezTo>
                <a:cubicBezTo>
                  <a:pt x="13438" y="14728"/>
                  <a:pt x="13639" y="14578"/>
                  <a:pt x="13698" y="14338"/>
                </a:cubicBezTo>
                <a:cubicBezTo>
                  <a:pt x="13741" y="14156"/>
                  <a:pt x="13722" y="13990"/>
                  <a:pt x="13643" y="13857"/>
                </a:cubicBezTo>
                <a:cubicBezTo>
                  <a:pt x="13567" y="13732"/>
                  <a:pt x="13439" y="13644"/>
                  <a:pt x="13280" y="13606"/>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98" y="6884"/>
                </a:moveTo>
                <a:lnTo>
                  <a:pt x="12930" y="6884"/>
                </a:lnTo>
                <a:lnTo>
                  <a:pt x="12906" y="6887"/>
                </a:lnTo>
                <a:cubicBezTo>
                  <a:pt x="12646" y="6961"/>
                  <a:pt x="12244" y="6961"/>
                  <a:pt x="11983" y="6887"/>
                </a:cubicBezTo>
                <a:lnTo>
                  <a:pt x="11902" y="6884"/>
                </a:lnTo>
                <a:lnTo>
                  <a:pt x="9988" y="10156"/>
                </a:lnTo>
                <a:lnTo>
                  <a:pt x="8067" y="6873"/>
                </a:lnTo>
                <a:lnTo>
                  <a:pt x="8000" y="6891"/>
                </a:lnTo>
                <a:cubicBezTo>
                  <a:pt x="7739" y="6962"/>
                  <a:pt x="7347" y="6960"/>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0"/>
                </a:cubicBezTo>
                <a:cubicBezTo>
                  <a:pt x="12342" y="8126"/>
                  <a:pt x="13008" y="7040"/>
                  <a:pt x="13015" y="7029"/>
                </a:cubicBezTo>
                <a:cubicBezTo>
                  <a:pt x="13015" y="7029"/>
                  <a:pt x="13098" y="6884"/>
                  <a:pt x="13098" y="688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868">
            <a:extLst>
              <a:ext uri="{FF2B5EF4-FFF2-40B4-BE49-F238E27FC236}">
                <a16:creationId xmlns:a16="http://schemas.microsoft.com/office/drawing/2014/main" id="{A26C7D8B-48AC-6348-9AAA-2D8974A79DB0}"/>
              </a:ext>
            </a:extLst>
          </p:cNvPr>
          <p:cNvSpPr/>
          <p:nvPr/>
        </p:nvSpPr>
        <p:spPr>
          <a:xfrm>
            <a:off x="9984387"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62" y="5890"/>
                </a:moveTo>
                <a:lnTo>
                  <a:pt x="10786" y="7776"/>
                </a:lnTo>
                <a:lnTo>
                  <a:pt x="13925" y="9725"/>
                </a:lnTo>
                <a:lnTo>
                  <a:pt x="16200" y="7926"/>
                </a:lnTo>
                <a:cubicBezTo>
                  <a:pt x="16200" y="7926"/>
                  <a:pt x="13062" y="5890"/>
                  <a:pt x="13062" y="5890"/>
                </a:cubicBezTo>
                <a:close/>
                <a:moveTo>
                  <a:pt x="5400" y="8027"/>
                </a:moveTo>
                <a:lnTo>
                  <a:pt x="7647" y="9763"/>
                </a:lnTo>
                <a:lnTo>
                  <a:pt x="10786" y="7776"/>
                </a:lnTo>
                <a:lnTo>
                  <a:pt x="8630" y="5891"/>
                </a:lnTo>
                <a:cubicBezTo>
                  <a:pt x="8630" y="5891"/>
                  <a:pt x="5400" y="8027"/>
                  <a:pt x="5400" y="8027"/>
                </a:cubicBezTo>
                <a:close/>
                <a:moveTo>
                  <a:pt x="12965" y="14699"/>
                </a:moveTo>
                <a:lnTo>
                  <a:pt x="12958" y="14707"/>
                </a:lnTo>
                <a:lnTo>
                  <a:pt x="10801" y="13100"/>
                </a:lnTo>
                <a:lnTo>
                  <a:pt x="8731" y="14685"/>
                </a:lnTo>
                <a:lnTo>
                  <a:pt x="8712" y="14715"/>
                </a:lnTo>
                <a:lnTo>
                  <a:pt x="7571" y="14025"/>
                </a:lnTo>
                <a:lnTo>
                  <a:pt x="7571" y="14627"/>
                </a:lnTo>
                <a:lnTo>
                  <a:pt x="10799" y="16692"/>
                </a:lnTo>
                <a:lnTo>
                  <a:pt x="14000" y="14627"/>
                </a:lnTo>
                <a:lnTo>
                  <a:pt x="14000" y="14067"/>
                </a:lnTo>
                <a:lnTo>
                  <a:pt x="12965" y="14699"/>
                </a:lnTo>
                <a:cubicBezTo>
                  <a:pt x="12965" y="14699"/>
                  <a:pt x="12965" y="14699"/>
                  <a:pt x="12965" y="14699"/>
                </a:cubicBezTo>
                <a:close/>
                <a:moveTo>
                  <a:pt x="7642" y="9766"/>
                </a:moveTo>
                <a:lnTo>
                  <a:pt x="5404" y="11577"/>
                </a:lnTo>
                <a:lnTo>
                  <a:pt x="7350" y="12746"/>
                </a:lnTo>
                <a:lnTo>
                  <a:pt x="7351" y="12745"/>
                </a:lnTo>
                <a:lnTo>
                  <a:pt x="7775" y="13002"/>
                </a:lnTo>
                <a:lnTo>
                  <a:pt x="8631" y="13516"/>
                </a:lnTo>
                <a:lnTo>
                  <a:pt x="10063" y="12429"/>
                </a:lnTo>
                <a:lnTo>
                  <a:pt x="10780" y="11880"/>
                </a:lnTo>
                <a:lnTo>
                  <a:pt x="10782" y="11882"/>
                </a:lnTo>
                <a:lnTo>
                  <a:pt x="10786" y="11880"/>
                </a:lnTo>
                <a:lnTo>
                  <a:pt x="10798" y="11888"/>
                </a:lnTo>
                <a:lnTo>
                  <a:pt x="10805" y="11880"/>
                </a:lnTo>
                <a:lnTo>
                  <a:pt x="12509" y="13148"/>
                </a:lnTo>
                <a:lnTo>
                  <a:pt x="13007" y="13515"/>
                </a:lnTo>
                <a:lnTo>
                  <a:pt x="16198" y="11575"/>
                </a:lnTo>
                <a:lnTo>
                  <a:pt x="13925" y="9727"/>
                </a:lnTo>
                <a:lnTo>
                  <a:pt x="10788" y="11715"/>
                </a:lnTo>
                <a:cubicBezTo>
                  <a:pt x="10788" y="11715"/>
                  <a:pt x="7642" y="9766"/>
                  <a:pt x="7642" y="9766"/>
                </a:cubicBezTo>
                <a:close/>
                <a:moveTo>
                  <a:pt x="13925" y="9727"/>
                </a:moveTo>
                <a:lnTo>
                  <a:pt x="13925" y="9725"/>
                </a:lnTo>
                <a:lnTo>
                  <a:pt x="13925" y="9725"/>
                </a:lnTo>
                <a:lnTo>
                  <a:pt x="13924" y="9725"/>
                </a:lnTo>
                <a:cubicBezTo>
                  <a:pt x="13924" y="9725"/>
                  <a:pt x="13925" y="9727"/>
                  <a:pt x="13925" y="97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869">
            <a:extLst>
              <a:ext uri="{FF2B5EF4-FFF2-40B4-BE49-F238E27FC236}">
                <a16:creationId xmlns:a16="http://schemas.microsoft.com/office/drawing/2014/main" id="{89CF9C73-83A9-8342-ACB4-2D26BACB2F97}"/>
              </a:ext>
            </a:extLst>
          </p:cNvPr>
          <p:cNvSpPr/>
          <p:nvPr/>
        </p:nvSpPr>
        <p:spPr>
          <a:xfrm>
            <a:off x="10517648"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870">
            <a:extLst>
              <a:ext uri="{FF2B5EF4-FFF2-40B4-BE49-F238E27FC236}">
                <a16:creationId xmlns:a16="http://schemas.microsoft.com/office/drawing/2014/main" id="{C4A9BABF-BB96-0343-9E97-296777745D19}"/>
              </a:ext>
            </a:extLst>
          </p:cNvPr>
          <p:cNvSpPr/>
          <p:nvPr/>
        </p:nvSpPr>
        <p:spPr>
          <a:xfrm>
            <a:off x="11050909"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7"/>
                </a:lnTo>
                <a:cubicBezTo>
                  <a:pt x="15118" y="9995"/>
                  <a:pt x="15213" y="9425"/>
                  <a:pt x="15213" y="8919"/>
                </a:cubicBezTo>
                <a:cubicBezTo>
                  <a:pt x="15213" y="8812"/>
                  <a:pt x="15201" y="8718"/>
                  <a:pt x="15194" y="8620"/>
                </a:cubicBezTo>
                <a:cubicBezTo>
                  <a:pt x="15521" y="9277"/>
                  <a:pt x="15709" y="10016"/>
                  <a:pt x="15709" y="10800"/>
                </a:cubicBezTo>
                <a:moveTo>
                  <a:pt x="11487"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1" y="8413"/>
                </a:cubicBezTo>
                <a:cubicBezTo>
                  <a:pt x="9351" y="8413"/>
                  <a:pt x="9605" y="8444"/>
                  <a:pt x="9874" y="8460"/>
                </a:cubicBezTo>
                <a:lnTo>
                  <a:pt x="10651" y="10590"/>
                </a:lnTo>
                <a:lnTo>
                  <a:pt x="9559" y="13866"/>
                </a:lnTo>
                <a:lnTo>
                  <a:pt x="7742" y="8460"/>
                </a:lnTo>
                <a:cubicBezTo>
                  <a:pt x="8042" y="8444"/>
                  <a:pt x="8313" y="8413"/>
                  <a:pt x="8313" y="8413"/>
                </a:cubicBezTo>
                <a:cubicBezTo>
                  <a:pt x="8581" y="8380"/>
                  <a:pt x="8550" y="7986"/>
                  <a:pt x="8281" y="8001"/>
                </a:cubicBezTo>
                <a:cubicBezTo>
                  <a:pt x="8281" y="8001"/>
                  <a:pt x="7473" y="8065"/>
                  <a:pt x="6951" y="8065"/>
                </a:cubicBezTo>
                <a:cubicBezTo>
                  <a:pt x="6885" y="8065"/>
                  <a:pt x="6805" y="8063"/>
                  <a:pt x="6726" y="8060"/>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90" y="12162"/>
                </a:cubicBezTo>
                <a:lnTo>
                  <a:pt x="13291" y="13825"/>
                </a:lnTo>
                <a:cubicBezTo>
                  <a:pt x="13291" y="13825"/>
                  <a:pt x="11487" y="8460"/>
                  <a:pt x="11487" y="8460"/>
                </a:cubicBezTo>
                <a:close/>
                <a:moveTo>
                  <a:pt x="10800" y="15709"/>
                </a:moveTo>
                <a:cubicBezTo>
                  <a:pt x="10320" y="15709"/>
                  <a:pt x="9857" y="15637"/>
                  <a:pt x="9417" y="15508"/>
                </a:cubicBezTo>
                <a:lnTo>
                  <a:pt x="10887" y="11237"/>
                </a:lnTo>
                <a:cubicBezTo>
                  <a:pt x="10887" y="11237"/>
                  <a:pt x="12211" y="14864"/>
                  <a:pt x="12426" y="15428"/>
                </a:cubicBezTo>
                <a:cubicBezTo>
                  <a:pt x="11916" y="15607"/>
                  <a:pt x="11370" y="15709"/>
                  <a:pt x="10800" y="15709"/>
                </a:cubicBezTo>
                <a:moveTo>
                  <a:pt x="5891" y="10800"/>
                </a:moveTo>
                <a:cubicBezTo>
                  <a:pt x="5891" y="10118"/>
                  <a:pt x="6030" y="9470"/>
                  <a:pt x="6281" y="8880"/>
                </a:cubicBezTo>
                <a:lnTo>
                  <a:pt x="8578"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4" y="16691"/>
                  <a:pt x="16691" y="14054"/>
                  <a:pt x="16691" y="10800"/>
                </a:cubicBezTo>
                <a:cubicBezTo>
                  <a:pt x="16691" y="7547"/>
                  <a:pt x="14054" y="4909"/>
                  <a:pt x="10800" y="4909"/>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871">
            <a:extLst>
              <a:ext uri="{FF2B5EF4-FFF2-40B4-BE49-F238E27FC236}">
                <a16:creationId xmlns:a16="http://schemas.microsoft.com/office/drawing/2014/main" id="{3F2E9C49-2688-D943-A618-42F76E6E57C3}"/>
              </a:ext>
            </a:extLst>
          </p:cNvPr>
          <p:cNvSpPr/>
          <p:nvPr/>
        </p:nvSpPr>
        <p:spPr>
          <a:xfrm>
            <a:off x="625156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36" y="10309"/>
                </a:moveTo>
                <a:cubicBezTo>
                  <a:pt x="13552"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9" y="14322"/>
                  <a:pt x="13226" y="15065"/>
                </a:cubicBezTo>
                <a:moveTo>
                  <a:pt x="10800" y="15709"/>
                </a:moveTo>
                <a:cubicBezTo>
                  <a:pt x="9746" y="15709"/>
                  <a:pt x="8772" y="15374"/>
                  <a:pt x="7971" y="14808"/>
                </a:cubicBezTo>
                <a:cubicBezTo>
                  <a:pt x="8822" y="13429"/>
                  <a:pt x="10108" y="12348"/>
                  <a:pt x="11646" y="11769"/>
                </a:cubicBezTo>
                <a:cubicBezTo>
                  <a:pt x="12027" y="12943"/>
                  <a:pt x="12241" y="14191"/>
                  <a:pt x="12264" y="15487"/>
                </a:cubicBezTo>
                <a:cubicBezTo>
                  <a:pt x="11801" y="15631"/>
                  <a:pt x="11310" y="15709"/>
                  <a:pt x="10800" y="15709"/>
                </a:cubicBezTo>
                <a:moveTo>
                  <a:pt x="5891" y="10800"/>
                </a:moveTo>
                <a:cubicBezTo>
                  <a:pt x="7641" y="10800"/>
                  <a:pt x="9313" y="10470"/>
                  <a:pt x="10852" y="9873"/>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9"/>
                  <a:pt x="10353" y="9000"/>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3"/>
                  <a:pt x="7547" y="16691"/>
                  <a:pt x="10800" y="16691"/>
                </a:cubicBezTo>
                <a:cubicBezTo>
                  <a:pt x="14053" y="16691"/>
                  <a:pt x="16691" y="14053"/>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872">
            <a:extLst>
              <a:ext uri="{FF2B5EF4-FFF2-40B4-BE49-F238E27FC236}">
                <a16:creationId xmlns:a16="http://schemas.microsoft.com/office/drawing/2014/main" id="{9F2D8A46-94D5-484F-957D-4810A6308426}"/>
              </a:ext>
            </a:extLst>
          </p:cNvPr>
          <p:cNvSpPr/>
          <p:nvPr/>
        </p:nvSpPr>
        <p:spPr>
          <a:xfrm>
            <a:off x="678482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873">
            <a:extLst>
              <a:ext uri="{FF2B5EF4-FFF2-40B4-BE49-F238E27FC236}">
                <a16:creationId xmlns:a16="http://schemas.microsoft.com/office/drawing/2014/main" id="{51A20EBC-7782-3646-BBD2-8BB45730ED61}"/>
              </a:ext>
            </a:extLst>
          </p:cNvPr>
          <p:cNvSpPr/>
          <p:nvPr/>
        </p:nvSpPr>
        <p:spPr>
          <a:xfrm>
            <a:off x="731808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874">
            <a:extLst>
              <a:ext uri="{FF2B5EF4-FFF2-40B4-BE49-F238E27FC236}">
                <a16:creationId xmlns:a16="http://schemas.microsoft.com/office/drawing/2014/main" id="{970D65E7-5908-5D47-8359-287B798BAA6D}"/>
              </a:ext>
            </a:extLst>
          </p:cNvPr>
          <p:cNvSpPr/>
          <p:nvPr/>
        </p:nvSpPr>
        <p:spPr>
          <a:xfrm>
            <a:off x="7851343"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20" y="12090"/>
                  <a:pt x="14020" y="12429"/>
                  <a:pt x="14020" y="12429"/>
                </a:cubicBezTo>
                <a:lnTo>
                  <a:pt x="14020" y="12863"/>
                </a:lnTo>
                <a:lnTo>
                  <a:pt x="14629" y="12863"/>
                </a:lnTo>
                <a:lnTo>
                  <a:pt x="14629" y="12429"/>
                </a:lnTo>
                <a:cubicBezTo>
                  <a:pt x="14629" y="12429"/>
                  <a:pt x="14629" y="12090"/>
                  <a:pt x="14324" y="12090"/>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5" y="14943"/>
                </a:cubicBezTo>
                <a:cubicBezTo>
                  <a:pt x="13564" y="14943"/>
                  <a:pt x="13412" y="14266"/>
                  <a:pt x="13412" y="14266"/>
                </a:cubicBezTo>
                <a:lnTo>
                  <a:pt x="13412" y="12380"/>
                </a:lnTo>
                <a:cubicBezTo>
                  <a:pt x="13412" y="12380"/>
                  <a:pt x="13412" y="11558"/>
                  <a:pt x="14375" y="11558"/>
                </a:cubicBezTo>
                <a:cubicBezTo>
                  <a:pt x="15338" y="11558"/>
                  <a:pt x="15287" y="12380"/>
                  <a:pt x="15287" y="12380"/>
                </a:cubicBezTo>
                <a:moveTo>
                  <a:pt x="12905" y="14169"/>
                </a:moveTo>
                <a:cubicBezTo>
                  <a:pt x="12905" y="14169"/>
                  <a:pt x="12905" y="14943"/>
                  <a:pt x="12347" y="14943"/>
                </a:cubicBezTo>
                <a:cubicBezTo>
                  <a:pt x="12005" y="14943"/>
                  <a:pt x="11798" y="14762"/>
                  <a:pt x="11688" y="14621"/>
                </a:cubicBezTo>
                <a:lnTo>
                  <a:pt x="11688" y="14895"/>
                </a:lnTo>
                <a:lnTo>
                  <a:pt x="11028" y="14895"/>
                </a:lnTo>
                <a:lnTo>
                  <a:pt x="11028" y="10446"/>
                </a:lnTo>
                <a:lnTo>
                  <a:pt x="11688" y="10446"/>
                </a:lnTo>
                <a:lnTo>
                  <a:pt x="11688" y="11888"/>
                </a:lnTo>
                <a:cubicBezTo>
                  <a:pt x="11788" y="11782"/>
                  <a:pt x="12037" y="11558"/>
                  <a:pt x="12347" y="11558"/>
                </a:cubicBezTo>
                <a:cubicBezTo>
                  <a:pt x="12752" y="11558"/>
                  <a:pt x="12905" y="11896"/>
                  <a:pt x="12905" y="12332"/>
                </a:cubicBezTo>
                <a:cubicBezTo>
                  <a:pt x="12905" y="12332"/>
                  <a:pt x="12905" y="14169"/>
                  <a:pt x="12905"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4" y="11074"/>
                </a:lnTo>
                <a:lnTo>
                  <a:pt x="6364" y="10446"/>
                </a:lnTo>
                <a:lnTo>
                  <a:pt x="8595" y="10446"/>
                </a:lnTo>
                <a:cubicBezTo>
                  <a:pt x="8595" y="10446"/>
                  <a:pt x="8595" y="11074"/>
                  <a:pt x="8595" y="11074"/>
                </a:cubicBezTo>
                <a:close/>
                <a:moveTo>
                  <a:pt x="14527" y="9430"/>
                </a:moveTo>
                <a:cubicBezTo>
                  <a:pt x="14527" y="9430"/>
                  <a:pt x="12667" y="9334"/>
                  <a:pt x="10800" y="9334"/>
                </a:cubicBezTo>
                <a:cubicBezTo>
                  <a:pt x="8941" y="9334"/>
                  <a:pt x="7074" y="9430"/>
                  <a:pt x="7074" y="9430"/>
                </a:cubicBezTo>
                <a:cubicBezTo>
                  <a:pt x="6234" y="9430"/>
                  <a:pt x="5552" y="10080"/>
                  <a:pt x="5552" y="10881"/>
                </a:cubicBezTo>
                <a:cubicBezTo>
                  <a:pt x="5552" y="10881"/>
                  <a:pt x="5400" y="11822"/>
                  <a:pt x="5400" y="12767"/>
                </a:cubicBezTo>
                <a:cubicBezTo>
                  <a:pt x="5400" y="13708"/>
                  <a:pt x="5552" y="14652"/>
                  <a:pt x="5552" y="14652"/>
                </a:cubicBezTo>
                <a:cubicBezTo>
                  <a:pt x="5552" y="15454"/>
                  <a:pt x="6234" y="16104"/>
                  <a:pt x="7074" y="16104"/>
                </a:cubicBezTo>
                <a:cubicBezTo>
                  <a:pt x="7074" y="16104"/>
                  <a:pt x="8905" y="16200"/>
                  <a:pt x="10800" y="16200"/>
                </a:cubicBezTo>
                <a:cubicBezTo>
                  <a:pt x="12631" y="16200"/>
                  <a:pt x="14527" y="16104"/>
                  <a:pt x="14527" y="16104"/>
                </a:cubicBezTo>
                <a:cubicBezTo>
                  <a:pt x="15367" y="16104"/>
                  <a:pt x="16049" y="15454"/>
                  <a:pt x="16049" y="14652"/>
                </a:cubicBezTo>
                <a:cubicBezTo>
                  <a:pt x="16049" y="14652"/>
                  <a:pt x="16200" y="13700"/>
                  <a:pt x="16200" y="12767"/>
                </a:cubicBezTo>
                <a:cubicBezTo>
                  <a:pt x="16200" y="11814"/>
                  <a:pt x="16049" y="10881"/>
                  <a:pt x="16049" y="10881"/>
                </a:cubicBezTo>
                <a:cubicBezTo>
                  <a:pt x="16049" y="10080"/>
                  <a:pt x="15367" y="9430"/>
                  <a:pt x="14527" y="9430"/>
                </a:cubicBezTo>
                <a:moveTo>
                  <a:pt x="11992" y="12090"/>
                </a:moveTo>
                <a:cubicBezTo>
                  <a:pt x="11860" y="12090"/>
                  <a:pt x="11757" y="12167"/>
                  <a:pt x="11688" y="12243"/>
                </a:cubicBezTo>
                <a:lnTo>
                  <a:pt x="11688" y="14276"/>
                </a:lnTo>
                <a:cubicBezTo>
                  <a:pt x="11751" y="14345"/>
                  <a:pt x="11848" y="14411"/>
                  <a:pt x="11992" y="14411"/>
                </a:cubicBezTo>
                <a:cubicBezTo>
                  <a:pt x="12296" y="14411"/>
                  <a:pt x="12296" y="14072"/>
                  <a:pt x="12296" y="14072"/>
                </a:cubicBezTo>
                <a:lnTo>
                  <a:pt x="12296" y="12429"/>
                </a:lnTo>
                <a:cubicBezTo>
                  <a:pt x="12296" y="12429"/>
                  <a:pt x="12245" y="12090"/>
                  <a:pt x="11992" y="12090"/>
                </a:cubicBezTo>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0166" y="6634"/>
                </a:moveTo>
                <a:cubicBezTo>
                  <a:pt x="10166" y="6467"/>
                  <a:pt x="10303" y="6332"/>
                  <a:pt x="10471" y="6332"/>
                </a:cubicBezTo>
                <a:cubicBezTo>
                  <a:pt x="10639" y="6332"/>
                  <a:pt x="10775" y="6467"/>
                  <a:pt x="10775" y="6634"/>
                </a:cubicBezTo>
                <a:lnTo>
                  <a:pt x="10775" y="8045"/>
                </a:lnTo>
                <a:cubicBezTo>
                  <a:pt x="10775" y="8212"/>
                  <a:pt x="10639" y="8348"/>
                  <a:pt x="10471" y="8348"/>
                </a:cubicBezTo>
                <a:cubicBezTo>
                  <a:pt x="10303"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7"/>
                  <a:pt x="10572" y="5877"/>
                </a:cubicBezTo>
                <a:lnTo>
                  <a:pt x="10369" y="5877"/>
                </a:lnTo>
                <a:cubicBezTo>
                  <a:pt x="9921" y="5877"/>
                  <a:pt x="9558" y="6239"/>
                  <a:pt x="9558" y="6684"/>
                </a:cubicBezTo>
                <a:lnTo>
                  <a:pt x="9558" y="7995"/>
                </a:lnTo>
                <a:cubicBezTo>
                  <a:pt x="9558" y="8440"/>
                  <a:pt x="9921" y="8801"/>
                  <a:pt x="10369" y="8801"/>
                </a:cubicBezTo>
                <a:moveTo>
                  <a:pt x="12398" y="8801"/>
                </a:moveTo>
                <a:cubicBezTo>
                  <a:pt x="12803" y="8801"/>
                  <a:pt x="13158" y="8449"/>
                  <a:pt x="13158" y="8449"/>
                </a:cubicBezTo>
                <a:lnTo>
                  <a:pt x="13158" y="8751"/>
                </a:lnTo>
                <a:lnTo>
                  <a:pt x="13767" y="8751"/>
                </a:lnTo>
                <a:lnTo>
                  <a:pt x="13767" y="5877"/>
                </a:lnTo>
                <a:lnTo>
                  <a:pt x="13158" y="5877"/>
                </a:lnTo>
                <a:lnTo>
                  <a:pt x="13158" y="8096"/>
                </a:lnTo>
                <a:cubicBezTo>
                  <a:pt x="13158" y="8096"/>
                  <a:pt x="12955" y="8348"/>
                  <a:pt x="12752" y="8348"/>
                </a:cubicBezTo>
                <a:cubicBezTo>
                  <a:pt x="12550" y="8348"/>
                  <a:pt x="12550" y="8197"/>
                  <a:pt x="12550" y="8197"/>
                </a:cubicBezTo>
                <a:lnTo>
                  <a:pt x="12550" y="5877"/>
                </a:lnTo>
                <a:lnTo>
                  <a:pt x="11941" y="5877"/>
                </a:lnTo>
                <a:lnTo>
                  <a:pt x="11941" y="8398"/>
                </a:lnTo>
                <a:cubicBezTo>
                  <a:pt x="11941" y="8398"/>
                  <a:pt x="11992" y="8801"/>
                  <a:pt x="12398"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875">
            <a:extLst>
              <a:ext uri="{FF2B5EF4-FFF2-40B4-BE49-F238E27FC236}">
                <a16:creationId xmlns:a16="http://schemas.microsoft.com/office/drawing/2014/main" id="{69ED9B55-C249-0E41-B0A2-BE72676051F2}"/>
              </a:ext>
            </a:extLst>
          </p:cNvPr>
          <p:cNvSpPr/>
          <p:nvPr/>
        </p:nvSpPr>
        <p:spPr>
          <a:xfrm>
            <a:off x="8384604"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672" y="6382"/>
                </a:moveTo>
                <a:cubicBezTo>
                  <a:pt x="10463"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8" y="11643"/>
                </a:cubicBezTo>
                <a:cubicBezTo>
                  <a:pt x="8462" y="11568"/>
                  <a:pt x="8536" y="11424"/>
                  <a:pt x="8519" y="11330"/>
                </a:cubicBezTo>
                <a:cubicBezTo>
                  <a:pt x="8490" y="11170"/>
                  <a:pt x="8318" y="11068"/>
                  <a:pt x="8246" y="10939"/>
                </a:cubicBezTo>
                <a:cubicBezTo>
                  <a:pt x="8099" y="10676"/>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6"/>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8" y="10569"/>
                  <a:pt x="9347" y="10878"/>
                  <a:pt x="9322" y="10986"/>
                </a:cubicBezTo>
                <a:cubicBezTo>
                  <a:pt x="9213" y="11462"/>
                  <a:pt x="9088" y="11974"/>
                  <a:pt x="8953" y="12441"/>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8"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2"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876">
            <a:extLst>
              <a:ext uri="{FF2B5EF4-FFF2-40B4-BE49-F238E27FC236}">
                <a16:creationId xmlns:a16="http://schemas.microsoft.com/office/drawing/2014/main" id="{9546642F-78A9-B446-867B-70637B57EF52}"/>
              </a:ext>
            </a:extLst>
          </p:cNvPr>
          <p:cNvSpPr/>
          <p:nvPr/>
        </p:nvSpPr>
        <p:spPr>
          <a:xfrm>
            <a:off x="8917865"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81" y="6871"/>
                </a:moveTo>
                <a:cubicBezTo>
                  <a:pt x="12915" y="6830"/>
                  <a:pt x="11990" y="7537"/>
                  <a:pt x="11505" y="8992"/>
                </a:cubicBezTo>
                <a:cubicBezTo>
                  <a:pt x="11754" y="8897"/>
                  <a:pt x="11998" y="8849"/>
                  <a:pt x="12232" y="8849"/>
                </a:cubicBezTo>
                <a:cubicBezTo>
                  <a:pt x="12732" y="8849"/>
                  <a:pt x="12952" y="9108"/>
                  <a:pt x="12893" y="9624"/>
                </a:cubicBezTo>
                <a:cubicBezTo>
                  <a:pt x="12863" y="9937"/>
                  <a:pt x="12643" y="10393"/>
                  <a:pt x="12232" y="10991"/>
                </a:cubicBezTo>
                <a:cubicBezTo>
                  <a:pt x="11821" y="11589"/>
                  <a:pt x="11512" y="11888"/>
                  <a:pt x="11307" y="11888"/>
                </a:cubicBezTo>
                <a:cubicBezTo>
                  <a:pt x="11043" y="11888"/>
                  <a:pt x="10800" y="11426"/>
                  <a:pt x="10580" y="10502"/>
                </a:cubicBezTo>
                <a:cubicBezTo>
                  <a:pt x="10506" y="10230"/>
                  <a:pt x="10374" y="9536"/>
                  <a:pt x="10183" y="8421"/>
                </a:cubicBezTo>
                <a:cubicBezTo>
                  <a:pt x="10007" y="7388"/>
                  <a:pt x="9537" y="6904"/>
                  <a:pt x="8773" y="6972"/>
                </a:cubicBezTo>
                <a:cubicBezTo>
                  <a:pt x="8450" y="7000"/>
                  <a:pt x="7966" y="7272"/>
                  <a:pt x="7320" y="7788"/>
                </a:cubicBezTo>
                <a:cubicBezTo>
                  <a:pt x="6849" y="8183"/>
                  <a:pt x="6372" y="8577"/>
                  <a:pt x="5887" y="8972"/>
                </a:cubicBezTo>
                <a:lnTo>
                  <a:pt x="6350" y="9522"/>
                </a:lnTo>
                <a:cubicBezTo>
                  <a:pt x="6790" y="9237"/>
                  <a:pt x="7047" y="9094"/>
                  <a:pt x="7121" y="9094"/>
                </a:cubicBezTo>
                <a:cubicBezTo>
                  <a:pt x="7459" y="9094"/>
                  <a:pt x="7774" y="9583"/>
                  <a:pt x="8068" y="10563"/>
                </a:cubicBezTo>
                <a:cubicBezTo>
                  <a:pt x="8333" y="11461"/>
                  <a:pt x="8597" y="12358"/>
                  <a:pt x="8861" y="13255"/>
                </a:cubicBezTo>
                <a:cubicBezTo>
                  <a:pt x="9258" y="14234"/>
                  <a:pt x="9743" y="14723"/>
                  <a:pt x="10316" y="14723"/>
                </a:cubicBezTo>
                <a:cubicBezTo>
                  <a:pt x="11241" y="14723"/>
                  <a:pt x="12371" y="13921"/>
                  <a:pt x="13709" y="12317"/>
                </a:cubicBezTo>
                <a:cubicBezTo>
                  <a:pt x="15001" y="10780"/>
                  <a:pt x="15669" y="9570"/>
                  <a:pt x="15713" y="8686"/>
                </a:cubicBezTo>
                <a:cubicBezTo>
                  <a:pt x="15772" y="7503"/>
                  <a:pt x="15295" y="6899"/>
                  <a:pt x="14281" y="6871"/>
                </a:cubicBezTo>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877">
            <a:extLst>
              <a:ext uri="{FF2B5EF4-FFF2-40B4-BE49-F238E27FC236}">
                <a16:creationId xmlns:a16="http://schemas.microsoft.com/office/drawing/2014/main" id="{B6334BD9-630F-C34E-B973-3DC8A426D678}"/>
              </a:ext>
            </a:extLst>
          </p:cNvPr>
          <p:cNvSpPr/>
          <p:nvPr/>
        </p:nvSpPr>
        <p:spPr>
          <a:xfrm>
            <a:off x="9451126"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878">
            <a:extLst>
              <a:ext uri="{FF2B5EF4-FFF2-40B4-BE49-F238E27FC236}">
                <a16:creationId xmlns:a16="http://schemas.microsoft.com/office/drawing/2014/main" id="{97E8AC05-3BDD-9E4B-9531-8CAAC607A24F}"/>
              </a:ext>
            </a:extLst>
          </p:cNvPr>
          <p:cNvSpPr/>
          <p:nvPr/>
        </p:nvSpPr>
        <p:spPr>
          <a:xfrm>
            <a:off x="9984387"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879">
            <a:extLst>
              <a:ext uri="{FF2B5EF4-FFF2-40B4-BE49-F238E27FC236}">
                <a16:creationId xmlns:a16="http://schemas.microsoft.com/office/drawing/2014/main" id="{3DB24883-984E-FF4A-991B-B7D56E2CE284}"/>
              </a:ext>
            </a:extLst>
          </p:cNvPr>
          <p:cNvSpPr/>
          <p:nvPr/>
        </p:nvSpPr>
        <p:spPr>
          <a:xfrm>
            <a:off x="1051764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1592" y="13291"/>
                </a:moveTo>
                <a:cubicBezTo>
                  <a:pt x="11452" y="13213"/>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8" y="13478"/>
                  <a:pt x="9448" y="13666"/>
                </a:cubicBezTo>
                <a:cubicBezTo>
                  <a:pt x="9528" y="13856"/>
                  <a:pt x="9671" y="14034"/>
                  <a:pt x="9879" y="14202"/>
                </a:cubicBezTo>
                <a:cubicBezTo>
                  <a:pt x="10086" y="14370"/>
                  <a:pt x="10336" y="14498"/>
                  <a:pt x="10629" y="14589"/>
                </a:cubicBezTo>
                <a:cubicBezTo>
                  <a:pt x="10922" y="14679"/>
                  <a:pt x="11238" y="14727"/>
                  <a:pt x="11619" y="14727"/>
                </a:cubicBezTo>
                <a:cubicBezTo>
                  <a:pt x="11955" y="14727"/>
                  <a:pt x="12228" y="14693"/>
                  <a:pt x="12517" y="14629"/>
                </a:cubicBezTo>
                <a:cubicBezTo>
                  <a:pt x="12806" y="14565"/>
                  <a:pt x="13221" y="14455"/>
                  <a:pt x="13578" y="14297"/>
                </a:cubicBezTo>
                <a:lnTo>
                  <a:pt x="13583" y="13091"/>
                </a:lnTo>
                <a:cubicBezTo>
                  <a:pt x="13165" y="13349"/>
                  <a:pt x="12648" y="13447"/>
                  <a:pt x="12225" y="13447"/>
                </a:cubicBezTo>
                <a:cubicBezTo>
                  <a:pt x="11987" y="13447"/>
                  <a:pt x="11776" y="13395"/>
                  <a:pt x="11592"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880">
            <a:extLst>
              <a:ext uri="{FF2B5EF4-FFF2-40B4-BE49-F238E27FC236}">
                <a16:creationId xmlns:a16="http://schemas.microsoft.com/office/drawing/2014/main" id="{6E6ACD59-30A5-AB4E-834F-2E610305EE9C}"/>
              </a:ext>
            </a:extLst>
          </p:cNvPr>
          <p:cNvSpPr/>
          <p:nvPr/>
        </p:nvSpPr>
        <p:spPr>
          <a:xfrm>
            <a:off x="11050909"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1"/>
                </a:lnTo>
                <a:cubicBezTo>
                  <a:pt x="13281" y="13031"/>
                  <a:pt x="13386" y="13050"/>
                  <a:pt x="13473" y="13084"/>
                </a:cubicBezTo>
                <a:lnTo>
                  <a:pt x="13579" y="13126"/>
                </a:lnTo>
                <a:lnTo>
                  <a:pt x="13598" y="13012"/>
                </a:lnTo>
                <a:cubicBezTo>
                  <a:pt x="13837" y="11522"/>
                  <a:pt x="14296" y="9525"/>
                  <a:pt x="14542" y="8453"/>
                </a:cubicBezTo>
                <a:cubicBezTo>
                  <a:pt x="14618" y="8121"/>
                  <a:pt x="14675" y="7877"/>
                  <a:pt x="14698" y="7763"/>
                </a:cubicBezTo>
                <a:cubicBezTo>
                  <a:pt x="14745" y="7530"/>
                  <a:pt x="14724" y="7343"/>
                  <a:pt x="14636" y="7206"/>
                </a:cubicBezTo>
                <a:cubicBezTo>
                  <a:pt x="14563" y="7092"/>
                  <a:pt x="14447" y="7018"/>
                  <a:pt x="14291" y="6986"/>
                </a:cubicBezTo>
                <a:moveTo>
                  <a:pt x="13280" y="13606"/>
                </a:moveTo>
                <a:cubicBezTo>
                  <a:pt x="12921" y="13524"/>
                  <a:pt x="12660" y="13682"/>
                  <a:pt x="12569" y="14030"/>
                </a:cubicBezTo>
                <a:cubicBezTo>
                  <a:pt x="12529" y="14187"/>
                  <a:pt x="12549" y="14335"/>
                  <a:pt x="12630" y="14459"/>
                </a:cubicBezTo>
                <a:cubicBezTo>
                  <a:pt x="12706" y="14574"/>
                  <a:pt x="12831" y="14660"/>
                  <a:pt x="12982" y="14701"/>
                </a:cubicBezTo>
                <a:cubicBezTo>
                  <a:pt x="13045" y="14719"/>
                  <a:pt x="13109" y="14728"/>
                  <a:pt x="13172" y="14728"/>
                </a:cubicBezTo>
                <a:cubicBezTo>
                  <a:pt x="13438" y="14728"/>
                  <a:pt x="13639" y="14578"/>
                  <a:pt x="13698" y="14338"/>
                </a:cubicBezTo>
                <a:cubicBezTo>
                  <a:pt x="13741" y="14155"/>
                  <a:pt x="13722" y="13989"/>
                  <a:pt x="13642" y="13858"/>
                </a:cubicBezTo>
                <a:cubicBezTo>
                  <a:pt x="13567" y="13733"/>
                  <a:pt x="13439" y="13643"/>
                  <a:pt x="13280" y="13606"/>
                </a:cubicBezTo>
                <a:moveTo>
                  <a:pt x="13014" y="7028"/>
                </a:moveTo>
                <a:lnTo>
                  <a:pt x="13098" y="6884"/>
                </a:lnTo>
                <a:lnTo>
                  <a:pt x="12931" y="6884"/>
                </a:lnTo>
                <a:lnTo>
                  <a:pt x="12906" y="6887"/>
                </a:lnTo>
                <a:cubicBezTo>
                  <a:pt x="12646" y="6961"/>
                  <a:pt x="12244" y="6961"/>
                  <a:pt x="11983" y="6887"/>
                </a:cubicBezTo>
                <a:lnTo>
                  <a:pt x="11901" y="6884"/>
                </a:lnTo>
                <a:lnTo>
                  <a:pt x="9988" y="10156"/>
                </a:lnTo>
                <a:lnTo>
                  <a:pt x="8067" y="6872"/>
                </a:lnTo>
                <a:lnTo>
                  <a:pt x="8000" y="6890"/>
                </a:lnTo>
                <a:cubicBezTo>
                  <a:pt x="7739" y="6962"/>
                  <a:pt x="7347" y="6961"/>
                  <a:pt x="7088" y="6887"/>
                </a:cubicBezTo>
                <a:lnTo>
                  <a:pt x="6878" y="6884"/>
                </a:lnTo>
                <a:lnTo>
                  <a:pt x="9482" y="11392"/>
                </a:lnTo>
                <a:lnTo>
                  <a:pt x="9404" y="14626"/>
                </a:lnTo>
                <a:lnTo>
                  <a:pt x="9407" y="14722"/>
                </a:lnTo>
                <a:lnTo>
                  <a:pt x="9502" y="14722"/>
                </a:lnTo>
                <a:lnTo>
                  <a:pt x="9526" y="14719"/>
                </a:lnTo>
                <a:cubicBezTo>
                  <a:pt x="9786" y="14645"/>
                  <a:pt x="10190" y="14645"/>
                  <a:pt x="10449" y="14719"/>
                </a:cubicBezTo>
                <a:lnTo>
                  <a:pt x="10573" y="14722"/>
                </a:lnTo>
                <a:lnTo>
                  <a:pt x="10512" y="11390"/>
                </a:lnTo>
                <a:cubicBezTo>
                  <a:pt x="10600" y="11229"/>
                  <a:pt x="11150" y="10205"/>
                  <a:pt x="11738" y="9180"/>
                </a:cubicBezTo>
                <a:cubicBezTo>
                  <a:pt x="12342" y="8126"/>
                  <a:pt x="13008" y="7040"/>
                  <a:pt x="13014" y="70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881">
            <a:extLst>
              <a:ext uri="{FF2B5EF4-FFF2-40B4-BE49-F238E27FC236}">
                <a16:creationId xmlns:a16="http://schemas.microsoft.com/office/drawing/2014/main" id="{B2FB0CE5-9578-2B42-A7E4-B7FD2F4DC012}"/>
              </a:ext>
            </a:extLst>
          </p:cNvPr>
          <p:cNvSpPr/>
          <p:nvPr/>
        </p:nvSpPr>
        <p:spPr>
          <a:xfrm>
            <a:off x="6251560"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062" y="5890"/>
                </a:moveTo>
                <a:lnTo>
                  <a:pt x="10786" y="7776"/>
                </a:lnTo>
                <a:lnTo>
                  <a:pt x="13925" y="9725"/>
                </a:lnTo>
                <a:lnTo>
                  <a:pt x="16200" y="7926"/>
                </a:lnTo>
                <a:cubicBezTo>
                  <a:pt x="16200" y="7926"/>
                  <a:pt x="13062" y="5890"/>
                  <a:pt x="13062" y="5890"/>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5400" y="8027"/>
                </a:moveTo>
                <a:lnTo>
                  <a:pt x="7647" y="9763"/>
                </a:lnTo>
                <a:lnTo>
                  <a:pt x="10786" y="7776"/>
                </a:lnTo>
                <a:lnTo>
                  <a:pt x="8630" y="5891"/>
                </a:lnTo>
                <a:cubicBezTo>
                  <a:pt x="8630" y="5891"/>
                  <a:pt x="5400" y="8027"/>
                  <a:pt x="5400" y="8027"/>
                </a:cubicBezTo>
                <a:close/>
                <a:moveTo>
                  <a:pt x="13925" y="9726"/>
                </a:moveTo>
                <a:lnTo>
                  <a:pt x="13925" y="9725"/>
                </a:lnTo>
                <a:lnTo>
                  <a:pt x="13925" y="9725"/>
                </a:lnTo>
                <a:lnTo>
                  <a:pt x="13924" y="9725"/>
                </a:lnTo>
                <a:cubicBezTo>
                  <a:pt x="13924" y="9725"/>
                  <a:pt x="13925" y="9726"/>
                  <a:pt x="13925" y="9726"/>
                </a:cubicBezTo>
                <a:close/>
                <a:moveTo>
                  <a:pt x="12965" y="14699"/>
                </a:moveTo>
                <a:lnTo>
                  <a:pt x="12959" y="14707"/>
                </a:lnTo>
                <a:lnTo>
                  <a:pt x="10801" y="13101"/>
                </a:lnTo>
                <a:lnTo>
                  <a:pt x="8731" y="14685"/>
                </a:lnTo>
                <a:lnTo>
                  <a:pt x="8712" y="14715"/>
                </a:lnTo>
                <a:lnTo>
                  <a:pt x="7571" y="14025"/>
                </a:lnTo>
                <a:lnTo>
                  <a:pt x="7571" y="14627"/>
                </a:lnTo>
                <a:lnTo>
                  <a:pt x="10799" y="16692"/>
                </a:lnTo>
                <a:lnTo>
                  <a:pt x="14001" y="14627"/>
                </a:lnTo>
                <a:lnTo>
                  <a:pt x="14001" y="14067"/>
                </a:lnTo>
                <a:lnTo>
                  <a:pt x="12965" y="14699"/>
                </a:lnTo>
                <a:cubicBezTo>
                  <a:pt x="12965" y="14699"/>
                  <a:pt x="12965" y="14699"/>
                  <a:pt x="12965" y="14699"/>
                </a:cubicBezTo>
                <a:close/>
                <a:moveTo>
                  <a:pt x="7641" y="9766"/>
                </a:moveTo>
                <a:lnTo>
                  <a:pt x="5404" y="11577"/>
                </a:lnTo>
                <a:lnTo>
                  <a:pt x="7350" y="12746"/>
                </a:lnTo>
                <a:lnTo>
                  <a:pt x="7351" y="12745"/>
                </a:lnTo>
                <a:lnTo>
                  <a:pt x="7742" y="12982"/>
                </a:lnTo>
                <a:lnTo>
                  <a:pt x="8631" y="13516"/>
                </a:lnTo>
                <a:lnTo>
                  <a:pt x="10060" y="12431"/>
                </a:lnTo>
                <a:lnTo>
                  <a:pt x="10780" y="11879"/>
                </a:lnTo>
                <a:lnTo>
                  <a:pt x="10783" y="11882"/>
                </a:lnTo>
                <a:lnTo>
                  <a:pt x="10786" y="11880"/>
                </a:lnTo>
                <a:lnTo>
                  <a:pt x="10798" y="11888"/>
                </a:lnTo>
                <a:lnTo>
                  <a:pt x="10804" y="11879"/>
                </a:lnTo>
                <a:lnTo>
                  <a:pt x="12515" y="13153"/>
                </a:lnTo>
                <a:lnTo>
                  <a:pt x="13007" y="13515"/>
                </a:lnTo>
                <a:lnTo>
                  <a:pt x="16199" y="11575"/>
                </a:lnTo>
                <a:lnTo>
                  <a:pt x="13925" y="9726"/>
                </a:lnTo>
                <a:lnTo>
                  <a:pt x="10787" y="11715"/>
                </a:lnTo>
                <a:cubicBezTo>
                  <a:pt x="10787" y="11715"/>
                  <a:pt x="7641" y="9766"/>
                  <a:pt x="7641" y="976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882">
            <a:extLst>
              <a:ext uri="{FF2B5EF4-FFF2-40B4-BE49-F238E27FC236}">
                <a16:creationId xmlns:a16="http://schemas.microsoft.com/office/drawing/2014/main" id="{C949F402-3526-1A45-A074-BA3C2E3C3E34}"/>
              </a:ext>
            </a:extLst>
          </p:cNvPr>
          <p:cNvSpPr/>
          <p:nvPr/>
        </p:nvSpPr>
        <p:spPr>
          <a:xfrm>
            <a:off x="6784821"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8"/>
                  <a:pt x="14287" y="14727"/>
                  <a:pt x="13745" y="14727"/>
                </a:cubicBezTo>
                <a:lnTo>
                  <a:pt x="7855" y="14727"/>
                </a:lnTo>
                <a:cubicBezTo>
                  <a:pt x="7313" y="14727"/>
                  <a:pt x="6873" y="14288"/>
                  <a:pt x="6873" y="13745"/>
                </a:cubicBezTo>
                <a:lnTo>
                  <a:pt x="6873" y="10309"/>
                </a:lnTo>
                <a:lnTo>
                  <a:pt x="7904" y="10309"/>
                </a:lnTo>
                <a:cubicBezTo>
                  <a:pt x="7877" y="10470"/>
                  <a:pt x="7855" y="10632"/>
                  <a:pt x="7855" y="10800"/>
                </a:cubicBezTo>
                <a:cubicBezTo>
                  <a:pt x="7855" y="12427"/>
                  <a:pt x="9173" y="13745"/>
                  <a:pt x="10800" y="13745"/>
                </a:cubicBezTo>
                <a:cubicBezTo>
                  <a:pt x="12427"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883">
            <a:extLst>
              <a:ext uri="{FF2B5EF4-FFF2-40B4-BE49-F238E27FC236}">
                <a16:creationId xmlns:a16="http://schemas.microsoft.com/office/drawing/2014/main" id="{EB3F62AF-7C40-2A45-B1EB-BB2C33F8F8EA}"/>
              </a:ext>
            </a:extLst>
          </p:cNvPr>
          <p:cNvSpPr/>
          <p:nvPr/>
        </p:nvSpPr>
        <p:spPr>
          <a:xfrm>
            <a:off x="7318082"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6"/>
                </a:lnTo>
                <a:cubicBezTo>
                  <a:pt x="15118" y="9994"/>
                  <a:pt x="15213" y="9425"/>
                  <a:pt x="15213" y="8918"/>
                </a:cubicBezTo>
                <a:cubicBezTo>
                  <a:pt x="15213" y="8811"/>
                  <a:pt x="15201" y="8718"/>
                  <a:pt x="15194" y="8620"/>
                </a:cubicBezTo>
                <a:cubicBezTo>
                  <a:pt x="15521" y="9277"/>
                  <a:pt x="15709" y="10016"/>
                  <a:pt x="15709" y="10800"/>
                </a:cubicBezTo>
                <a:moveTo>
                  <a:pt x="11488"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0" y="8413"/>
                </a:cubicBezTo>
                <a:cubicBezTo>
                  <a:pt x="9350" y="8413"/>
                  <a:pt x="9605" y="8444"/>
                  <a:pt x="9874" y="8460"/>
                </a:cubicBezTo>
                <a:lnTo>
                  <a:pt x="10652" y="10591"/>
                </a:lnTo>
                <a:lnTo>
                  <a:pt x="9560" y="13866"/>
                </a:lnTo>
                <a:lnTo>
                  <a:pt x="7742" y="8460"/>
                </a:lnTo>
                <a:cubicBezTo>
                  <a:pt x="8042" y="8444"/>
                  <a:pt x="8313" y="8413"/>
                  <a:pt x="8313" y="8413"/>
                </a:cubicBezTo>
                <a:cubicBezTo>
                  <a:pt x="8582" y="8380"/>
                  <a:pt x="8550" y="7986"/>
                  <a:pt x="8281" y="8001"/>
                </a:cubicBezTo>
                <a:cubicBezTo>
                  <a:pt x="8281" y="8001"/>
                  <a:pt x="7473" y="8065"/>
                  <a:pt x="6951" y="8065"/>
                </a:cubicBezTo>
                <a:cubicBezTo>
                  <a:pt x="6885" y="8065"/>
                  <a:pt x="6804" y="8063"/>
                  <a:pt x="6727" y="8061"/>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89" y="12162"/>
                </a:cubicBezTo>
                <a:lnTo>
                  <a:pt x="13291" y="13825"/>
                </a:lnTo>
                <a:cubicBezTo>
                  <a:pt x="13291" y="13825"/>
                  <a:pt x="11488" y="8460"/>
                  <a:pt x="11488" y="8460"/>
                </a:cubicBezTo>
                <a:close/>
                <a:moveTo>
                  <a:pt x="10800" y="15709"/>
                </a:moveTo>
                <a:cubicBezTo>
                  <a:pt x="10319" y="15709"/>
                  <a:pt x="9857" y="15637"/>
                  <a:pt x="9418" y="15508"/>
                </a:cubicBezTo>
                <a:lnTo>
                  <a:pt x="10887" y="11236"/>
                </a:lnTo>
                <a:cubicBezTo>
                  <a:pt x="10887" y="11236"/>
                  <a:pt x="12211" y="14865"/>
                  <a:pt x="12425" y="15428"/>
                </a:cubicBezTo>
                <a:cubicBezTo>
                  <a:pt x="11916" y="15607"/>
                  <a:pt x="11371" y="15709"/>
                  <a:pt x="10800" y="15709"/>
                </a:cubicBezTo>
                <a:moveTo>
                  <a:pt x="5891" y="10800"/>
                </a:moveTo>
                <a:cubicBezTo>
                  <a:pt x="5891" y="10118"/>
                  <a:pt x="6030" y="9470"/>
                  <a:pt x="6281" y="8880"/>
                </a:cubicBezTo>
                <a:lnTo>
                  <a:pt x="8579"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884">
            <a:extLst>
              <a:ext uri="{FF2B5EF4-FFF2-40B4-BE49-F238E27FC236}">
                <a16:creationId xmlns:a16="http://schemas.microsoft.com/office/drawing/2014/main" id="{6DBFBA18-3923-094A-A378-68FE21BC1910}"/>
              </a:ext>
            </a:extLst>
          </p:cNvPr>
          <p:cNvSpPr/>
          <p:nvPr/>
        </p:nvSpPr>
        <p:spPr>
          <a:xfrm>
            <a:off x="7851343"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36" y="10309"/>
                </a:moveTo>
                <a:cubicBezTo>
                  <a:pt x="13551"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8" y="14322"/>
                  <a:pt x="13226" y="15065"/>
                </a:cubicBezTo>
                <a:moveTo>
                  <a:pt x="10800" y="15709"/>
                </a:moveTo>
                <a:cubicBezTo>
                  <a:pt x="9746" y="15709"/>
                  <a:pt x="8772" y="15374"/>
                  <a:pt x="7971" y="14808"/>
                </a:cubicBezTo>
                <a:cubicBezTo>
                  <a:pt x="8822" y="13429"/>
                  <a:pt x="10108" y="12348"/>
                  <a:pt x="11646" y="11768"/>
                </a:cubicBezTo>
                <a:cubicBezTo>
                  <a:pt x="12027" y="12943"/>
                  <a:pt x="12241" y="14191"/>
                  <a:pt x="12264" y="15487"/>
                </a:cubicBezTo>
                <a:cubicBezTo>
                  <a:pt x="11801" y="15631"/>
                  <a:pt x="11310" y="15709"/>
                  <a:pt x="10800" y="15709"/>
                </a:cubicBezTo>
                <a:moveTo>
                  <a:pt x="5891" y="10800"/>
                </a:moveTo>
                <a:cubicBezTo>
                  <a:pt x="7640" y="10800"/>
                  <a:pt x="9312" y="10469"/>
                  <a:pt x="10852" y="9873"/>
                </a:cubicBezTo>
                <a:cubicBezTo>
                  <a:pt x="11015"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8"/>
                  <a:pt x="10353" y="9001"/>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885">
            <a:extLst>
              <a:ext uri="{FF2B5EF4-FFF2-40B4-BE49-F238E27FC236}">
                <a16:creationId xmlns:a16="http://schemas.microsoft.com/office/drawing/2014/main" id="{65956A39-0F5A-B44E-9180-64C5EDDEA2FA}"/>
              </a:ext>
            </a:extLst>
          </p:cNvPr>
          <p:cNvSpPr/>
          <p:nvPr/>
        </p:nvSpPr>
        <p:spPr>
          <a:xfrm>
            <a:off x="8409997"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500" y="13698"/>
                </a:moveTo>
                <a:cubicBezTo>
                  <a:pt x="15500" y="14629"/>
                  <a:pt x="14906" y="15067"/>
                  <a:pt x="13996" y="15061"/>
                </a:cubicBezTo>
                <a:cubicBezTo>
                  <a:pt x="13870" y="15061"/>
                  <a:pt x="13731" y="15061"/>
                  <a:pt x="13646" y="15044"/>
                </a:cubicBezTo>
                <a:lnTo>
                  <a:pt x="13646" y="12497"/>
                </a:lnTo>
                <a:cubicBezTo>
                  <a:pt x="13731" y="12480"/>
                  <a:pt x="13877" y="12463"/>
                  <a:pt x="14101" y="12463"/>
                </a:cubicBezTo>
                <a:cubicBezTo>
                  <a:pt x="14966" y="12463"/>
                  <a:pt x="15507" y="12890"/>
                  <a:pt x="15500" y="13698"/>
                </a:cubicBezTo>
                <a:moveTo>
                  <a:pt x="12636" y="11868"/>
                </a:moveTo>
                <a:lnTo>
                  <a:pt x="12636" y="15691"/>
                </a:lnTo>
                <a:cubicBezTo>
                  <a:pt x="12886" y="15720"/>
                  <a:pt x="13256" y="15748"/>
                  <a:pt x="13778" y="15748"/>
                </a:cubicBezTo>
                <a:cubicBezTo>
                  <a:pt x="14649" y="15748"/>
                  <a:pt x="15362" y="15587"/>
                  <a:pt x="15830" y="15246"/>
                </a:cubicBezTo>
                <a:cubicBezTo>
                  <a:pt x="16260" y="14929"/>
                  <a:pt x="16570" y="14415"/>
                  <a:pt x="16570" y="13670"/>
                </a:cubicBezTo>
                <a:cubicBezTo>
                  <a:pt x="16570" y="12982"/>
                  <a:pt x="16279" y="12503"/>
                  <a:pt x="15817" y="12203"/>
                </a:cubicBezTo>
                <a:cubicBezTo>
                  <a:pt x="15388" y="11919"/>
                  <a:pt x="14840" y="11787"/>
                  <a:pt x="13996" y="11787"/>
                </a:cubicBezTo>
                <a:cubicBezTo>
                  <a:pt x="13487" y="11787"/>
                  <a:pt x="13005" y="11815"/>
                  <a:pt x="12636" y="11868"/>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769" y="13658"/>
                </a:moveTo>
                <a:cubicBezTo>
                  <a:pt x="6624" y="13658"/>
                  <a:pt x="6519" y="13652"/>
                  <a:pt x="6433" y="13635"/>
                </a:cubicBezTo>
                <a:lnTo>
                  <a:pt x="6433" y="12486"/>
                </a:lnTo>
                <a:cubicBezTo>
                  <a:pt x="6505" y="12468"/>
                  <a:pt x="6644"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3" y="15708"/>
                </a:lnTo>
                <a:lnTo>
                  <a:pt x="6433" y="14316"/>
                </a:lnTo>
                <a:cubicBezTo>
                  <a:pt x="6524" y="14328"/>
                  <a:pt x="6644" y="14334"/>
                  <a:pt x="6776" y="14334"/>
                </a:cubicBezTo>
                <a:cubicBezTo>
                  <a:pt x="7370" y="14334"/>
                  <a:pt x="7878" y="14207"/>
                  <a:pt x="8221" y="13924"/>
                </a:cubicBezTo>
                <a:cubicBezTo>
                  <a:pt x="8485" y="13704"/>
                  <a:pt x="8630" y="13381"/>
                  <a:pt x="8630" y="13000"/>
                </a:cubicBezTo>
                <a:cubicBezTo>
                  <a:pt x="8630" y="12618"/>
                  <a:pt x="8439" y="12296"/>
                  <a:pt x="8155" y="12099"/>
                </a:cubicBezTo>
                <a:cubicBezTo>
                  <a:pt x="7858" y="11891"/>
                  <a:pt x="7416" y="11787"/>
                  <a:pt x="6796" y="11787"/>
                </a:cubicBezTo>
                <a:moveTo>
                  <a:pt x="10765" y="13398"/>
                </a:moveTo>
                <a:cubicBezTo>
                  <a:pt x="10191" y="13208"/>
                  <a:pt x="9940" y="13098"/>
                  <a:pt x="9940" y="12850"/>
                </a:cubicBezTo>
                <a:cubicBezTo>
                  <a:pt x="9940" y="12648"/>
                  <a:pt x="10151" y="12474"/>
                  <a:pt x="10587" y="12474"/>
                </a:cubicBezTo>
                <a:cubicBezTo>
                  <a:pt x="11023" y="12474"/>
                  <a:pt x="11339" y="12583"/>
                  <a:pt x="11517" y="12659"/>
                </a:cubicBezTo>
                <a:lnTo>
                  <a:pt x="11742" y="11949"/>
                </a:lnTo>
                <a:cubicBezTo>
                  <a:pt x="11478" y="11845"/>
                  <a:pt x="11108" y="11752"/>
                  <a:pt x="10607" y="11752"/>
                </a:cubicBezTo>
                <a:cubicBezTo>
                  <a:pt x="9558" y="11752"/>
                  <a:pt x="8924" y="12260"/>
                  <a:pt x="8924" y="12924"/>
                </a:cubicBezTo>
                <a:cubicBezTo>
                  <a:pt x="8924" y="13490"/>
                  <a:pt x="9405" y="13849"/>
                  <a:pt x="10145" y="14074"/>
                </a:cubicBezTo>
                <a:cubicBezTo>
                  <a:pt x="10679" y="14241"/>
                  <a:pt x="10891" y="14380"/>
                  <a:pt x="10891" y="14623"/>
                </a:cubicBezTo>
                <a:cubicBezTo>
                  <a:pt x="10891" y="14877"/>
                  <a:pt x="10646" y="15044"/>
                  <a:pt x="10184" y="15044"/>
                </a:cubicBezTo>
                <a:cubicBezTo>
                  <a:pt x="9755" y="15044"/>
                  <a:pt x="9339" y="14923"/>
                  <a:pt x="9069" y="14802"/>
                </a:cubicBezTo>
                <a:lnTo>
                  <a:pt x="8864" y="15529"/>
                </a:lnTo>
                <a:cubicBezTo>
                  <a:pt x="9115" y="15651"/>
                  <a:pt x="9616" y="15766"/>
                  <a:pt x="10124" y="15766"/>
                </a:cubicBezTo>
                <a:cubicBezTo>
                  <a:pt x="11346" y="15766"/>
                  <a:pt x="11920" y="15211"/>
                  <a:pt x="11920" y="14559"/>
                </a:cubicBezTo>
                <a:cubicBezTo>
                  <a:pt x="11920" y="14010"/>
                  <a:pt x="11551" y="13652"/>
                  <a:pt x="10765" y="1339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886">
            <a:extLst>
              <a:ext uri="{FF2B5EF4-FFF2-40B4-BE49-F238E27FC236}">
                <a16:creationId xmlns:a16="http://schemas.microsoft.com/office/drawing/2014/main" id="{D447EC37-BC23-0E4A-9F8E-C121653131BB}"/>
              </a:ext>
            </a:extLst>
          </p:cNvPr>
          <p:cNvSpPr/>
          <p:nvPr/>
        </p:nvSpPr>
        <p:spPr>
          <a:xfrm>
            <a:off x="8943258"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36" y="15709"/>
                </a:moveTo>
                <a:lnTo>
                  <a:pt x="13646" y="15709"/>
                </a:lnTo>
                <a:lnTo>
                  <a:pt x="13646" y="11816"/>
                </a:lnTo>
                <a:lnTo>
                  <a:pt x="12636" y="11816"/>
                </a:lnTo>
                <a:cubicBezTo>
                  <a:pt x="12636" y="11816"/>
                  <a:pt x="12636" y="15709"/>
                  <a:pt x="126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9618" y="14051"/>
                </a:moveTo>
                <a:lnTo>
                  <a:pt x="9881" y="13225"/>
                </a:lnTo>
                <a:cubicBezTo>
                  <a:pt x="9954" y="13000"/>
                  <a:pt x="10020" y="12706"/>
                  <a:pt x="10086" y="12475"/>
                </a:cubicBezTo>
                <a:lnTo>
                  <a:pt x="10099" y="12475"/>
                </a:lnTo>
                <a:cubicBezTo>
                  <a:pt x="10165" y="12706"/>
                  <a:pt x="10245" y="12994"/>
                  <a:pt x="10324" y="13225"/>
                </a:cubicBezTo>
                <a:lnTo>
                  <a:pt x="10601" y="14051"/>
                </a:lnTo>
                <a:cubicBezTo>
                  <a:pt x="10601" y="14051"/>
                  <a:pt x="9618" y="14051"/>
                  <a:pt x="9618" y="14051"/>
                </a:cubicBezTo>
                <a:close/>
                <a:moveTo>
                  <a:pt x="9472" y="11816"/>
                </a:moveTo>
                <a:lnTo>
                  <a:pt x="8113" y="15709"/>
                </a:lnTo>
                <a:lnTo>
                  <a:pt x="9155" y="15709"/>
                </a:lnTo>
                <a:lnTo>
                  <a:pt x="9472" y="14710"/>
                </a:lnTo>
                <a:lnTo>
                  <a:pt x="10746" y="14710"/>
                </a:lnTo>
                <a:lnTo>
                  <a:pt x="11089" y="15709"/>
                </a:lnTo>
                <a:lnTo>
                  <a:pt x="12172" y="15709"/>
                </a:lnTo>
                <a:lnTo>
                  <a:pt x="10792" y="11816"/>
                </a:lnTo>
                <a:cubicBezTo>
                  <a:pt x="10792" y="11816"/>
                  <a:pt x="9472" y="11816"/>
                  <a:pt x="9472" y="118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887">
            <a:extLst>
              <a:ext uri="{FF2B5EF4-FFF2-40B4-BE49-F238E27FC236}">
                <a16:creationId xmlns:a16="http://schemas.microsoft.com/office/drawing/2014/main" id="{313325AE-06C5-2F4D-9E28-1F340D12D89A}"/>
              </a:ext>
            </a:extLst>
          </p:cNvPr>
          <p:cNvSpPr/>
          <p:nvPr/>
        </p:nvSpPr>
        <p:spPr>
          <a:xfrm>
            <a:off x="947651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36" y="15709"/>
                </a:moveTo>
                <a:lnTo>
                  <a:pt x="14845" y="15709"/>
                </a:lnTo>
                <a:lnTo>
                  <a:pt x="14845" y="14144"/>
                </a:lnTo>
                <a:lnTo>
                  <a:pt x="16443" y="14144"/>
                </a:lnTo>
                <a:lnTo>
                  <a:pt x="16443" y="13428"/>
                </a:lnTo>
                <a:lnTo>
                  <a:pt x="14845" y="13428"/>
                </a:lnTo>
                <a:lnTo>
                  <a:pt x="14845" y="12538"/>
                </a:lnTo>
                <a:lnTo>
                  <a:pt x="16555" y="12538"/>
                </a:lnTo>
                <a:lnTo>
                  <a:pt x="16555" y="11816"/>
                </a:lnTo>
                <a:lnTo>
                  <a:pt x="13836" y="11816"/>
                </a:lnTo>
                <a:cubicBezTo>
                  <a:pt x="13836" y="11816"/>
                  <a:pt x="13836" y="15709"/>
                  <a:pt x="138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0396" y="15062"/>
                </a:moveTo>
                <a:cubicBezTo>
                  <a:pt x="10270" y="15062"/>
                  <a:pt x="10131" y="15062"/>
                  <a:pt x="10045" y="15045"/>
                </a:cubicBezTo>
                <a:lnTo>
                  <a:pt x="10045" y="12498"/>
                </a:lnTo>
                <a:cubicBezTo>
                  <a:pt x="10131" y="12480"/>
                  <a:pt x="10277" y="12463"/>
                  <a:pt x="10501" y="12463"/>
                </a:cubicBezTo>
                <a:cubicBezTo>
                  <a:pt x="11366" y="12463"/>
                  <a:pt x="11907" y="12891"/>
                  <a:pt x="11900" y="13699"/>
                </a:cubicBezTo>
                <a:cubicBezTo>
                  <a:pt x="11900" y="14629"/>
                  <a:pt x="11306" y="15068"/>
                  <a:pt x="10396" y="15062"/>
                </a:cubicBezTo>
                <a:moveTo>
                  <a:pt x="10396" y="11787"/>
                </a:moveTo>
                <a:cubicBezTo>
                  <a:pt x="9887" y="11787"/>
                  <a:pt x="9405" y="11816"/>
                  <a:pt x="9036" y="11868"/>
                </a:cubicBezTo>
                <a:lnTo>
                  <a:pt x="9036" y="15691"/>
                </a:lnTo>
                <a:cubicBezTo>
                  <a:pt x="9287" y="15720"/>
                  <a:pt x="9656" y="15749"/>
                  <a:pt x="10178" y="15749"/>
                </a:cubicBezTo>
                <a:cubicBezTo>
                  <a:pt x="11048" y="15749"/>
                  <a:pt x="11762" y="15587"/>
                  <a:pt x="12231" y="15246"/>
                </a:cubicBezTo>
                <a:cubicBezTo>
                  <a:pt x="12660" y="14929"/>
                  <a:pt x="12970" y="14415"/>
                  <a:pt x="12970" y="13670"/>
                </a:cubicBezTo>
                <a:cubicBezTo>
                  <a:pt x="12970" y="12983"/>
                  <a:pt x="12680" y="12503"/>
                  <a:pt x="12217" y="12203"/>
                </a:cubicBezTo>
                <a:cubicBezTo>
                  <a:pt x="11788" y="11920"/>
                  <a:pt x="11241" y="11787"/>
                  <a:pt x="10396" y="11787"/>
                </a:cubicBezTo>
                <a:moveTo>
                  <a:pt x="6769" y="13659"/>
                </a:moveTo>
                <a:cubicBezTo>
                  <a:pt x="6623" y="13659"/>
                  <a:pt x="6518" y="13653"/>
                  <a:pt x="6432" y="13636"/>
                </a:cubicBezTo>
                <a:lnTo>
                  <a:pt x="6432" y="12486"/>
                </a:lnTo>
                <a:cubicBezTo>
                  <a:pt x="6505" y="12469"/>
                  <a:pt x="6643" y="12452"/>
                  <a:pt x="6848" y="12452"/>
                </a:cubicBezTo>
                <a:cubicBezTo>
                  <a:pt x="7350" y="12452"/>
                  <a:pt x="7634" y="12665"/>
                  <a:pt x="7634" y="13023"/>
                </a:cubicBezTo>
                <a:cubicBezTo>
                  <a:pt x="7634" y="13422"/>
                  <a:pt x="7304" y="13659"/>
                  <a:pt x="6769" y="13659"/>
                </a:cubicBezTo>
                <a:moveTo>
                  <a:pt x="6796" y="11787"/>
                </a:moveTo>
                <a:cubicBezTo>
                  <a:pt x="6182" y="11787"/>
                  <a:pt x="5746" y="11822"/>
                  <a:pt x="5436" y="11868"/>
                </a:cubicBezTo>
                <a:lnTo>
                  <a:pt x="5436" y="15709"/>
                </a:lnTo>
                <a:lnTo>
                  <a:pt x="6432" y="15709"/>
                </a:lnTo>
                <a:lnTo>
                  <a:pt x="6432" y="14317"/>
                </a:lnTo>
                <a:cubicBezTo>
                  <a:pt x="6525" y="14328"/>
                  <a:pt x="6643" y="14334"/>
                  <a:pt x="6776" y="14334"/>
                </a:cubicBezTo>
                <a:cubicBezTo>
                  <a:pt x="7370" y="14334"/>
                  <a:pt x="7878" y="14207"/>
                  <a:pt x="8221" y="13924"/>
                </a:cubicBezTo>
                <a:cubicBezTo>
                  <a:pt x="8486" y="13705"/>
                  <a:pt x="8631" y="13381"/>
                  <a:pt x="8631" y="13000"/>
                </a:cubicBezTo>
                <a:cubicBezTo>
                  <a:pt x="8631" y="12619"/>
                  <a:pt x="8439" y="12296"/>
                  <a:pt x="8155" y="12099"/>
                </a:cubicBezTo>
                <a:cubicBezTo>
                  <a:pt x="7859" y="11892"/>
                  <a:pt x="7416" y="11787"/>
                  <a:pt x="6796" y="1178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888">
            <a:extLst>
              <a:ext uri="{FF2B5EF4-FFF2-40B4-BE49-F238E27FC236}">
                <a16:creationId xmlns:a16="http://schemas.microsoft.com/office/drawing/2014/main" id="{5FFAADD4-804A-E240-9993-E9C104748219}"/>
              </a:ext>
            </a:extLst>
          </p:cNvPr>
          <p:cNvSpPr/>
          <p:nvPr/>
        </p:nvSpPr>
        <p:spPr>
          <a:xfrm>
            <a:off x="10009781"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36" y="15709"/>
                </a:moveTo>
                <a:lnTo>
                  <a:pt x="13945" y="15709"/>
                </a:lnTo>
                <a:lnTo>
                  <a:pt x="13945" y="14144"/>
                </a:lnTo>
                <a:lnTo>
                  <a:pt x="15543" y="14144"/>
                </a:lnTo>
                <a:lnTo>
                  <a:pt x="15543" y="13428"/>
                </a:lnTo>
                <a:lnTo>
                  <a:pt x="13945" y="13428"/>
                </a:lnTo>
                <a:lnTo>
                  <a:pt x="13945" y="12538"/>
                </a:lnTo>
                <a:lnTo>
                  <a:pt x="15655" y="12538"/>
                </a:lnTo>
                <a:lnTo>
                  <a:pt x="15655" y="11816"/>
                </a:lnTo>
                <a:lnTo>
                  <a:pt x="12936" y="11816"/>
                </a:lnTo>
                <a:cubicBezTo>
                  <a:pt x="12936" y="11816"/>
                  <a:pt x="12936" y="15709"/>
                  <a:pt x="129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1136" y="15709"/>
                </a:moveTo>
                <a:lnTo>
                  <a:pt x="12145" y="15709"/>
                </a:lnTo>
                <a:lnTo>
                  <a:pt x="12145" y="11816"/>
                </a:lnTo>
                <a:lnTo>
                  <a:pt x="11136" y="11816"/>
                </a:lnTo>
                <a:cubicBezTo>
                  <a:pt x="11136" y="11816"/>
                  <a:pt x="11136" y="15709"/>
                  <a:pt x="11136" y="15709"/>
                </a:cubicBezTo>
                <a:close/>
                <a:moveTo>
                  <a:pt x="8395" y="14167"/>
                </a:moveTo>
                <a:lnTo>
                  <a:pt x="9082" y="14167"/>
                </a:lnTo>
                <a:lnTo>
                  <a:pt x="9082" y="14981"/>
                </a:lnTo>
                <a:cubicBezTo>
                  <a:pt x="9002" y="15015"/>
                  <a:pt x="8818" y="15039"/>
                  <a:pt x="8586" y="15039"/>
                </a:cubicBezTo>
                <a:cubicBezTo>
                  <a:pt x="7761" y="15039"/>
                  <a:pt x="7187" y="14565"/>
                  <a:pt x="7187" y="13762"/>
                </a:cubicBezTo>
                <a:cubicBezTo>
                  <a:pt x="7187" y="12919"/>
                  <a:pt x="7821" y="12503"/>
                  <a:pt x="8659" y="12503"/>
                </a:cubicBezTo>
                <a:cubicBezTo>
                  <a:pt x="9148" y="12503"/>
                  <a:pt x="9451" y="12579"/>
                  <a:pt x="9696" y="12672"/>
                </a:cubicBezTo>
                <a:lnTo>
                  <a:pt x="9907" y="11966"/>
                </a:lnTo>
                <a:cubicBezTo>
                  <a:pt x="9689" y="11874"/>
                  <a:pt x="9247" y="11776"/>
                  <a:pt x="8672" y="11776"/>
                </a:cubicBezTo>
                <a:cubicBezTo>
                  <a:pt x="7213" y="11776"/>
                  <a:pt x="6138" y="12515"/>
                  <a:pt x="6131" y="13809"/>
                </a:cubicBezTo>
                <a:cubicBezTo>
                  <a:pt x="6124" y="14381"/>
                  <a:pt x="6349" y="14888"/>
                  <a:pt x="6758" y="15223"/>
                </a:cubicBezTo>
                <a:cubicBezTo>
                  <a:pt x="7167" y="15570"/>
                  <a:pt x="7755" y="15749"/>
                  <a:pt x="8566" y="15749"/>
                </a:cubicBezTo>
                <a:cubicBezTo>
                  <a:pt x="9155" y="15749"/>
                  <a:pt x="9742" y="15622"/>
                  <a:pt x="10052" y="15530"/>
                </a:cubicBezTo>
                <a:lnTo>
                  <a:pt x="10052" y="13479"/>
                </a:lnTo>
                <a:lnTo>
                  <a:pt x="8395" y="13479"/>
                </a:lnTo>
                <a:cubicBezTo>
                  <a:pt x="8395" y="13479"/>
                  <a:pt x="8395" y="14167"/>
                  <a:pt x="8395" y="1416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889">
            <a:extLst>
              <a:ext uri="{FF2B5EF4-FFF2-40B4-BE49-F238E27FC236}">
                <a16:creationId xmlns:a16="http://schemas.microsoft.com/office/drawing/2014/main" id="{BD385429-E76A-5F4D-A478-A5F9A08C32B4}"/>
              </a:ext>
            </a:extLst>
          </p:cNvPr>
          <p:cNvSpPr/>
          <p:nvPr/>
        </p:nvSpPr>
        <p:spPr>
          <a:xfrm>
            <a:off x="10543042"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069" y="13659"/>
                </a:moveTo>
                <a:cubicBezTo>
                  <a:pt x="9923" y="13659"/>
                  <a:pt x="9818" y="13653"/>
                  <a:pt x="9732" y="13636"/>
                </a:cubicBezTo>
                <a:lnTo>
                  <a:pt x="9732" y="12486"/>
                </a:lnTo>
                <a:cubicBezTo>
                  <a:pt x="9805" y="12469"/>
                  <a:pt x="9943" y="12452"/>
                  <a:pt x="10148" y="12452"/>
                </a:cubicBezTo>
                <a:cubicBezTo>
                  <a:pt x="10650" y="12452"/>
                  <a:pt x="10934" y="12665"/>
                  <a:pt x="10934" y="13023"/>
                </a:cubicBezTo>
                <a:cubicBezTo>
                  <a:pt x="10934" y="13422"/>
                  <a:pt x="10604" y="13659"/>
                  <a:pt x="10069" y="13659"/>
                </a:cubicBezTo>
                <a:moveTo>
                  <a:pt x="10096" y="11787"/>
                </a:moveTo>
                <a:cubicBezTo>
                  <a:pt x="9481" y="11787"/>
                  <a:pt x="9046" y="11822"/>
                  <a:pt x="8736" y="11869"/>
                </a:cubicBezTo>
                <a:lnTo>
                  <a:pt x="8736" y="15709"/>
                </a:lnTo>
                <a:lnTo>
                  <a:pt x="9732" y="15709"/>
                </a:lnTo>
                <a:lnTo>
                  <a:pt x="9732" y="14317"/>
                </a:lnTo>
                <a:cubicBezTo>
                  <a:pt x="9825" y="14328"/>
                  <a:pt x="9943" y="14334"/>
                  <a:pt x="10076" y="14334"/>
                </a:cubicBezTo>
                <a:cubicBezTo>
                  <a:pt x="10670" y="14334"/>
                  <a:pt x="11178" y="14207"/>
                  <a:pt x="11521" y="13924"/>
                </a:cubicBezTo>
                <a:cubicBezTo>
                  <a:pt x="11786" y="13705"/>
                  <a:pt x="11931" y="13382"/>
                  <a:pt x="11931" y="13000"/>
                </a:cubicBezTo>
                <a:cubicBezTo>
                  <a:pt x="11931" y="12619"/>
                  <a:pt x="11739" y="12296"/>
                  <a:pt x="11455" y="12099"/>
                </a:cubicBezTo>
                <a:cubicBezTo>
                  <a:pt x="11159" y="11891"/>
                  <a:pt x="10716" y="11787"/>
                  <a:pt x="10096" y="11787"/>
                </a:cubicBezTo>
                <a:moveTo>
                  <a:pt x="12131" y="13809"/>
                </a:moveTo>
                <a:cubicBezTo>
                  <a:pt x="12124" y="14381"/>
                  <a:pt x="12349" y="14888"/>
                  <a:pt x="12758" y="15224"/>
                </a:cubicBezTo>
                <a:cubicBezTo>
                  <a:pt x="13167" y="15571"/>
                  <a:pt x="13755" y="15749"/>
                  <a:pt x="14566" y="15749"/>
                </a:cubicBezTo>
                <a:cubicBezTo>
                  <a:pt x="15155" y="15749"/>
                  <a:pt x="15742" y="15622"/>
                  <a:pt x="16052" y="15530"/>
                </a:cubicBezTo>
                <a:lnTo>
                  <a:pt x="16052" y="13479"/>
                </a:lnTo>
                <a:lnTo>
                  <a:pt x="14395" y="13479"/>
                </a:lnTo>
                <a:lnTo>
                  <a:pt x="14395" y="14167"/>
                </a:lnTo>
                <a:lnTo>
                  <a:pt x="15081" y="14167"/>
                </a:lnTo>
                <a:lnTo>
                  <a:pt x="15081" y="14981"/>
                </a:lnTo>
                <a:cubicBezTo>
                  <a:pt x="15002" y="15015"/>
                  <a:pt x="14818" y="15039"/>
                  <a:pt x="14586" y="15039"/>
                </a:cubicBezTo>
                <a:cubicBezTo>
                  <a:pt x="13761" y="15039"/>
                  <a:pt x="13187" y="14566"/>
                  <a:pt x="13187" y="13762"/>
                </a:cubicBezTo>
                <a:cubicBezTo>
                  <a:pt x="13187" y="12919"/>
                  <a:pt x="13821" y="12503"/>
                  <a:pt x="14659" y="12503"/>
                </a:cubicBezTo>
                <a:cubicBezTo>
                  <a:pt x="15148" y="12503"/>
                  <a:pt x="15451" y="12579"/>
                  <a:pt x="15696" y="12671"/>
                </a:cubicBezTo>
                <a:lnTo>
                  <a:pt x="15906" y="11966"/>
                </a:lnTo>
                <a:cubicBezTo>
                  <a:pt x="15689" y="11874"/>
                  <a:pt x="15247" y="11776"/>
                  <a:pt x="14672" y="11776"/>
                </a:cubicBezTo>
                <a:cubicBezTo>
                  <a:pt x="13213" y="11776"/>
                  <a:pt x="12138" y="12515"/>
                  <a:pt x="12131" y="13809"/>
                </a:cubicBezTo>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6606" y="14265"/>
                </a:moveTo>
                <a:cubicBezTo>
                  <a:pt x="6606" y="14872"/>
                  <a:pt x="6343" y="15039"/>
                  <a:pt x="5920" y="15039"/>
                </a:cubicBezTo>
                <a:cubicBezTo>
                  <a:pt x="5722" y="15039"/>
                  <a:pt x="5544" y="15010"/>
                  <a:pt x="5406" y="14969"/>
                </a:cubicBezTo>
                <a:lnTo>
                  <a:pt x="5293" y="15680"/>
                </a:lnTo>
                <a:cubicBezTo>
                  <a:pt x="5491" y="15738"/>
                  <a:pt x="5795" y="15773"/>
                  <a:pt x="6026" y="15773"/>
                </a:cubicBezTo>
                <a:cubicBezTo>
                  <a:pt x="7003" y="15773"/>
                  <a:pt x="7610" y="15385"/>
                  <a:pt x="7610" y="14276"/>
                </a:cubicBezTo>
                <a:lnTo>
                  <a:pt x="7610" y="11816"/>
                </a:lnTo>
                <a:lnTo>
                  <a:pt x="6606" y="11816"/>
                </a:lnTo>
                <a:cubicBezTo>
                  <a:pt x="6606" y="11816"/>
                  <a:pt x="6606" y="14265"/>
                  <a:pt x="6606" y="1426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890">
            <a:extLst>
              <a:ext uri="{FF2B5EF4-FFF2-40B4-BE49-F238E27FC236}">
                <a16:creationId xmlns:a16="http://schemas.microsoft.com/office/drawing/2014/main" id="{CB70D254-F6FC-BF48-8083-D4B7B4E02730}"/>
              </a:ext>
            </a:extLst>
          </p:cNvPr>
          <p:cNvSpPr/>
          <p:nvPr/>
        </p:nvSpPr>
        <p:spPr>
          <a:xfrm>
            <a:off x="11076303"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3031" y="13809"/>
                </a:moveTo>
                <a:cubicBezTo>
                  <a:pt x="13024" y="14381"/>
                  <a:pt x="13249" y="14888"/>
                  <a:pt x="13658" y="15223"/>
                </a:cubicBezTo>
                <a:cubicBezTo>
                  <a:pt x="14067" y="15570"/>
                  <a:pt x="14655" y="15749"/>
                  <a:pt x="15467" y="15749"/>
                </a:cubicBezTo>
                <a:cubicBezTo>
                  <a:pt x="16054" y="15749"/>
                  <a:pt x="16642" y="15622"/>
                  <a:pt x="16952" y="15530"/>
                </a:cubicBezTo>
                <a:lnTo>
                  <a:pt x="16952" y="13479"/>
                </a:lnTo>
                <a:lnTo>
                  <a:pt x="15295" y="13479"/>
                </a:lnTo>
                <a:lnTo>
                  <a:pt x="15295" y="14167"/>
                </a:lnTo>
                <a:lnTo>
                  <a:pt x="15981" y="14167"/>
                </a:lnTo>
                <a:lnTo>
                  <a:pt x="15981" y="14981"/>
                </a:lnTo>
                <a:cubicBezTo>
                  <a:pt x="15902" y="15015"/>
                  <a:pt x="15718" y="15039"/>
                  <a:pt x="15486" y="15039"/>
                </a:cubicBezTo>
                <a:cubicBezTo>
                  <a:pt x="14661" y="15039"/>
                  <a:pt x="14087" y="14565"/>
                  <a:pt x="14087" y="13762"/>
                </a:cubicBezTo>
                <a:cubicBezTo>
                  <a:pt x="14087" y="12919"/>
                  <a:pt x="14721" y="12503"/>
                  <a:pt x="15559" y="12503"/>
                </a:cubicBezTo>
                <a:cubicBezTo>
                  <a:pt x="16048" y="12503"/>
                  <a:pt x="16351" y="12579"/>
                  <a:pt x="16596" y="12671"/>
                </a:cubicBezTo>
                <a:lnTo>
                  <a:pt x="16807" y="11966"/>
                </a:lnTo>
                <a:cubicBezTo>
                  <a:pt x="16589" y="11874"/>
                  <a:pt x="16147" y="11776"/>
                  <a:pt x="15572" y="11776"/>
                </a:cubicBezTo>
                <a:cubicBezTo>
                  <a:pt x="14113" y="11776"/>
                  <a:pt x="13037" y="12515"/>
                  <a:pt x="13031" y="13809"/>
                </a:cubicBezTo>
                <a:moveTo>
                  <a:pt x="6169" y="13659"/>
                </a:moveTo>
                <a:cubicBezTo>
                  <a:pt x="6023" y="13659"/>
                  <a:pt x="5918" y="13653"/>
                  <a:pt x="5832" y="13636"/>
                </a:cubicBezTo>
                <a:lnTo>
                  <a:pt x="5832" y="12486"/>
                </a:lnTo>
                <a:cubicBezTo>
                  <a:pt x="5905" y="12469"/>
                  <a:pt x="6043" y="12452"/>
                  <a:pt x="6248" y="12452"/>
                </a:cubicBezTo>
                <a:cubicBezTo>
                  <a:pt x="6750" y="12452"/>
                  <a:pt x="7034" y="12665"/>
                  <a:pt x="7034" y="13023"/>
                </a:cubicBezTo>
                <a:cubicBezTo>
                  <a:pt x="7034" y="13422"/>
                  <a:pt x="6704" y="13659"/>
                  <a:pt x="6169" y="13659"/>
                </a:cubicBezTo>
                <a:moveTo>
                  <a:pt x="6196" y="11787"/>
                </a:moveTo>
                <a:cubicBezTo>
                  <a:pt x="5582" y="11787"/>
                  <a:pt x="5146" y="11822"/>
                  <a:pt x="4836" y="11868"/>
                </a:cubicBezTo>
                <a:lnTo>
                  <a:pt x="4836" y="15709"/>
                </a:lnTo>
                <a:lnTo>
                  <a:pt x="5832" y="15709"/>
                </a:lnTo>
                <a:lnTo>
                  <a:pt x="5832" y="14317"/>
                </a:lnTo>
                <a:cubicBezTo>
                  <a:pt x="5925" y="14328"/>
                  <a:pt x="6043" y="14334"/>
                  <a:pt x="6176" y="14334"/>
                </a:cubicBezTo>
                <a:cubicBezTo>
                  <a:pt x="6770" y="14334"/>
                  <a:pt x="7278" y="14207"/>
                  <a:pt x="7621" y="13924"/>
                </a:cubicBezTo>
                <a:cubicBezTo>
                  <a:pt x="7886" y="13705"/>
                  <a:pt x="8031" y="13381"/>
                  <a:pt x="8031" y="13000"/>
                </a:cubicBezTo>
                <a:cubicBezTo>
                  <a:pt x="8031" y="12619"/>
                  <a:pt x="7839" y="12296"/>
                  <a:pt x="7555" y="12099"/>
                </a:cubicBezTo>
                <a:cubicBezTo>
                  <a:pt x="7259" y="11892"/>
                  <a:pt x="6816" y="11787"/>
                  <a:pt x="6196" y="11787"/>
                </a:cubicBezTo>
                <a:moveTo>
                  <a:pt x="11195" y="12954"/>
                </a:moveTo>
                <a:cubicBezTo>
                  <a:pt x="11195" y="13537"/>
                  <a:pt x="11215" y="14063"/>
                  <a:pt x="11280" y="14577"/>
                </a:cubicBezTo>
                <a:lnTo>
                  <a:pt x="11261" y="14577"/>
                </a:lnTo>
                <a:cubicBezTo>
                  <a:pt x="11062" y="14138"/>
                  <a:pt x="10799" y="13653"/>
                  <a:pt x="10535" y="13243"/>
                </a:cubicBezTo>
                <a:lnTo>
                  <a:pt x="9611" y="11816"/>
                </a:lnTo>
                <a:lnTo>
                  <a:pt x="8436" y="11816"/>
                </a:lnTo>
                <a:lnTo>
                  <a:pt x="8436" y="15709"/>
                </a:lnTo>
                <a:lnTo>
                  <a:pt x="9360" y="15709"/>
                </a:lnTo>
                <a:lnTo>
                  <a:pt x="9360" y="14536"/>
                </a:lnTo>
                <a:cubicBezTo>
                  <a:pt x="9360" y="13901"/>
                  <a:pt x="9347" y="13352"/>
                  <a:pt x="9320" y="12838"/>
                </a:cubicBezTo>
                <a:lnTo>
                  <a:pt x="9340" y="12833"/>
                </a:lnTo>
                <a:cubicBezTo>
                  <a:pt x="9558" y="13289"/>
                  <a:pt x="9848" y="13791"/>
                  <a:pt x="10112" y="14207"/>
                </a:cubicBezTo>
                <a:lnTo>
                  <a:pt x="11062" y="15709"/>
                </a:lnTo>
                <a:lnTo>
                  <a:pt x="12119" y="15709"/>
                </a:lnTo>
                <a:lnTo>
                  <a:pt x="12119" y="11816"/>
                </a:lnTo>
                <a:lnTo>
                  <a:pt x="11195" y="11816"/>
                </a:lnTo>
                <a:cubicBezTo>
                  <a:pt x="11195" y="11816"/>
                  <a:pt x="11195" y="12954"/>
                  <a:pt x="11195" y="1295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525">
            <a:extLst>
              <a:ext uri="{FF2B5EF4-FFF2-40B4-BE49-F238E27FC236}">
                <a16:creationId xmlns:a16="http://schemas.microsoft.com/office/drawing/2014/main" id="{597142DD-A28E-D541-B0D7-AA56492DF112}"/>
              </a:ext>
            </a:extLst>
          </p:cNvPr>
          <p:cNvSpPr/>
          <p:nvPr/>
        </p:nvSpPr>
        <p:spPr>
          <a:xfrm>
            <a:off x="841479"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526">
            <a:extLst>
              <a:ext uri="{FF2B5EF4-FFF2-40B4-BE49-F238E27FC236}">
                <a16:creationId xmlns:a16="http://schemas.microsoft.com/office/drawing/2014/main" id="{3DB26AF6-520E-E942-BDA0-93B95A0DFBD7}"/>
              </a:ext>
            </a:extLst>
          </p:cNvPr>
          <p:cNvSpPr/>
          <p:nvPr/>
        </p:nvSpPr>
        <p:spPr>
          <a:xfrm>
            <a:off x="1374740"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527">
            <a:extLst>
              <a:ext uri="{FF2B5EF4-FFF2-40B4-BE49-F238E27FC236}">
                <a16:creationId xmlns:a16="http://schemas.microsoft.com/office/drawing/2014/main" id="{CF296B6C-76AB-7B46-8173-0C64F8C48E23}"/>
              </a:ext>
            </a:extLst>
          </p:cNvPr>
          <p:cNvSpPr/>
          <p:nvPr/>
        </p:nvSpPr>
        <p:spPr>
          <a:xfrm>
            <a:off x="1908001"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528">
            <a:extLst>
              <a:ext uri="{FF2B5EF4-FFF2-40B4-BE49-F238E27FC236}">
                <a16:creationId xmlns:a16="http://schemas.microsoft.com/office/drawing/2014/main" id="{8752D78B-DAD5-6649-9230-51276FF3DE9D}"/>
              </a:ext>
            </a:extLst>
          </p:cNvPr>
          <p:cNvSpPr/>
          <p:nvPr/>
        </p:nvSpPr>
        <p:spPr>
          <a:xfrm>
            <a:off x="2479352"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529">
            <a:extLst>
              <a:ext uri="{FF2B5EF4-FFF2-40B4-BE49-F238E27FC236}">
                <a16:creationId xmlns:a16="http://schemas.microsoft.com/office/drawing/2014/main" id="{67CBBDE6-0BAC-9E48-9B85-A0B7F6A43508}"/>
              </a:ext>
            </a:extLst>
          </p:cNvPr>
          <p:cNvSpPr/>
          <p:nvPr/>
        </p:nvSpPr>
        <p:spPr>
          <a:xfrm>
            <a:off x="3012613"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530">
            <a:extLst>
              <a:ext uri="{FF2B5EF4-FFF2-40B4-BE49-F238E27FC236}">
                <a16:creationId xmlns:a16="http://schemas.microsoft.com/office/drawing/2014/main" id="{E93B1AE4-4DD9-134E-B57F-8CBADB79247D}"/>
              </a:ext>
            </a:extLst>
          </p:cNvPr>
          <p:cNvSpPr/>
          <p:nvPr/>
        </p:nvSpPr>
        <p:spPr>
          <a:xfrm>
            <a:off x="3533177"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531">
            <a:extLst>
              <a:ext uri="{FF2B5EF4-FFF2-40B4-BE49-F238E27FC236}">
                <a16:creationId xmlns:a16="http://schemas.microsoft.com/office/drawing/2014/main" id="{56243021-90B7-AA4F-91DA-C396D06A9BD5}"/>
              </a:ext>
            </a:extLst>
          </p:cNvPr>
          <p:cNvSpPr/>
          <p:nvPr/>
        </p:nvSpPr>
        <p:spPr>
          <a:xfrm>
            <a:off x="4066438"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532">
            <a:extLst>
              <a:ext uri="{FF2B5EF4-FFF2-40B4-BE49-F238E27FC236}">
                <a16:creationId xmlns:a16="http://schemas.microsoft.com/office/drawing/2014/main" id="{3F25EC39-46E5-F140-A60A-3A29157640F2}"/>
              </a:ext>
            </a:extLst>
          </p:cNvPr>
          <p:cNvSpPr/>
          <p:nvPr/>
        </p:nvSpPr>
        <p:spPr>
          <a:xfrm>
            <a:off x="4599699"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533">
            <a:extLst>
              <a:ext uri="{FF2B5EF4-FFF2-40B4-BE49-F238E27FC236}">
                <a16:creationId xmlns:a16="http://schemas.microsoft.com/office/drawing/2014/main" id="{8D2D9C84-BE99-9F45-A428-25F11FEA595D}"/>
              </a:ext>
            </a:extLst>
          </p:cNvPr>
          <p:cNvSpPr/>
          <p:nvPr/>
        </p:nvSpPr>
        <p:spPr>
          <a:xfrm>
            <a:off x="5132961"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534">
            <a:extLst>
              <a:ext uri="{FF2B5EF4-FFF2-40B4-BE49-F238E27FC236}">
                <a16:creationId xmlns:a16="http://schemas.microsoft.com/office/drawing/2014/main" id="{95826270-CA40-204C-9694-6201AD31FEA8}"/>
              </a:ext>
            </a:extLst>
          </p:cNvPr>
          <p:cNvSpPr/>
          <p:nvPr/>
        </p:nvSpPr>
        <p:spPr>
          <a:xfrm>
            <a:off x="5666222"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535">
            <a:extLst>
              <a:ext uri="{FF2B5EF4-FFF2-40B4-BE49-F238E27FC236}">
                <a16:creationId xmlns:a16="http://schemas.microsoft.com/office/drawing/2014/main" id="{22389E22-D197-7E45-9B64-57BA3F62004C}"/>
              </a:ext>
            </a:extLst>
          </p:cNvPr>
          <p:cNvSpPr/>
          <p:nvPr/>
        </p:nvSpPr>
        <p:spPr>
          <a:xfrm>
            <a:off x="866872" y="3952849"/>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536">
            <a:extLst>
              <a:ext uri="{FF2B5EF4-FFF2-40B4-BE49-F238E27FC236}">
                <a16:creationId xmlns:a16="http://schemas.microsoft.com/office/drawing/2014/main" id="{95B9AD1A-4DF4-A342-8DA7-0E9FBC4B95E0}"/>
              </a:ext>
            </a:extLst>
          </p:cNvPr>
          <p:cNvSpPr/>
          <p:nvPr/>
        </p:nvSpPr>
        <p:spPr>
          <a:xfrm>
            <a:off x="1374740"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537">
            <a:extLst>
              <a:ext uri="{FF2B5EF4-FFF2-40B4-BE49-F238E27FC236}">
                <a16:creationId xmlns:a16="http://schemas.microsoft.com/office/drawing/2014/main" id="{34E1A38C-F46F-F84C-84C6-0E384C26F5C6}"/>
              </a:ext>
            </a:extLst>
          </p:cNvPr>
          <p:cNvSpPr/>
          <p:nvPr/>
        </p:nvSpPr>
        <p:spPr>
          <a:xfrm>
            <a:off x="1933394"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538">
            <a:extLst>
              <a:ext uri="{FF2B5EF4-FFF2-40B4-BE49-F238E27FC236}">
                <a16:creationId xmlns:a16="http://schemas.microsoft.com/office/drawing/2014/main" id="{26CB5135-B48B-5E41-A051-8A4F132A8E20}"/>
              </a:ext>
            </a:extLst>
          </p:cNvPr>
          <p:cNvSpPr/>
          <p:nvPr/>
        </p:nvSpPr>
        <p:spPr>
          <a:xfrm>
            <a:off x="2466655"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539">
            <a:extLst>
              <a:ext uri="{FF2B5EF4-FFF2-40B4-BE49-F238E27FC236}">
                <a16:creationId xmlns:a16="http://schemas.microsoft.com/office/drawing/2014/main" id="{D7C0D4ED-2A88-634C-B9DD-98F8CACA1E54}"/>
              </a:ext>
            </a:extLst>
          </p:cNvPr>
          <p:cNvSpPr/>
          <p:nvPr/>
        </p:nvSpPr>
        <p:spPr>
          <a:xfrm>
            <a:off x="2974523" y="3997288"/>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540">
            <a:extLst>
              <a:ext uri="{FF2B5EF4-FFF2-40B4-BE49-F238E27FC236}">
                <a16:creationId xmlns:a16="http://schemas.microsoft.com/office/drawing/2014/main" id="{366C4404-E5A9-5F44-A84F-453691B77827}"/>
              </a:ext>
            </a:extLst>
          </p:cNvPr>
          <p:cNvSpPr/>
          <p:nvPr/>
        </p:nvSpPr>
        <p:spPr>
          <a:xfrm>
            <a:off x="3507784"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541">
            <a:extLst>
              <a:ext uri="{FF2B5EF4-FFF2-40B4-BE49-F238E27FC236}">
                <a16:creationId xmlns:a16="http://schemas.microsoft.com/office/drawing/2014/main" id="{667D7483-D0F7-A940-91F6-8CD41F8C0AE8}"/>
              </a:ext>
            </a:extLst>
          </p:cNvPr>
          <p:cNvSpPr/>
          <p:nvPr/>
        </p:nvSpPr>
        <p:spPr>
          <a:xfrm>
            <a:off x="4066438" y="3978243"/>
            <a:ext cx="228541" cy="228541"/>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542">
            <a:extLst>
              <a:ext uri="{FF2B5EF4-FFF2-40B4-BE49-F238E27FC236}">
                <a16:creationId xmlns:a16="http://schemas.microsoft.com/office/drawing/2014/main" id="{18919956-73AA-C445-97AF-A2DBFF66E526}"/>
              </a:ext>
            </a:extLst>
          </p:cNvPr>
          <p:cNvSpPr/>
          <p:nvPr/>
        </p:nvSpPr>
        <p:spPr>
          <a:xfrm>
            <a:off x="4574306"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543">
            <a:extLst>
              <a:ext uri="{FF2B5EF4-FFF2-40B4-BE49-F238E27FC236}">
                <a16:creationId xmlns:a16="http://schemas.microsoft.com/office/drawing/2014/main" id="{45DEFBFD-96A1-BC4B-BB52-2319B08D2B20}"/>
              </a:ext>
            </a:extLst>
          </p:cNvPr>
          <p:cNvSpPr/>
          <p:nvPr/>
        </p:nvSpPr>
        <p:spPr>
          <a:xfrm>
            <a:off x="5107567"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544">
            <a:extLst>
              <a:ext uri="{FF2B5EF4-FFF2-40B4-BE49-F238E27FC236}">
                <a16:creationId xmlns:a16="http://schemas.microsoft.com/office/drawing/2014/main" id="{2A27A318-2855-784E-BC5C-E00AD90361D4}"/>
              </a:ext>
            </a:extLst>
          </p:cNvPr>
          <p:cNvSpPr/>
          <p:nvPr/>
        </p:nvSpPr>
        <p:spPr>
          <a:xfrm>
            <a:off x="5640828"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545">
            <a:extLst>
              <a:ext uri="{FF2B5EF4-FFF2-40B4-BE49-F238E27FC236}">
                <a16:creationId xmlns:a16="http://schemas.microsoft.com/office/drawing/2014/main" id="{643CBCA9-4067-554F-8C1E-B5E7577C3244}"/>
              </a:ext>
            </a:extLst>
          </p:cNvPr>
          <p:cNvSpPr/>
          <p:nvPr/>
        </p:nvSpPr>
        <p:spPr>
          <a:xfrm>
            <a:off x="841479"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546">
            <a:extLst>
              <a:ext uri="{FF2B5EF4-FFF2-40B4-BE49-F238E27FC236}">
                <a16:creationId xmlns:a16="http://schemas.microsoft.com/office/drawing/2014/main" id="{5FAFEA19-651F-F74F-93A9-948E53E4142F}"/>
              </a:ext>
            </a:extLst>
          </p:cNvPr>
          <p:cNvSpPr/>
          <p:nvPr/>
        </p:nvSpPr>
        <p:spPr>
          <a:xfrm>
            <a:off x="1374740" y="4511504"/>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547">
            <a:extLst>
              <a:ext uri="{FF2B5EF4-FFF2-40B4-BE49-F238E27FC236}">
                <a16:creationId xmlns:a16="http://schemas.microsoft.com/office/drawing/2014/main" id="{C21F3884-A675-0A47-8B32-5FD41F26A049}"/>
              </a:ext>
            </a:extLst>
          </p:cNvPr>
          <p:cNvSpPr/>
          <p:nvPr/>
        </p:nvSpPr>
        <p:spPr>
          <a:xfrm>
            <a:off x="1908001"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548">
            <a:extLst>
              <a:ext uri="{FF2B5EF4-FFF2-40B4-BE49-F238E27FC236}">
                <a16:creationId xmlns:a16="http://schemas.microsoft.com/office/drawing/2014/main" id="{5B6767F0-16BA-3E49-86CB-7477DFAAF809}"/>
              </a:ext>
            </a:extLst>
          </p:cNvPr>
          <p:cNvSpPr/>
          <p:nvPr/>
        </p:nvSpPr>
        <p:spPr>
          <a:xfrm>
            <a:off x="2441262" y="4594032"/>
            <a:ext cx="279328" cy="63484"/>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549">
            <a:extLst>
              <a:ext uri="{FF2B5EF4-FFF2-40B4-BE49-F238E27FC236}">
                <a16:creationId xmlns:a16="http://schemas.microsoft.com/office/drawing/2014/main" id="{4763C97E-2657-9D41-ACE7-29BE453971F1}"/>
              </a:ext>
            </a:extLst>
          </p:cNvPr>
          <p:cNvSpPr/>
          <p:nvPr/>
        </p:nvSpPr>
        <p:spPr>
          <a:xfrm>
            <a:off x="2974523"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550">
            <a:extLst>
              <a:ext uri="{FF2B5EF4-FFF2-40B4-BE49-F238E27FC236}">
                <a16:creationId xmlns:a16="http://schemas.microsoft.com/office/drawing/2014/main" id="{D0BB838A-2CCA-7F45-BDB0-C496C8B29B86}"/>
              </a:ext>
            </a:extLst>
          </p:cNvPr>
          <p:cNvSpPr/>
          <p:nvPr/>
        </p:nvSpPr>
        <p:spPr>
          <a:xfrm>
            <a:off x="3507784"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551">
            <a:extLst>
              <a:ext uri="{FF2B5EF4-FFF2-40B4-BE49-F238E27FC236}">
                <a16:creationId xmlns:a16="http://schemas.microsoft.com/office/drawing/2014/main" id="{B273268B-D663-C442-B7C9-A34F11C7C0FB}"/>
              </a:ext>
            </a:extLst>
          </p:cNvPr>
          <p:cNvSpPr/>
          <p:nvPr/>
        </p:nvSpPr>
        <p:spPr>
          <a:xfrm>
            <a:off x="4041045"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552">
            <a:extLst>
              <a:ext uri="{FF2B5EF4-FFF2-40B4-BE49-F238E27FC236}">
                <a16:creationId xmlns:a16="http://schemas.microsoft.com/office/drawing/2014/main" id="{028E62CB-41E7-7A44-8C5F-65D44BA27482}"/>
              </a:ext>
            </a:extLst>
          </p:cNvPr>
          <p:cNvSpPr/>
          <p:nvPr/>
        </p:nvSpPr>
        <p:spPr>
          <a:xfrm>
            <a:off x="4574306"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553">
            <a:extLst>
              <a:ext uri="{FF2B5EF4-FFF2-40B4-BE49-F238E27FC236}">
                <a16:creationId xmlns:a16="http://schemas.microsoft.com/office/drawing/2014/main" id="{B1EF550E-8231-174E-8FEB-22E6A3B4AD4E}"/>
              </a:ext>
            </a:extLst>
          </p:cNvPr>
          <p:cNvSpPr/>
          <p:nvPr/>
        </p:nvSpPr>
        <p:spPr>
          <a:xfrm>
            <a:off x="5107567"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554">
            <a:extLst>
              <a:ext uri="{FF2B5EF4-FFF2-40B4-BE49-F238E27FC236}">
                <a16:creationId xmlns:a16="http://schemas.microsoft.com/office/drawing/2014/main" id="{1202C16B-F6D1-E84C-A239-69C827DBDD4F}"/>
              </a:ext>
            </a:extLst>
          </p:cNvPr>
          <p:cNvSpPr/>
          <p:nvPr/>
        </p:nvSpPr>
        <p:spPr>
          <a:xfrm>
            <a:off x="5640828"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555">
            <a:extLst>
              <a:ext uri="{FF2B5EF4-FFF2-40B4-BE49-F238E27FC236}">
                <a16:creationId xmlns:a16="http://schemas.microsoft.com/office/drawing/2014/main" id="{4EC49C9A-DC3C-9241-8C4F-E035613109B4}"/>
              </a:ext>
            </a:extLst>
          </p:cNvPr>
          <p:cNvSpPr/>
          <p:nvPr/>
        </p:nvSpPr>
        <p:spPr>
          <a:xfrm>
            <a:off x="841479"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556">
            <a:extLst>
              <a:ext uri="{FF2B5EF4-FFF2-40B4-BE49-F238E27FC236}">
                <a16:creationId xmlns:a16="http://schemas.microsoft.com/office/drawing/2014/main" id="{E277CD6C-C1DF-2A43-9647-33B3D5F14872}"/>
              </a:ext>
            </a:extLst>
          </p:cNvPr>
          <p:cNvSpPr/>
          <p:nvPr/>
        </p:nvSpPr>
        <p:spPr>
          <a:xfrm>
            <a:off x="1374740"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557">
            <a:extLst>
              <a:ext uri="{FF2B5EF4-FFF2-40B4-BE49-F238E27FC236}">
                <a16:creationId xmlns:a16="http://schemas.microsoft.com/office/drawing/2014/main" id="{0D0EB161-399F-AD42-8F0F-559D96692897}"/>
              </a:ext>
            </a:extLst>
          </p:cNvPr>
          <p:cNvSpPr/>
          <p:nvPr/>
        </p:nvSpPr>
        <p:spPr>
          <a:xfrm>
            <a:off x="1908001"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558">
            <a:extLst>
              <a:ext uri="{FF2B5EF4-FFF2-40B4-BE49-F238E27FC236}">
                <a16:creationId xmlns:a16="http://schemas.microsoft.com/office/drawing/2014/main" id="{3870CC70-3D92-824B-91D5-0E5B141F4B6B}"/>
              </a:ext>
            </a:extLst>
          </p:cNvPr>
          <p:cNvSpPr/>
          <p:nvPr/>
        </p:nvSpPr>
        <p:spPr>
          <a:xfrm>
            <a:off x="2441262"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559">
            <a:extLst>
              <a:ext uri="{FF2B5EF4-FFF2-40B4-BE49-F238E27FC236}">
                <a16:creationId xmlns:a16="http://schemas.microsoft.com/office/drawing/2014/main" id="{1C8913DB-0CB0-5E45-81F5-383627551EF4}"/>
              </a:ext>
            </a:extLst>
          </p:cNvPr>
          <p:cNvSpPr/>
          <p:nvPr/>
        </p:nvSpPr>
        <p:spPr>
          <a:xfrm>
            <a:off x="2974523"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560">
            <a:extLst>
              <a:ext uri="{FF2B5EF4-FFF2-40B4-BE49-F238E27FC236}">
                <a16:creationId xmlns:a16="http://schemas.microsoft.com/office/drawing/2014/main" id="{AA58B885-9A80-7B4D-A23A-1B2E5268E09D}"/>
              </a:ext>
            </a:extLst>
          </p:cNvPr>
          <p:cNvSpPr/>
          <p:nvPr/>
        </p:nvSpPr>
        <p:spPr>
          <a:xfrm>
            <a:off x="3507784"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561">
            <a:extLst>
              <a:ext uri="{FF2B5EF4-FFF2-40B4-BE49-F238E27FC236}">
                <a16:creationId xmlns:a16="http://schemas.microsoft.com/office/drawing/2014/main" id="{FC8F60F4-61AF-C24D-B35A-19EE1DBE6978}"/>
              </a:ext>
            </a:extLst>
          </p:cNvPr>
          <p:cNvSpPr/>
          <p:nvPr/>
        </p:nvSpPr>
        <p:spPr>
          <a:xfrm>
            <a:off x="4041045"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562">
            <a:extLst>
              <a:ext uri="{FF2B5EF4-FFF2-40B4-BE49-F238E27FC236}">
                <a16:creationId xmlns:a16="http://schemas.microsoft.com/office/drawing/2014/main" id="{6B28E99B-3413-504A-9AA1-C1E60329920F}"/>
              </a:ext>
            </a:extLst>
          </p:cNvPr>
          <p:cNvSpPr/>
          <p:nvPr/>
        </p:nvSpPr>
        <p:spPr>
          <a:xfrm>
            <a:off x="4574306"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563">
            <a:extLst>
              <a:ext uri="{FF2B5EF4-FFF2-40B4-BE49-F238E27FC236}">
                <a16:creationId xmlns:a16="http://schemas.microsoft.com/office/drawing/2014/main" id="{4B176183-810E-1940-AAB8-9ADF67E4CDA2}"/>
              </a:ext>
            </a:extLst>
          </p:cNvPr>
          <p:cNvSpPr/>
          <p:nvPr/>
        </p:nvSpPr>
        <p:spPr>
          <a:xfrm>
            <a:off x="5107567"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564">
            <a:extLst>
              <a:ext uri="{FF2B5EF4-FFF2-40B4-BE49-F238E27FC236}">
                <a16:creationId xmlns:a16="http://schemas.microsoft.com/office/drawing/2014/main" id="{72B54769-B198-BE4D-A7BE-8BB81D8BE202}"/>
              </a:ext>
            </a:extLst>
          </p:cNvPr>
          <p:cNvSpPr/>
          <p:nvPr/>
        </p:nvSpPr>
        <p:spPr>
          <a:xfrm>
            <a:off x="5640828"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565">
            <a:extLst>
              <a:ext uri="{FF2B5EF4-FFF2-40B4-BE49-F238E27FC236}">
                <a16:creationId xmlns:a16="http://schemas.microsoft.com/office/drawing/2014/main" id="{3D9B26FE-BECB-A245-A642-EA65F7EF77A6}"/>
              </a:ext>
            </a:extLst>
          </p:cNvPr>
          <p:cNvSpPr/>
          <p:nvPr/>
        </p:nvSpPr>
        <p:spPr>
          <a:xfrm>
            <a:off x="841479" y="5578026"/>
            <a:ext cx="279328" cy="228548"/>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566">
            <a:extLst>
              <a:ext uri="{FF2B5EF4-FFF2-40B4-BE49-F238E27FC236}">
                <a16:creationId xmlns:a16="http://schemas.microsoft.com/office/drawing/2014/main" id="{2556535A-7916-D341-87D3-A62B3F128D06}"/>
              </a:ext>
            </a:extLst>
          </p:cNvPr>
          <p:cNvSpPr/>
          <p:nvPr/>
        </p:nvSpPr>
        <p:spPr>
          <a:xfrm>
            <a:off x="1374740" y="5578026"/>
            <a:ext cx="279328" cy="22855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567">
            <a:extLst>
              <a:ext uri="{FF2B5EF4-FFF2-40B4-BE49-F238E27FC236}">
                <a16:creationId xmlns:a16="http://schemas.microsoft.com/office/drawing/2014/main" id="{E084933E-02F4-A04F-BA74-1E2E320605D7}"/>
              </a:ext>
            </a:extLst>
          </p:cNvPr>
          <p:cNvSpPr/>
          <p:nvPr/>
        </p:nvSpPr>
        <p:spPr>
          <a:xfrm>
            <a:off x="1908001"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568">
            <a:extLst>
              <a:ext uri="{FF2B5EF4-FFF2-40B4-BE49-F238E27FC236}">
                <a16:creationId xmlns:a16="http://schemas.microsoft.com/office/drawing/2014/main" id="{8BD266AB-472E-5249-9E6F-8B1811BE9BD2}"/>
              </a:ext>
            </a:extLst>
          </p:cNvPr>
          <p:cNvSpPr/>
          <p:nvPr/>
        </p:nvSpPr>
        <p:spPr>
          <a:xfrm>
            <a:off x="2441262"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569">
            <a:extLst>
              <a:ext uri="{FF2B5EF4-FFF2-40B4-BE49-F238E27FC236}">
                <a16:creationId xmlns:a16="http://schemas.microsoft.com/office/drawing/2014/main" id="{96FC7BFC-5BD2-9845-9527-343D2FE915B5}"/>
              </a:ext>
            </a:extLst>
          </p:cNvPr>
          <p:cNvSpPr/>
          <p:nvPr/>
        </p:nvSpPr>
        <p:spPr>
          <a:xfrm>
            <a:off x="2974523" y="5552632"/>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570">
            <a:extLst>
              <a:ext uri="{FF2B5EF4-FFF2-40B4-BE49-F238E27FC236}">
                <a16:creationId xmlns:a16="http://schemas.microsoft.com/office/drawing/2014/main" id="{E9B31D82-6F4D-2D4D-8371-65EDD140B811}"/>
              </a:ext>
            </a:extLst>
          </p:cNvPr>
          <p:cNvSpPr/>
          <p:nvPr/>
        </p:nvSpPr>
        <p:spPr>
          <a:xfrm>
            <a:off x="3507784" y="5558981"/>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571">
            <a:extLst>
              <a:ext uri="{FF2B5EF4-FFF2-40B4-BE49-F238E27FC236}">
                <a16:creationId xmlns:a16="http://schemas.microsoft.com/office/drawing/2014/main" id="{1A4C2DB5-4FD2-CC4A-A7A0-8A4D0B8DED9A}"/>
              </a:ext>
            </a:extLst>
          </p:cNvPr>
          <p:cNvSpPr/>
          <p:nvPr/>
        </p:nvSpPr>
        <p:spPr>
          <a:xfrm>
            <a:off x="4041045"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572">
            <a:extLst>
              <a:ext uri="{FF2B5EF4-FFF2-40B4-BE49-F238E27FC236}">
                <a16:creationId xmlns:a16="http://schemas.microsoft.com/office/drawing/2014/main" id="{8D6B76EC-96FF-954B-884D-81E7A23F9FAE}"/>
              </a:ext>
            </a:extLst>
          </p:cNvPr>
          <p:cNvSpPr/>
          <p:nvPr/>
        </p:nvSpPr>
        <p:spPr>
          <a:xfrm>
            <a:off x="4574306"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573">
            <a:extLst>
              <a:ext uri="{FF2B5EF4-FFF2-40B4-BE49-F238E27FC236}">
                <a16:creationId xmlns:a16="http://schemas.microsoft.com/office/drawing/2014/main" id="{B7A89E37-C297-8C4D-85D8-30F490A41378}"/>
              </a:ext>
            </a:extLst>
          </p:cNvPr>
          <p:cNvSpPr/>
          <p:nvPr/>
        </p:nvSpPr>
        <p:spPr>
          <a:xfrm>
            <a:off x="5107567"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574">
            <a:extLst>
              <a:ext uri="{FF2B5EF4-FFF2-40B4-BE49-F238E27FC236}">
                <a16:creationId xmlns:a16="http://schemas.microsoft.com/office/drawing/2014/main" id="{24AFDEA6-0BF8-4C46-9EA7-80877D7F95D0}"/>
              </a:ext>
            </a:extLst>
          </p:cNvPr>
          <p:cNvSpPr/>
          <p:nvPr/>
        </p:nvSpPr>
        <p:spPr>
          <a:xfrm>
            <a:off x="5653525" y="555263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2" name="Shape 2575">
            <a:extLst>
              <a:ext uri="{FF2B5EF4-FFF2-40B4-BE49-F238E27FC236}">
                <a16:creationId xmlns:a16="http://schemas.microsoft.com/office/drawing/2014/main" id="{3145142D-3F17-D345-A772-5A3FE2B45FC4}"/>
              </a:ext>
            </a:extLst>
          </p:cNvPr>
          <p:cNvSpPr/>
          <p:nvPr/>
        </p:nvSpPr>
        <p:spPr>
          <a:xfrm>
            <a:off x="841479"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3" name="Shape 2576">
            <a:extLst>
              <a:ext uri="{FF2B5EF4-FFF2-40B4-BE49-F238E27FC236}">
                <a16:creationId xmlns:a16="http://schemas.microsoft.com/office/drawing/2014/main" id="{CB4C0FAE-225E-7340-8558-B9DC055131E0}"/>
              </a:ext>
            </a:extLst>
          </p:cNvPr>
          <p:cNvSpPr/>
          <p:nvPr/>
        </p:nvSpPr>
        <p:spPr>
          <a:xfrm>
            <a:off x="1374740"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4" name="Shape 2577">
            <a:extLst>
              <a:ext uri="{FF2B5EF4-FFF2-40B4-BE49-F238E27FC236}">
                <a16:creationId xmlns:a16="http://schemas.microsoft.com/office/drawing/2014/main" id="{FED3D484-9698-3141-9CB0-D6FF07F3659F}"/>
              </a:ext>
            </a:extLst>
          </p:cNvPr>
          <p:cNvSpPr/>
          <p:nvPr/>
        </p:nvSpPr>
        <p:spPr>
          <a:xfrm>
            <a:off x="1920697" y="608589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5" name="Shape 2578">
            <a:extLst>
              <a:ext uri="{FF2B5EF4-FFF2-40B4-BE49-F238E27FC236}">
                <a16:creationId xmlns:a16="http://schemas.microsoft.com/office/drawing/2014/main" id="{87C4B727-A162-ED49-B175-5BCFD32B57B1}"/>
              </a:ext>
            </a:extLst>
          </p:cNvPr>
          <p:cNvSpPr/>
          <p:nvPr/>
        </p:nvSpPr>
        <p:spPr>
          <a:xfrm>
            <a:off x="2492049" y="6085894"/>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6" name="Shape 2579">
            <a:extLst>
              <a:ext uri="{FF2B5EF4-FFF2-40B4-BE49-F238E27FC236}">
                <a16:creationId xmlns:a16="http://schemas.microsoft.com/office/drawing/2014/main" id="{346216EF-CE9A-7644-AFA4-98412F1203D5}"/>
              </a:ext>
            </a:extLst>
          </p:cNvPr>
          <p:cNvSpPr/>
          <p:nvPr/>
        </p:nvSpPr>
        <p:spPr>
          <a:xfrm>
            <a:off x="2974523"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7" name="Shape 2580">
            <a:extLst>
              <a:ext uri="{FF2B5EF4-FFF2-40B4-BE49-F238E27FC236}">
                <a16:creationId xmlns:a16="http://schemas.microsoft.com/office/drawing/2014/main" id="{CDC5E680-E261-FC4A-8A93-43E004B31F61}"/>
              </a:ext>
            </a:extLst>
          </p:cNvPr>
          <p:cNvSpPr/>
          <p:nvPr/>
        </p:nvSpPr>
        <p:spPr>
          <a:xfrm>
            <a:off x="3507784"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8" name="Shape 2581">
            <a:extLst>
              <a:ext uri="{FF2B5EF4-FFF2-40B4-BE49-F238E27FC236}">
                <a16:creationId xmlns:a16="http://schemas.microsoft.com/office/drawing/2014/main" id="{E1BEACE3-C394-F646-BD40-E1CA1B0A38F2}"/>
              </a:ext>
            </a:extLst>
          </p:cNvPr>
          <p:cNvSpPr/>
          <p:nvPr/>
        </p:nvSpPr>
        <p:spPr>
          <a:xfrm>
            <a:off x="4041045"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9" name="Shape 2582">
            <a:extLst>
              <a:ext uri="{FF2B5EF4-FFF2-40B4-BE49-F238E27FC236}">
                <a16:creationId xmlns:a16="http://schemas.microsoft.com/office/drawing/2014/main" id="{FF78573F-FF03-C649-A778-A9AAE83FF8FA}"/>
              </a:ext>
            </a:extLst>
          </p:cNvPr>
          <p:cNvSpPr/>
          <p:nvPr/>
        </p:nvSpPr>
        <p:spPr>
          <a:xfrm>
            <a:off x="4574306"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0" name="Shape 2583">
            <a:extLst>
              <a:ext uri="{FF2B5EF4-FFF2-40B4-BE49-F238E27FC236}">
                <a16:creationId xmlns:a16="http://schemas.microsoft.com/office/drawing/2014/main" id="{56AA4A10-1E0E-FE4A-B60D-546824C02987}"/>
              </a:ext>
            </a:extLst>
          </p:cNvPr>
          <p:cNvSpPr/>
          <p:nvPr/>
        </p:nvSpPr>
        <p:spPr>
          <a:xfrm>
            <a:off x="5107567"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1" name="Shape 2584">
            <a:extLst>
              <a:ext uri="{FF2B5EF4-FFF2-40B4-BE49-F238E27FC236}">
                <a16:creationId xmlns:a16="http://schemas.microsoft.com/office/drawing/2014/main" id="{585405CE-0760-6240-A3E0-CDAC7C516AC4}"/>
              </a:ext>
            </a:extLst>
          </p:cNvPr>
          <p:cNvSpPr/>
          <p:nvPr/>
        </p:nvSpPr>
        <p:spPr>
          <a:xfrm>
            <a:off x="5640828"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2" name="Shape 2585">
            <a:extLst>
              <a:ext uri="{FF2B5EF4-FFF2-40B4-BE49-F238E27FC236}">
                <a16:creationId xmlns:a16="http://schemas.microsoft.com/office/drawing/2014/main" id="{229E8C2F-8037-684D-940A-0E1655E29E8C}"/>
              </a:ext>
            </a:extLst>
          </p:cNvPr>
          <p:cNvSpPr/>
          <p:nvPr/>
        </p:nvSpPr>
        <p:spPr>
          <a:xfrm>
            <a:off x="6237573"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3" name="Shape 2586">
            <a:extLst>
              <a:ext uri="{FF2B5EF4-FFF2-40B4-BE49-F238E27FC236}">
                <a16:creationId xmlns:a16="http://schemas.microsoft.com/office/drawing/2014/main" id="{985AD950-7704-C94A-863D-3B4790D33917}"/>
              </a:ext>
            </a:extLst>
          </p:cNvPr>
          <p:cNvSpPr/>
          <p:nvPr/>
        </p:nvSpPr>
        <p:spPr>
          <a:xfrm>
            <a:off x="6770834"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4" name="Shape 2587">
            <a:extLst>
              <a:ext uri="{FF2B5EF4-FFF2-40B4-BE49-F238E27FC236}">
                <a16:creationId xmlns:a16="http://schemas.microsoft.com/office/drawing/2014/main" id="{4DEAE147-8EF1-B245-AB84-F1BF63D6AEF6}"/>
              </a:ext>
            </a:extLst>
          </p:cNvPr>
          <p:cNvSpPr/>
          <p:nvPr/>
        </p:nvSpPr>
        <p:spPr>
          <a:xfrm>
            <a:off x="7278702"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5" name="Shape 2588">
            <a:extLst>
              <a:ext uri="{FF2B5EF4-FFF2-40B4-BE49-F238E27FC236}">
                <a16:creationId xmlns:a16="http://schemas.microsoft.com/office/drawing/2014/main" id="{66F1D620-FBC2-7047-BD27-540744EB9F7D}"/>
              </a:ext>
            </a:extLst>
          </p:cNvPr>
          <p:cNvSpPr/>
          <p:nvPr/>
        </p:nvSpPr>
        <p:spPr>
          <a:xfrm>
            <a:off x="7811963"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6" name="Shape 2589">
            <a:extLst>
              <a:ext uri="{FF2B5EF4-FFF2-40B4-BE49-F238E27FC236}">
                <a16:creationId xmlns:a16="http://schemas.microsoft.com/office/drawing/2014/main" id="{9A1610B9-65C8-0746-85E0-2B607686DF3B}"/>
              </a:ext>
            </a:extLst>
          </p:cNvPr>
          <p:cNvSpPr/>
          <p:nvPr/>
        </p:nvSpPr>
        <p:spPr>
          <a:xfrm>
            <a:off x="8345224"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7" name="Shape 2590">
            <a:extLst>
              <a:ext uri="{FF2B5EF4-FFF2-40B4-BE49-F238E27FC236}">
                <a16:creationId xmlns:a16="http://schemas.microsoft.com/office/drawing/2014/main" id="{BCDE0AEB-584C-AE41-8BEB-F6E67AFF48F2}"/>
              </a:ext>
            </a:extLst>
          </p:cNvPr>
          <p:cNvSpPr/>
          <p:nvPr/>
        </p:nvSpPr>
        <p:spPr>
          <a:xfrm>
            <a:off x="8878485"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8" name="Shape 2591">
            <a:extLst>
              <a:ext uri="{FF2B5EF4-FFF2-40B4-BE49-F238E27FC236}">
                <a16:creationId xmlns:a16="http://schemas.microsoft.com/office/drawing/2014/main" id="{5E1988EE-E622-5A41-AA78-01A5F79CFF85}"/>
              </a:ext>
            </a:extLst>
          </p:cNvPr>
          <p:cNvSpPr/>
          <p:nvPr/>
        </p:nvSpPr>
        <p:spPr>
          <a:xfrm>
            <a:off x="9411746"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9" name="Shape 2592">
            <a:extLst>
              <a:ext uri="{FF2B5EF4-FFF2-40B4-BE49-F238E27FC236}">
                <a16:creationId xmlns:a16="http://schemas.microsoft.com/office/drawing/2014/main" id="{CC90FCBF-6F03-E743-9024-5C2D511C508F}"/>
              </a:ext>
            </a:extLst>
          </p:cNvPr>
          <p:cNvSpPr/>
          <p:nvPr/>
        </p:nvSpPr>
        <p:spPr>
          <a:xfrm>
            <a:off x="9945007"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0" name="Shape 2593">
            <a:extLst>
              <a:ext uri="{FF2B5EF4-FFF2-40B4-BE49-F238E27FC236}">
                <a16:creationId xmlns:a16="http://schemas.microsoft.com/office/drawing/2014/main" id="{9C247A1D-CD76-9640-9924-F6B802AFDF59}"/>
              </a:ext>
            </a:extLst>
          </p:cNvPr>
          <p:cNvSpPr/>
          <p:nvPr/>
        </p:nvSpPr>
        <p:spPr>
          <a:xfrm>
            <a:off x="10478268"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1" name="Shape 2594">
            <a:extLst>
              <a:ext uri="{FF2B5EF4-FFF2-40B4-BE49-F238E27FC236}">
                <a16:creationId xmlns:a16="http://schemas.microsoft.com/office/drawing/2014/main" id="{75F16032-2FAA-2D43-AAB9-7AFCFF1F2D77}"/>
              </a:ext>
            </a:extLst>
          </p:cNvPr>
          <p:cNvSpPr/>
          <p:nvPr/>
        </p:nvSpPr>
        <p:spPr>
          <a:xfrm>
            <a:off x="11011529" y="3444991"/>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2" name="Shape 2595">
            <a:extLst>
              <a:ext uri="{FF2B5EF4-FFF2-40B4-BE49-F238E27FC236}">
                <a16:creationId xmlns:a16="http://schemas.microsoft.com/office/drawing/2014/main" id="{F005CF0B-EF2B-744E-A1B0-BF8ECF82847B}"/>
              </a:ext>
            </a:extLst>
          </p:cNvPr>
          <p:cNvSpPr/>
          <p:nvPr/>
        </p:nvSpPr>
        <p:spPr>
          <a:xfrm>
            <a:off x="6212180"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3" name="Shape 2596">
            <a:extLst>
              <a:ext uri="{FF2B5EF4-FFF2-40B4-BE49-F238E27FC236}">
                <a16:creationId xmlns:a16="http://schemas.microsoft.com/office/drawing/2014/main" id="{584E4C98-6913-6E48-8B05-E29C1F54687B}"/>
              </a:ext>
            </a:extLst>
          </p:cNvPr>
          <p:cNvSpPr/>
          <p:nvPr/>
        </p:nvSpPr>
        <p:spPr>
          <a:xfrm>
            <a:off x="6745441" y="399094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4" name="Shape 2597">
            <a:extLst>
              <a:ext uri="{FF2B5EF4-FFF2-40B4-BE49-F238E27FC236}">
                <a16:creationId xmlns:a16="http://schemas.microsoft.com/office/drawing/2014/main" id="{8D4425F3-A82B-9D41-BEA1-BD7B2AA9C097}"/>
              </a:ext>
            </a:extLst>
          </p:cNvPr>
          <p:cNvSpPr/>
          <p:nvPr/>
        </p:nvSpPr>
        <p:spPr>
          <a:xfrm>
            <a:off x="7278702"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5" name="Shape 2598">
            <a:extLst>
              <a:ext uri="{FF2B5EF4-FFF2-40B4-BE49-F238E27FC236}">
                <a16:creationId xmlns:a16="http://schemas.microsoft.com/office/drawing/2014/main" id="{73C0BE64-7B81-7040-93EB-C6FD0BC496E6}"/>
              </a:ext>
            </a:extLst>
          </p:cNvPr>
          <p:cNvSpPr/>
          <p:nvPr/>
        </p:nvSpPr>
        <p:spPr>
          <a:xfrm>
            <a:off x="7811963"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6" name="Shape 2599">
            <a:extLst>
              <a:ext uri="{FF2B5EF4-FFF2-40B4-BE49-F238E27FC236}">
                <a16:creationId xmlns:a16="http://schemas.microsoft.com/office/drawing/2014/main" id="{D08AD070-98DE-E942-B7F4-C91FA56BCD6B}"/>
              </a:ext>
            </a:extLst>
          </p:cNvPr>
          <p:cNvSpPr/>
          <p:nvPr/>
        </p:nvSpPr>
        <p:spPr>
          <a:xfrm>
            <a:off x="8345224"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7" name="Shape 2600">
            <a:extLst>
              <a:ext uri="{FF2B5EF4-FFF2-40B4-BE49-F238E27FC236}">
                <a16:creationId xmlns:a16="http://schemas.microsoft.com/office/drawing/2014/main" id="{686C54DE-69F9-D54A-8712-323FFD1C8B20}"/>
              </a:ext>
            </a:extLst>
          </p:cNvPr>
          <p:cNvSpPr/>
          <p:nvPr/>
        </p:nvSpPr>
        <p:spPr>
          <a:xfrm>
            <a:off x="8878485"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8" name="Shape 2601">
            <a:extLst>
              <a:ext uri="{FF2B5EF4-FFF2-40B4-BE49-F238E27FC236}">
                <a16:creationId xmlns:a16="http://schemas.microsoft.com/office/drawing/2014/main" id="{5222857B-04A9-3849-A412-B90DF9202C94}"/>
              </a:ext>
            </a:extLst>
          </p:cNvPr>
          <p:cNvSpPr/>
          <p:nvPr/>
        </p:nvSpPr>
        <p:spPr>
          <a:xfrm>
            <a:off x="9411746"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9" name="Shape 2602">
            <a:extLst>
              <a:ext uri="{FF2B5EF4-FFF2-40B4-BE49-F238E27FC236}">
                <a16:creationId xmlns:a16="http://schemas.microsoft.com/office/drawing/2014/main" id="{F97BBC0C-5D23-CF46-B901-2A1BFDA83D0F}"/>
              </a:ext>
            </a:extLst>
          </p:cNvPr>
          <p:cNvSpPr/>
          <p:nvPr/>
        </p:nvSpPr>
        <p:spPr>
          <a:xfrm>
            <a:off x="9945007"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0" name="Shape 2603">
            <a:extLst>
              <a:ext uri="{FF2B5EF4-FFF2-40B4-BE49-F238E27FC236}">
                <a16:creationId xmlns:a16="http://schemas.microsoft.com/office/drawing/2014/main" id="{6025B1F8-41F7-7C43-A901-447B5916086C}"/>
              </a:ext>
            </a:extLst>
          </p:cNvPr>
          <p:cNvSpPr/>
          <p:nvPr/>
        </p:nvSpPr>
        <p:spPr>
          <a:xfrm>
            <a:off x="10478268"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1" name="Shape 2604">
            <a:extLst>
              <a:ext uri="{FF2B5EF4-FFF2-40B4-BE49-F238E27FC236}">
                <a16:creationId xmlns:a16="http://schemas.microsoft.com/office/drawing/2014/main" id="{EEAD6BE7-16A6-C645-9C8E-70CB0DE9E507}"/>
              </a:ext>
            </a:extLst>
          </p:cNvPr>
          <p:cNvSpPr/>
          <p:nvPr/>
        </p:nvSpPr>
        <p:spPr>
          <a:xfrm>
            <a:off x="11011529"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2" name="Shape 2605">
            <a:extLst>
              <a:ext uri="{FF2B5EF4-FFF2-40B4-BE49-F238E27FC236}">
                <a16:creationId xmlns:a16="http://schemas.microsoft.com/office/drawing/2014/main" id="{D7096536-6120-4641-8C72-21CE85BB55FD}"/>
              </a:ext>
            </a:extLst>
          </p:cNvPr>
          <p:cNvSpPr/>
          <p:nvPr/>
        </p:nvSpPr>
        <p:spPr>
          <a:xfrm>
            <a:off x="6212179" y="4486120"/>
            <a:ext cx="279460" cy="279453"/>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3" name="Shape 2606">
            <a:extLst>
              <a:ext uri="{FF2B5EF4-FFF2-40B4-BE49-F238E27FC236}">
                <a16:creationId xmlns:a16="http://schemas.microsoft.com/office/drawing/2014/main" id="{38E89F87-EDE2-5446-9FC5-0D0DA0D4FC25}"/>
              </a:ext>
            </a:extLst>
          </p:cNvPr>
          <p:cNvSpPr/>
          <p:nvPr/>
        </p:nvSpPr>
        <p:spPr>
          <a:xfrm>
            <a:off x="6745441"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4" name="Shape 2607">
            <a:extLst>
              <a:ext uri="{FF2B5EF4-FFF2-40B4-BE49-F238E27FC236}">
                <a16:creationId xmlns:a16="http://schemas.microsoft.com/office/drawing/2014/main" id="{D4EB2406-2292-904D-B971-06ABB79FB1B0}"/>
              </a:ext>
            </a:extLst>
          </p:cNvPr>
          <p:cNvSpPr/>
          <p:nvPr/>
        </p:nvSpPr>
        <p:spPr>
          <a:xfrm>
            <a:off x="7278702"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5" name="Shape 2608">
            <a:extLst>
              <a:ext uri="{FF2B5EF4-FFF2-40B4-BE49-F238E27FC236}">
                <a16:creationId xmlns:a16="http://schemas.microsoft.com/office/drawing/2014/main" id="{00300B35-A83A-9C47-9378-DDE02C03B34F}"/>
              </a:ext>
            </a:extLst>
          </p:cNvPr>
          <p:cNvSpPr/>
          <p:nvPr/>
        </p:nvSpPr>
        <p:spPr>
          <a:xfrm>
            <a:off x="7811963"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6" name="Shape 2609">
            <a:extLst>
              <a:ext uri="{FF2B5EF4-FFF2-40B4-BE49-F238E27FC236}">
                <a16:creationId xmlns:a16="http://schemas.microsoft.com/office/drawing/2014/main" id="{6D91DA7D-0B8F-C94C-9A9A-E1450FE1DCEE}"/>
              </a:ext>
            </a:extLst>
          </p:cNvPr>
          <p:cNvSpPr/>
          <p:nvPr/>
        </p:nvSpPr>
        <p:spPr>
          <a:xfrm>
            <a:off x="8345224"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7" name="Shape 2610">
            <a:extLst>
              <a:ext uri="{FF2B5EF4-FFF2-40B4-BE49-F238E27FC236}">
                <a16:creationId xmlns:a16="http://schemas.microsoft.com/office/drawing/2014/main" id="{45CC3246-EFC2-AF46-A89B-4FC9ECD359B8}"/>
              </a:ext>
            </a:extLst>
          </p:cNvPr>
          <p:cNvSpPr/>
          <p:nvPr/>
        </p:nvSpPr>
        <p:spPr>
          <a:xfrm>
            <a:off x="8878485" y="4511513"/>
            <a:ext cx="279328" cy="228535"/>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8" name="Shape 2611">
            <a:extLst>
              <a:ext uri="{FF2B5EF4-FFF2-40B4-BE49-F238E27FC236}">
                <a16:creationId xmlns:a16="http://schemas.microsoft.com/office/drawing/2014/main" id="{CEAC83C1-9CBA-5F40-A1E8-DB32AD0E9F1B}"/>
              </a:ext>
            </a:extLst>
          </p:cNvPr>
          <p:cNvSpPr/>
          <p:nvPr/>
        </p:nvSpPr>
        <p:spPr>
          <a:xfrm>
            <a:off x="9411746" y="4498816"/>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9" name="Shape 2612">
            <a:extLst>
              <a:ext uri="{FF2B5EF4-FFF2-40B4-BE49-F238E27FC236}">
                <a16:creationId xmlns:a16="http://schemas.microsoft.com/office/drawing/2014/main" id="{D3685E54-344F-C640-8F55-EE3A5D2BABE6}"/>
              </a:ext>
            </a:extLst>
          </p:cNvPr>
          <p:cNvSpPr/>
          <p:nvPr/>
        </p:nvSpPr>
        <p:spPr>
          <a:xfrm>
            <a:off x="9945007"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0" name="Shape 2613">
            <a:extLst>
              <a:ext uri="{FF2B5EF4-FFF2-40B4-BE49-F238E27FC236}">
                <a16:creationId xmlns:a16="http://schemas.microsoft.com/office/drawing/2014/main" id="{27CECCCA-EF01-6B4C-BBE7-44BCFF06AF0C}"/>
              </a:ext>
            </a:extLst>
          </p:cNvPr>
          <p:cNvSpPr/>
          <p:nvPr/>
        </p:nvSpPr>
        <p:spPr>
          <a:xfrm>
            <a:off x="10478268"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1" name="Shape 2614">
            <a:extLst>
              <a:ext uri="{FF2B5EF4-FFF2-40B4-BE49-F238E27FC236}">
                <a16:creationId xmlns:a16="http://schemas.microsoft.com/office/drawing/2014/main" id="{8FCB1107-59B3-5A4E-80A2-9B181AAFBA32}"/>
              </a:ext>
            </a:extLst>
          </p:cNvPr>
          <p:cNvSpPr/>
          <p:nvPr/>
        </p:nvSpPr>
        <p:spPr>
          <a:xfrm>
            <a:off x="11011529"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2" name="Shape 2615">
            <a:extLst>
              <a:ext uri="{FF2B5EF4-FFF2-40B4-BE49-F238E27FC236}">
                <a16:creationId xmlns:a16="http://schemas.microsoft.com/office/drawing/2014/main" id="{0F7D9411-E161-D641-BC81-50137ABC0401}"/>
              </a:ext>
            </a:extLst>
          </p:cNvPr>
          <p:cNvSpPr/>
          <p:nvPr/>
        </p:nvSpPr>
        <p:spPr>
          <a:xfrm>
            <a:off x="6212180"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3" name="Shape 2616">
            <a:extLst>
              <a:ext uri="{FF2B5EF4-FFF2-40B4-BE49-F238E27FC236}">
                <a16:creationId xmlns:a16="http://schemas.microsoft.com/office/drawing/2014/main" id="{CBBFCC0A-D2DC-2248-83DD-4AEEDECD731A}"/>
              </a:ext>
            </a:extLst>
          </p:cNvPr>
          <p:cNvSpPr/>
          <p:nvPr/>
        </p:nvSpPr>
        <p:spPr>
          <a:xfrm>
            <a:off x="6745441" y="5032077"/>
            <a:ext cx="279328" cy="25399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4" name="Shape 2617">
            <a:extLst>
              <a:ext uri="{FF2B5EF4-FFF2-40B4-BE49-F238E27FC236}">
                <a16:creationId xmlns:a16="http://schemas.microsoft.com/office/drawing/2014/main" id="{42E82B39-55DB-1141-BBFF-687EDDF27924}"/>
              </a:ext>
            </a:extLst>
          </p:cNvPr>
          <p:cNvSpPr/>
          <p:nvPr/>
        </p:nvSpPr>
        <p:spPr>
          <a:xfrm>
            <a:off x="7278702" y="5044774"/>
            <a:ext cx="279328" cy="2285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5" name="Shape 2618">
            <a:extLst>
              <a:ext uri="{FF2B5EF4-FFF2-40B4-BE49-F238E27FC236}">
                <a16:creationId xmlns:a16="http://schemas.microsoft.com/office/drawing/2014/main" id="{1B066630-AB83-5F4C-8225-9BB476570480}"/>
              </a:ext>
            </a:extLst>
          </p:cNvPr>
          <p:cNvSpPr/>
          <p:nvPr/>
        </p:nvSpPr>
        <p:spPr>
          <a:xfrm>
            <a:off x="7811963" y="5019381"/>
            <a:ext cx="279301" cy="27934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6" name="Shape 2619">
            <a:extLst>
              <a:ext uri="{FF2B5EF4-FFF2-40B4-BE49-F238E27FC236}">
                <a16:creationId xmlns:a16="http://schemas.microsoft.com/office/drawing/2014/main" id="{CB9636C9-415F-5A4C-9BA1-8515612F6BA8}"/>
              </a:ext>
            </a:extLst>
          </p:cNvPr>
          <p:cNvSpPr/>
          <p:nvPr/>
        </p:nvSpPr>
        <p:spPr>
          <a:xfrm>
            <a:off x="8345224" y="5019381"/>
            <a:ext cx="279328" cy="279326"/>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7" name="Shape 2620">
            <a:extLst>
              <a:ext uri="{FF2B5EF4-FFF2-40B4-BE49-F238E27FC236}">
                <a16:creationId xmlns:a16="http://schemas.microsoft.com/office/drawing/2014/main" id="{CEA7A5A6-4B1D-EB4E-A77B-6DDDC18FA6C6}"/>
              </a:ext>
            </a:extLst>
          </p:cNvPr>
          <p:cNvSpPr/>
          <p:nvPr/>
        </p:nvSpPr>
        <p:spPr>
          <a:xfrm>
            <a:off x="8878485" y="5032077"/>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8" name="Shape 2621">
            <a:extLst>
              <a:ext uri="{FF2B5EF4-FFF2-40B4-BE49-F238E27FC236}">
                <a16:creationId xmlns:a16="http://schemas.microsoft.com/office/drawing/2014/main" id="{4E5DDBD4-B9F7-E648-A664-D1DE6D843942}"/>
              </a:ext>
            </a:extLst>
          </p:cNvPr>
          <p:cNvSpPr/>
          <p:nvPr/>
        </p:nvSpPr>
        <p:spPr>
          <a:xfrm>
            <a:off x="9411746" y="5070168"/>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9" name="Shape 2622">
            <a:extLst>
              <a:ext uri="{FF2B5EF4-FFF2-40B4-BE49-F238E27FC236}">
                <a16:creationId xmlns:a16="http://schemas.microsoft.com/office/drawing/2014/main" id="{D75F7C5F-BD4F-414F-8A78-58306B6563AD}"/>
              </a:ext>
            </a:extLst>
          </p:cNvPr>
          <p:cNvSpPr/>
          <p:nvPr/>
        </p:nvSpPr>
        <p:spPr>
          <a:xfrm>
            <a:off x="9945007"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0" name="Shape 2623">
            <a:extLst>
              <a:ext uri="{FF2B5EF4-FFF2-40B4-BE49-F238E27FC236}">
                <a16:creationId xmlns:a16="http://schemas.microsoft.com/office/drawing/2014/main" id="{E9E3EB8F-0CFA-D141-8E38-A0CE0318E18C}"/>
              </a:ext>
            </a:extLst>
          </p:cNvPr>
          <p:cNvSpPr/>
          <p:nvPr/>
        </p:nvSpPr>
        <p:spPr>
          <a:xfrm>
            <a:off x="10478268"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1" name="Shape 2624">
            <a:extLst>
              <a:ext uri="{FF2B5EF4-FFF2-40B4-BE49-F238E27FC236}">
                <a16:creationId xmlns:a16="http://schemas.microsoft.com/office/drawing/2014/main" id="{4669556B-91E1-224B-9500-5A02E2AC4D00}"/>
              </a:ext>
            </a:extLst>
          </p:cNvPr>
          <p:cNvSpPr/>
          <p:nvPr/>
        </p:nvSpPr>
        <p:spPr>
          <a:xfrm>
            <a:off x="11011529"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2" name="Shape 2625">
            <a:extLst>
              <a:ext uri="{FF2B5EF4-FFF2-40B4-BE49-F238E27FC236}">
                <a16:creationId xmlns:a16="http://schemas.microsoft.com/office/drawing/2014/main" id="{B9E75B48-47B8-E84E-A827-7A84F1E61266}"/>
              </a:ext>
            </a:extLst>
          </p:cNvPr>
          <p:cNvSpPr/>
          <p:nvPr/>
        </p:nvSpPr>
        <p:spPr>
          <a:xfrm>
            <a:off x="6212180"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3" name="Shape 2626">
            <a:extLst>
              <a:ext uri="{FF2B5EF4-FFF2-40B4-BE49-F238E27FC236}">
                <a16:creationId xmlns:a16="http://schemas.microsoft.com/office/drawing/2014/main" id="{887D8800-F8CB-394A-BEE0-E35B712B8B22}"/>
              </a:ext>
            </a:extLst>
          </p:cNvPr>
          <p:cNvSpPr/>
          <p:nvPr/>
        </p:nvSpPr>
        <p:spPr>
          <a:xfrm>
            <a:off x="6770834"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4" name="Shape 2627">
            <a:extLst>
              <a:ext uri="{FF2B5EF4-FFF2-40B4-BE49-F238E27FC236}">
                <a16:creationId xmlns:a16="http://schemas.microsoft.com/office/drawing/2014/main" id="{AFA99B8E-C033-CA44-8AFD-9C405607DEF1}"/>
              </a:ext>
            </a:extLst>
          </p:cNvPr>
          <p:cNvSpPr/>
          <p:nvPr/>
        </p:nvSpPr>
        <p:spPr>
          <a:xfrm>
            <a:off x="7323140" y="5552642"/>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5" name="Shape 2628">
            <a:extLst>
              <a:ext uri="{FF2B5EF4-FFF2-40B4-BE49-F238E27FC236}">
                <a16:creationId xmlns:a16="http://schemas.microsoft.com/office/drawing/2014/main" id="{BB2CFF1E-D35F-264E-BCAC-798F7754A8AC}"/>
              </a:ext>
            </a:extLst>
          </p:cNvPr>
          <p:cNvSpPr/>
          <p:nvPr/>
        </p:nvSpPr>
        <p:spPr>
          <a:xfrm>
            <a:off x="7811963"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6" name="Shape 2629">
            <a:extLst>
              <a:ext uri="{FF2B5EF4-FFF2-40B4-BE49-F238E27FC236}">
                <a16:creationId xmlns:a16="http://schemas.microsoft.com/office/drawing/2014/main" id="{F42FA4D7-BBD5-FA46-9BDA-ACEBF2CCCFEA}"/>
              </a:ext>
            </a:extLst>
          </p:cNvPr>
          <p:cNvSpPr/>
          <p:nvPr/>
        </p:nvSpPr>
        <p:spPr>
          <a:xfrm>
            <a:off x="8345224" y="5552642"/>
            <a:ext cx="279405"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7" name="Shape 2630">
            <a:extLst>
              <a:ext uri="{FF2B5EF4-FFF2-40B4-BE49-F238E27FC236}">
                <a16:creationId xmlns:a16="http://schemas.microsoft.com/office/drawing/2014/main" id="{A4EC6D7E-4F69-074D-A798-64B8FE3A7D3F}"/>
              </a:ext>
            </a:extLst>
          </p:cNvPr>
          <p:cNvSpPr/>
          <p:nvPr/>
        </p:nvSpPr>
        <p:spPr>
          <a:xfrm>
            <a:off x="8941968" y="5552642"/>
            <a:ext cx="152368" cy="279328"/>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8" name="Shape 2631">
            <a:extLst>
              <a:ext uri="{FF2B5EF4-FFF2-40B4-BE49-F238E27FC236}">
                <a16:creationId xmlns:a16="http://schemas.microsoft.com/office/drawing/2014/main" id="{A0BD3937-B698-474F-8830-9FBB3B1269D3}"/>
              </a:ext>
            </a:extLst>
          </p:cNvPr>
          <p:cNvSpPr/>
          <p:nvPr/>
        </p:nvSpPr>
        <p:spPr>
          <a:xfrm>
            <a:off x="9411746"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9" name="Shape 2632">
            <a:extLst>
              <a:ext uri="{FF2B5EF4-FFF2-40B4-BE49-F238E27FC236}">
                <a16:creationId xmlns:a16="http://schemas.microsoft.com/office/drawing/2014/main" id="{1983A9AD-0C72-7C40-8293-3B32859304F0}"/>
              </a:ext>
            </a:extLst>
          </p:cNvPr>
          <p:cNvSpPr/>
          <p:nvPr/>
        </p:nvSpPr>
        <p:spPr>
          <a:xfrm>
            <a:off x="9970401"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0" name="Shape 2633">
            <a:extLst>
              <a:ext uri="{FF2B5EF4-FFF2-40B4-BE49-F238E27FC236}">
                <a16:creationId xmlns:a16="http://schemas.microsoft.com/office/drawing/2014/main" id="{E898E9D2-24A8-544F-A32E-1E54AA2E82EF}"/>
              </a:ext>
            </a:extLst>
          </p:cNvPr>
          <p:cNvSpPr/>
          <p:nvPr/>
        </p:nvSpPr>
        <p:spPr>
          <a:xfrm>
            <a:off x="10478268"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1" name="Shape 2634">
            <a:extLst>
              <a:ext uri="{FF2B5EF4-FFF2-40B4-BE49-F238E27FC236}">
                <a16:creationId xmlns:a16="http://schemas.microsoft.com/office/drawing/2014/main" id="{90618194-F786-9440-8E62-23C919E68AF7}"/>
              </a:ext>
            </a:extLst>
          </p:cNvPr>
          <p:cNvSpPr/>
          <p:nvPr/>
        </p:nvSpPr>
        <p:spPr>
          <a:xfrm>
            <a:off x="11011529"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351187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893">
            <a:extLst>
              <a:ext uri="{FF2B5EF4-FFF2-40B4-BE49-F238E27FC236}">
                <a16:creationId xmlns:a16="http://schemas.microsoft.com/office/drawing/2014/main" id="{879358EC-F5DC-8C4D-8D02-C835CD58BB7F}"/>
              </a:ext>
            </a:extLst>
          </p:cNvPr>
          <p:cNvSpPr/>
          <p:nvPr/>
        </p:nvSpPr>
        <p:spPr>
          <a:xfrm>
            <a:off x="880859"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07" y="14380"/>
                </a:moveTo>
                <a:cubicBezTo>
                  <a:pt x="12819" y="14469"/>
                  <a:pt x="12764" y="14592"/>
                  <a:pt x="12764" y="14727"/>
                </a:cubicBezTo>
                <a:cubicBezTo>
                  <a:pt x="12764" y="14999"/>
                  <a:pt x="12984" y="15218"/>
                  <a:pt x="13255" y="15218"/>
                </a:cubicBezTo>
                <a:cubicBezTo>
                  <a:pt x="13390" y="15218"/>
                  <a:pt x="13513" y="15164"/>
                  <a:pt x="13602" y="15074"/>
                </a:cubicBezTo>
                <a:lnTo>
                  <a:pt x="17529" y="11147"/>
                </a:lnTo>
                <a:cubicBezTo>
                  <a:pt x="17618" y="11058"/>
                  <a:pt x="17673" y="10936"/>
                  <a:pt x="17673" y="10800"/>
                </a:cubicBezTo>
                <a:cubicBezTo>
                  <a:pt x="17673" y="10665"/>
                  <a:pt x="17618" y="10542"/>
                  <a:pt x="17529" y="10453"/>
                </a:cubicBezTo>
                <a:lnTo>
                  <a:pt x="13602" y="6526"/>
                </a:lnTo>
                <a:cubicBezTo>
                  <a:pt x="13513" y="6437"/>
                  <a:pt x="13390" y="6382"/>
                  <a:pt x="13255" y="6382"/>
                </a:cubicBezTo>
                <a:cubicBezTo>
                  <a:pt x="12984" y="6382"/>
                  <a:pt x="12764" y="6601"/>
                  <a:pt x="12764" y="6873"/>
                </a:cubicBezTo>
                <a:cubicBezTo>
                  <a:pt x="12764" y="7008"/>
                  <a:pt x="12819" y="7131"/>
                  <a:pt x="12907" y="7220"/>
                </a:cubicBezTo>
                <a:lnTo>
                  <a:pt x="15997" y="10309"/>
                </a:lnTo>
                <a:lnTo>
                  <a:pt x="491" y="10309"/>
                </a:lnTo>
                <a:cubicBezTo>
                  <a:pt x="220" y="10309"/>
                  <a:pt x="0" y="10529"/>
                  <a:pt x="0" y="10800"/>
                </a:cubicBezTo>
                <a:cubicBezTo>
                  <a:pt x="0" y="11071"/>
                  <a:pt x="220" y="11291"/>
                  <a:pt x="491" y="11291"/>
                </a:cubicBezTo>
                <a:lnTo>
                  <a:pt x="15997" y="11291"/>
                </a:lnTo>
                <a:cubicBezTo>
                  <a:pt x="15997" y="11291"/>
                  <a:pt x="12907" y="14380"/>
                  <a:pt x="12907" y="14380"/>
                </a:cubicBezTo>
                <a:close/>
                <a:moveTo>
                  <a:pt x="21109" y="0"/>
                </a:moveTo>
                <a:lnTo>
                  <a:pt x="3436" y="0"/>
                </a:lnTo>
                <a:cubicBezTo>
                  <a:pt x="3166" y="0"/>
                  <a:pt x="2945" y="220"/>
                  <a:pt x="2945" y="491"/>
                </a:cubicBezTo>
                <a:lnTo>
                  <a:pt x="2945" y="7855"/>
                </a:lnTo>
                <a:cubicBezTo>
                  <a:pt x="2945" y="8126"/>
                  <a:pt x="3166" y="8345"/>
                  <a:pt x="3436" y="8345"/>
                </a:cubicBezTo>
                <a:cubicBezTo>
                  <a:pt x="3707" y="8345"/>
                  <a:pt x="3927" y="8126"/>
                  <a:pt x="3927" y="7855"/>
                </a:cubicBezTo>
                <a:lnTo>
                  <a:pt x="3927" y="982"/>
                </a:lnTo>
                <a:lnTo>
                  <a:pt x="20618" y="982"/>
                </a:lnTo>
                <a:lnTo>
                  <a:pt x="20618" y="20618"/>
                </a:lnTo>
                <a:lnTo>
                  <a:pt x="3927" y="20618"/>
                </a:lnTo>
                <a:lnTo>
                  <a:pt x="3927" y="13745"/>
                </a:lnTo>
                <a:cubicBezTo>
                  <a:pt x="3927" y="13475"/>
                  <a:pt x="3707" y="13255"/>
                  <a:pt x="3436" y="13255"/>
                </a:cubicBezTo>
                <a:cubicBezTo>
                  <a:pt x="3166" y="13255"/>
                  <a:pt x="2945" y="13475"/>
                  <a:pt x="2945" y="13745"/>
                </a:cubicBezTo>
                <a:lnTo>
                  <a:pt x="2945" y="21109"/>
                </a:lnTo>
                <a:cubicBezTo>
                  <a:pt x="2945" y="21380"/>
                  <a:pt x="3166" y="21600"/>
                  <a:pt x="3436" y="21600"/>
                </a:cubicBezTo>
                <a:lnTo>
                  <a:pt x="21109" y="21600"/>
                </a:lnTo>
                <a:cubicBezTo>
                  <a:pt x="21380" y="21600"/>
                  <a:pt x="21600" y="21380"/>
                  <a:pt x="21600" y="21109"/>
                </a:cubicBezTo>
                <a:lnTo>
                  <a:pt x="21600" y="491"/>
                </a:lnTo>
                <a:cubicBezTo>
                  <a:pt x="21600" y="220"/>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894">
            <a:extLst>
              <a:ext uri="{FF2B5EF4-FFF2-40B4-BE49-F238E27FC236}">
                <a16:creationId xmlns:a16="http://schemas.microsoft.com/office/drawing/2014/main" id="{7AA9271C-866A-CC4B-B35F-6C8088896140}"/>
              </a:ext>
            </a:extLst>
          </p:cNvPr>
          <p:cNvSpPr/>
          <p:nvPr/>
        </p:nvSpPr>
        <p:spPr>
          <a:xfrm>
            <a:off x="141412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lnTo>
                  <a:pt x="5604" y="10309"/>
                </a:lnTo>
                <a:lnTo>
                  <a:pt x="8693" y="7220"/>
                </a:lnTo>
                <a:cubicBezTo>
                  <a:pt x="8781" y="7131"/>
                  <a:pt x="8836" y="7008"/>
                  <a:pt x="8836" y="6873"/>
                </a:cubicBezTo>
                <a:cubicBezTo>
                  <a:pt x="8836" y="6601"/>
                  <a:pt x="8616" y="6382"/>
                  <a:pt x="8345" y="6382"/>
                </a:cubicBezTo>
                <a:cubicBezTo>
                  <a:pt x="8210" y="6382"/>
                  <a:pt x="8087" y="6437"/>
                  <a:pt x="7998" y="6526"/>
                </a:cubicBezTo>
                <a:lnTo>
                  <a:pt x="4071" y="10453"/>
                </a:lnTo>
                <a:cubicBezTo>
                  <a:pt x="3982" y="10542"/>
                  <a:pt x="3927" y="10665"/>
                  <a:pt x="3927" y="10800"/>
                </a:cubicBezTo>
                <a:cubicBezTo>
                  <a:pt x="3927" y="10936"/>
                  <a:pt x="3982" y="11058"/>
                  <a:pt x="4071" y="11147"/>
                </a:cubicBezTo>
                <a:lnTo>
                  <a:pt x="7998" y="15074"/>
                </a:lnTo>
                <a:cubicBezTo>
                  <a:pt x="8087" y="15164"/>
                  <a:pt x="8210" y="15218"/>
                  <a:pt x="8345" y="15218"/>
                </a:cubicBezTo>
                <a:cubicBezTo>
                  <a:pt x="8616" y="15218"/>
                  <a:pt x="8836" y="14999"/>
                  <a:pt x="8836" y="14727"/>
                </a:cubicBezTo>
                <a:cubicBezTo>
                  <a:pt x="8836" y="14592"/>
                  <a:pt x="8781" y="14469"/>
                  <a:pt x="8693" y="14380"/>
                </a:cubicBezTo>
                <a:lnTo>
                  <a:pt x="5604" y="11291"/>
                </a:lnTo>
                <a:lnTo>
                  <a:pt x="21109" y="11291"/>
                </a:lnTo>
                <a:cubicBezTo>
                  <a:pt x="21380" y="11291"/>
                  <a:pt x="21600" y="11071"/>
                  <a:pt x="21600" y="10800"/>
                </a:cubicBezTo>
                <a:cubicBezTo>
                  <a:pt x="21600" y="10529"/>
                  <a:pt x="21380" y="10309"/>
                  <a:pt x="21109" y="10309"/>
                </a:cubicBezTo>
                <a:moveTo>
                  <a:pt x="18164" y="13255"/>
                </a:moveTo>
                <a:cubicBezTo>
                  <a:pt x="17893" y="13255"/>
                  <a:pt x="17673" y="13475"/>
                  <a:pt x="17673" y="13745"/>
                </a:cubicBezTo>
                <a:lnTo>
                  <a:pt x="17673" y="20618"/>
                </a:lnTo>
                <a:lnTo>
                  <a:pt x="982" y="20618"/>
                </a:lnTo>
                <a:lnTo>
                  <a:pt x="982" y="982"/>
                </a:lnTo>
                <a:lnTo>
                  <a:pt x="17673" y="982"/>
                </a:lnTo>
                <a:lnTo>
                  <a:pt x="17673" y="7855"/>
                </a:lnTo>
                <a:cubicBezTo>
                  <a:pt x="17673" y="8126"/>
                  <a:pt x="17893" y="8345"/>
                  <a:pt x="18164" y="8345"/>
                </a:cubicBezTo>
                <a:cubicBezTo>
                  <a:pt x="18434" y="8345"/>
                  <a:pt x="18655" y="8126"/>
                  <a:pt x="18655" y="7855"/>
                </a:cubicBezTo>
                <a:lnTo>
                  <a:pt x="18655" y="491"/>
                </a:lnTo>
                <a:cubicBezTo>
                  <a:pt x="18655" y="220"/>
                  <a:pt x="18434" y="0"/>
                  <a:pt x="18164" y="0"/>
                </a:cubicBezTo>
                <a:lnTo>
                  <a:pt x="491" y="0"/>
                </a:lnTo>
                <a:cubicBezTo>
                  <a:pt x="220" y="0"/>
                  <a:pt x="0" y="220"/>
                  <a:pt x="0" y="491"/>
                </a:cubicBezTo>
                <a:lnTo>
                  <a:pt x="0" y="21109"/>
                </a:lnTo>
                <a:cubicBezTo>
                  <a:pt x="0" y="21380"/>
                  <a:pt x="220" y="21600"/>
                  <a:pt x="491" y="21600"/>
                </a:cubicBezTo>
                <a:lnTo>
                  <a:pt x="18164" y="21600"/>
                </a:lnTo>
                <a:cubicBezTo>
                  <a:pt x="18434" y="21600"/>
                  <a:pt x="18655" y="21380"/>
                  <a:pt x="18655" y="21109"/>
                </a:cubicBezTo>
                <a:lnTo>
                  <a:pt x="18655" y="13745"/>
                </a:lnTo>
                <a:cubicBezTo>
                  <a:pt x="18655" y="13475"/>
                  <a:pt x="18434" y="13255"/>
                  <a:pt x="18164" y="132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895">
            <a:extLst>
              <a:ext uri="{FF2B5EF4-FFF2-40B4-BE49-F238E27FC236}">
                <a16:creationId xmlns:a16="http://schemas.microsoft.com/office/drawing/2014/main" id="{80550C4E-641C-0143-8F8C-47CBFA3B43E6}"/>
              </a:ext>
            </a:extLst>
          </p:cNvPr>
          <p:cNvSpPr/>
          <p:nvPr/>
        </p:nvSpPr>
        <p:spPr>
          <a:xfrm>
            <a:off x="2017213"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896">
            <a:extLst>
              <a:ext uri="{FF2B5EF4-FFF2-40B4-BE49-F238E27FC236}">
                <a16:creationId xmlns:a16="http://schemas.microsoft.com/office/drawing/2014/main" id="{3805589C-A9BE-9844-873B-F266535A10D9}"/>
              </a:ext>
            </a:extLst>
          </p:cNvPr>
          <p:cNvSpPr/>
          <p:nvPr/>
        </p:nvSpPr>
        <p:spPr>
          <a:xfrm>
            <a:off x="2550474"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897">
            <a:extLst>
              <a:ext uri="{FF2B5EF4-FFF2-40B4-BE49-F238E27FC236}">
                <a16:creationId xmlns:a16="http://schemas.microsoft.com/office/drawing/2014/main" id="{3502637B-90FC-CB4A-99A6-667B3FC6EB7C}"/>
              </a:ext>
            </a:extLst>
          </p:cNvPr>
          <p:cNvSpPr/>
          <p:nvPr/>
        </p:nvSpPr>
        <p:spPr>
          <a:xfrm>
            <a:off x="3013903"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898">
            <a:extLst>
              <a:ext uri="{FF2B5EF4-FFF2-40B4-BE49-F238E27FC236}">
                <a16:creationId xmlns:a16="http://schemas.microsoft.com/office/drawing/2014/main" id="{ED9FE6A9-66AE-D640-B8A3-EC112B8476D0}"/>
              </a:ext>
            </a:extLst>
          </p:cNvPr>
          <p:cNvSpPr/>
          <p:nvPr/>
        </p:nvSpPr>
        <p:spPr>
          <a:xfrm>
            <a:off x="3547164"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899">
            <a:extLst>
              <a:ext uri="{FF2B5EF4-FFF2-40B4-BE49-F238E27FC236}">
                <a16:creationId xmlns:a16="http://schemas.microsoft.com/office/drawing/2014/main" id="{4D5C2147-97DC-D84C-AB04-168F622ED0AF}"/>
              </a:ext>
            </a:extLst>
          </p:cNvPr>
          <p:cNvSpPr/>
          <p:nvPr/>
        </p:nvSpPr>
        <p:spPr>
          <a:xfrm>
            <a:off x="4093122"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900">
            <a:extLst>
              <a:ext uri="{FF2B5EF4-FFF2-40B4-BE49-F238E27FC236}">
                <a16:creationId xmlns:a16="http://schemas.microsoft.com/office/drawing/2014/main" id="{D6F08197-3DB0-3849-A135-9C6CD353F173}"/>
              </a:ext>
            </a:extLst>
          </p:cNvPr>
          <p:cNvSpPr/>
          <p:nvPr/>
        </p:nvSpPr>
        <p:spPr>
          <a:xfrm>
            <a:off x="4626383"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442" y="19756"/>
                </a:moveTo>
                <a:lnTo>
                  <a:pt x="11182" y="316"/>
                </a:lnTo>
                <a:cubicBezTo>
                  <a:pt x="11084" y="121"/>
                  <a:pt x="10949" y="0"/>
                  <a:pt x="10800" y="0"/>
                </a:cubicBezTo>
                <a:cubicBezTo>
                  <a:pt x="10651" y="0"/>
                  <a:pt x="10516" y="121"/>
                  <a:pt x="10418" y="316"/>
                </a:cubicBezTo>
                <a:lnTo>
                  <a:pt x="158" y="19756"/>
                </a:lnTo>
                <a:cubicBezTo>
                  <a:pt x="60" y="19953"/>
                  <a:pt x="0" y="20222"/>
                  <a:pt x="0" y="20520"/>
                </a:cubicBezTo>
                <a:cubicBezTo>
                  <a:pt x="0" y="21117"/>
                  <a:pt x="242" y="21600"/>
                  <a:pt x="540" y="21600"/>
                </a:cubicBezTo>
                <a:cubicBezTo>
                  <a:pt x="689" y="21600"/>
                  <a:pt x="824" y="21480"/>
                  <a:pt x="922" y="21284"/>
                </a:cubicBezTo>
                <a:lnTo>
                  <a:pt x="10800" y="2567"/>
                </a:lnTo>
                <a:lnTo>
                  <a:pt x="20678" y="21284"/>
                </a:lnTo>
                <a:cubicBezTo>
                  <a:pt x="20776" y="21480"/>
                  <a:pt x="20911" y="21600"/>
                  <a:pt x="21060" y="21600"/>
                </a:cubicBezTo>
                <a:cubicBezTo>
                  <a:pt x="21358" y="21600"/>
                  <a:pt x="21600" y="21117"/>
                  <a:pt x="21600" y="20520"/>
                </a:cubicBezTo>
                <a:cubicBezTo>
                  <a:pt x="21600" y="20222"/>
                  <a:pt x="21540" y="19953"/>
                  <a:pt x="21442" y="197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901">
            <a:extLst>
              <a:ext uri="{FF2B5EF4-FFF2-40B4-BE49-F238E27FC236}">
                <a16:creationId xmlns:a16="http://schemas.microsoft.com/office/drawing/2014/main" id="{AE523967-3FF2-7046-89AB-BD924183E5F0}"/>
              </a:ext>
            </a:extLst>
          </p:cNvPr>
          <p:cNvSpPr/>
          <p:nvPr/>
        </p:nvSpPr>
        <p:spPr>
          <a:xfrm>
            <a:off x="5223127"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4"/>
                  <a:pt x="21600" y="689"/>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49"/>
                  <a:pt x="120" y="11084"/>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902">
            <a:extLst>
              <a:ext uri="{FF2B5EF4-FFF2-40B4-BE49-F238E27FC236}">
                <a16:creationId xmlns:a16="http://schemas.microsoft.com/office/drawing/2014/main" id="{25678F8A-DF79-9044-9538-CD2C258DBD3B}"/>
              </a:ext>
            </a:extLst>
          </p:cNvPr>
          <p:cNvSpPr/>
          <p:nvPr/>
        </p:nvSpPr>
        <p:spPr>
          <a:xfrm>
            <a:off x="5756388"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903">
            <a:extLst>
              <a:ext uri="{FF2B5EF4-FFF2-40B4-BE49-F238E27FC236}">
                <a16:creationId xmlns:a16="http://schemas.microsoft.com/office/drawing/2014/main" id="{23D85476-BEA0-6042-AA9F-E8F530AF0827}"/>
              </a:ext>
            </a:extLst>
          </p:cNvPr>
          <p:cNvSpPr/>
          <p:nvPr/>
        </p:nvSpPr>
        <p:spPr>
          <a:xfrm>
            <a:off x="880859"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904">
            <a:extLst>
              <a:ext uri="{FF2B5EF4-FFF2-40B4-BE49-F238E27FC236}">
                <a16:creationId xmlns:a16="http://schemas.microsoft.com/office/drawing/2014/main" id="{697A3AB7-BC93-BE48-99CA-AB4EB11D287E}"/>
              </a:ext>
            </a:extLst>
          </p:cNvPr>
          <p:cNvSpPr/>
          <p:nvPr/>
        </p:nvSpPr>
        <p:spPr>
          <a:xfrm>
            <a:off x="141412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905">
            <a:extLst>
              <a:ext uri="{FF2B5EF4-FFF2-40B4-BE49-F238E27FC236}">
                <a16:creationId xmlns:a16="http://schemas.microsoft.com/office/drawing/2014/main" id="{4B27269C-D0EE-5C4A-ACB6-7A6A73E4694B}"/>
              </a:ext>
            </a:extLst>
          </p:cNvPr>
          <p:cNvSpPr/>
          <p:nvPr/>
        </p:nvSpPr>
        <p:spPr>
          <a:xfrm>
            <a:off x="194738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764" y="5400"/>
                </a:moveTo>
                <a:cubicBezTo>
                  <a:pt x="12764" y="5129"/>
                  <a:pt x="12544" y="4909"/>
                  <a:pt x="12273" y="4909"/>
                </a:cubicBezTo>
                <a:cubicBezTo>
                  <a:pt x="12137" y="4909"/>
                  <a:pt x="12015" y="4964"/>
                  <a:pt x="11926" y="5053"/>
                </a:cubicBezTo>
                <a:lnTo>
                  <a:pt x="7017" y="10453"/>
                </a:lnTo>
                <a:cubicBezTo>
                  <a:pt x="6928" y="10542"/>
                  <a:pt x="6873" y="10665"/>
                  <a:pt x="6873" y="10800"/>
                </a:cubicBezTo>
                <a:cubicBezTo>
                  <a:pt x="6873" y="10936"/>
                  <a:pt x="6928" y="11058"/>
                  <a:pt x="7017" y="11147"/>
                </a:cubicBezTo>
                <a:lnTo>
                  <a:pt x="11926" y="16547"/>
                </a:lnTo>
                <a:cubicBezTo>
                  <a:pt x="12015" y="16636"/>
                  <a:pt x="12137" y="16691"/>
                  <a:pt x="12273" y="16691"/>
                </a:cubicBezTo>
                <a:cubicBezTo>
                  <a:pt x="12544" y="16691"/>
                  <a:pt x="12764" y="16471"/>
                  <a:pt x="12764" y="16200"/>
                </a:cubicBezTo>
                <a:cubicBezTo>
                  <a:pt x="12764" y="16065"/>
                  <a:pt x="12709" y="15942"/>
                  <a:pt x="12620" y="15853"/>
                </a:cubicBezTo>
                <a:lnTo>
                  <a:pt x="8026" y="10800"/>
                </a:lnTo>
                <a:lnTo>
                  <a:pt x="12620" y="5747"/>
                </a:lnTo>
                <a:cubicBezTo>
                  <a:pt x="12709" y="5658"/>
                  <a:pt x="12764" y="5536"/>
                  <a:pt x="12764"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906">
            <a:extLst>
              <a:ext uri="{FF2B5EF4-FFF2-40B4-BE49-F238E27FC236}">
                <a16:creationId xmlns:a16="http://schemas.microsoft.com/office/drawing/2014/main" id="{3B99E42A-BD7F-2F4D-BC65-869345D1C11F}"/>
              </a:ext>
            </a:extLst>
          </p:cNvPr>
          <p:cNvSpPr/>
          <p:nvPr/>
        </p:nvSpPr>
        <p:spPr>
          <a:xfrm>
            <a:off x="248064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907">
            <a:extLst>
              <a:ext uri="{FF2B5EF4-FFF2-40B4-BE49-F238E27FC236}">
                <a16:creationId xmlns:a16="http://schemas.microsoft.com/office/drawing/2014/main" id="{C3AEF561-252E-1849-AA29-FEC190DD806C}"/>
              </a:ext>
            </a:extLst>
          </p:cNvPr>
          <p:cNvSpPr/>
          <p:nvPr/>
        </p:nvSpPr>
        <p:spPr>
          <a:xfrm>
            <a:off x="301390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908">
            <a:extLst>
              <a:ext uri="{FF2B5EF4-FFF2-40B4-BE49-F238E27FC236}">
                <a16:creationId xmlns:a16="http://schemas.microsoft.com/office/drawing/2014/main" id="{F927F2C5-DDD0-FD40-BC49-E713EC046D9F}"/>
              </a:ext>
            </a:extLst>
          </p:cNvPr>
          <p:cNvSpPr/>
          <p:nvPr/>
        </p:nvSpPr>
        <p:spPr>
          <a:xfrm>
            <a:off x="3547164"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800" y="19397"/>
                </a:moveTo>
                <a:lnTo>
                  <a:pt x="1638" y="1800"/>
                </a:lnTo>
                <a:lnTo>
                  <a:pt x="19962" y="1800"/>
                </a:lnTo>
                <a:cubicBezTo>
                  <a:pt x="19962" y="1800"/>
                  <a:pt x="10800" y="19397"/>
                  <a:pt x="10800" y="19397"/>
                </a:cubicBezTo>
                <a:close/>
                <a:moveTo>
                  <a:pt x="21600" y="900"/>
                </a:moveTo>
                <a:cubicBezTo>
                  <a:pt x="21600" y="403"/>
                  <a:pt x="21380" y="0"/>
                  <a:pt x="21109" y="0"/>
                </a:cubicBezTo>
                <a:lnTo>
                  <a:pt x="491" y="0"/>
                </a:lnTo>
                <a:cubicBezTo>
                  <a:pt x="220" y="0"/>
                  <a:pt x="0" y="403"/>
                  <a:pt x="0" y="900"/>
                </a:cubicBezTo>
                <a:cubicBezTo>
                  <a:pt x="0" y="1141"/>
                  <a:pt x="53" y="1357"/>
                  <a:pt x="137" y="1519"/>
                </a:cubicBezTo>
                <a:lnTo>
                  <a:pt x="136" y="1521"/>
                </a:lnTo>
                <a:lnTo>
                  <a:pt x="10445" y="21321"/>
                </a:lnTo>
                <a:lnTo>
                  <a:pt x="10446" y="21319"/>
                </a:lnTo>
                <a:cubicBezTo>
                  <a:pt x="10536" y="21491"/>
                  <a:pt x="10660" y="21600"/>
                  <a:pt x="10800" y="21600"/>
                </a:cubicBezTo>
                <a:cubicBezTo>
                  <a:pt x="10940" y="21600"/>
                  <a:pt x="11064" y="21491"/>
                  <a:pt x="11154" y="21319"/>
                </a:cubicBezTo>
                <a:lnTo>
                  <a:pt x="11155" y="21321"/>
                </a:lnTo>
                <a:lnTo>
                  <a:pt x="21464" y="1521"/>
                </a:lnTo>
                <a:lnTo>
                  <a:pt x="21463" y="1519"/>
                </a:lnTo>
                <a:cubicBezTo>
                  <a:pt x="21547" y="1357"/>
                  <a:pt x="21600" y="1141"/>
                  <a:pt x="21600" y="9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909">
            <a:extLst>
              <a:ext uri="{FF2B5EF4-FFF2-40B4-BE49-F238E27FC236}">
                <a16:creationId xmlns:a16="http://schemas.microsoft.com/office/drawing/2014/main" id="{CE40A4E4-F0F3-2440-8076-F20B5754553F}"/>
              </a:ext>
            </a:extLst>
          </p:cNvPr>
          <p:cNvSpPr/>
          <p:nvPr/>
        </p:nvSpPr>
        <p:spPr>
          <a:xfrm>
            <a:off x="4080425"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638" y="19800"/>
                </a:moveTo>
                <a:lnTo>
                  <a:pt x="10800" y="2203"/>
                </a:lnTo>
                <a:lnTo>
                  <a:pt x="19962" y="19800"/>
                </a:lnTo>
                <a:cubicBezTo>
                  <a:pt x="19962" y="19800"/>
                  <a:pt x="1638" y="19800"/>
                  <a:pt x="1638" y="19800"/>
                </a:cubicBezTo>
                <a:close/>
                <a:moveTo>
                  <a:pt x="21463" y="20081"/>
                </a:moveTo>
                <a:lnTo>
                  <a:pt x="21464" y="20079"/>
                </a:lnTo>
                <a:lnTo>
                  <a:pt x="11155" y="279"/>
                </a:lnTo>
                <a:lnTo>
                  <a:pt x="11154" y="282"/>
                </a:lnTo>
                <a:cubicBezTo>
                  <a:pt x="11064" y="109"/>
                  <a:pt x="10940" y="0"/>
                  <a:pt x="10800" y="0"/>
                </a:cubicBezTo>
                <a:cubicBezTo>
                  <a:pt x="10660" y="0"/>
                  <a:pt x="10536" y="109"/>
                  <a:pt x="10446" y="282"/>
                </a:cubicBezTo>
                <a:lnTo>
                  <a:pt x="10445" y="279"/>
                </a:lnTo>
                <a:lnTo>
                  <a:pt x="136" y="20079"/>
                </a:lnTo>
                <a:lnTo>
                  <a:pt x="137" y="20081"/>
                </a:lnTo>
                <a:cubicBezTo>
                  <a:pt x="54" y="20243"/>
                  <a:pt x="0" y="20459"/>
                  <a:pt x="0" y="20700"/>
                </a:cubicBezTo>
                <a:cubicBezTo>
                  <a:pt x="0" y="21197"/>
                  <a:pt x="220" y="21600"/>
                  <a:pt x="491" y="21600"/>
                </a:cubicBezTo>
                <a:lnTo>
                  <a:pt x="21109" y="21600"/>
                </a:lnTo>
                <a:cubicBezTo>
                  <a:pt x="21380" y="21600"/>
                  <a:pt x="21600" y="21197"/>
                  <a:pt x="21600" y="20700"/>
                </a:cubicBezTo>
                <a:cubicBezTo>
                  <a:pt x="21600" y="20459"/>
                  <a:pt x="21547" y="20243"/>
                  <a:pt x="21463" y="200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910">
            <a:extLst>
              <a:ext uri="{FF2B5EF4-FFF2-40B4-BE49-F238E27FC236}">
                <a16:creationId xmlns:a16="http://schemas.microsoft.com/office/drawing/2014/main" id="{0165C7F5-B965-DF4D-8A4D-A59F65127772}"/>
              </a:ext>
            </a:extLst>
          </p:cNvPr>
          <p:cNvSpPr/>
          <p:nvPr/>
        </p:nvSpPr>
        <p:spPr>
          <a:xfrm>
            <a:off x="4677169"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9800" y="19962"/>
                </a:moveTo>
                <a:lnTo>
                  <a:pt x="2203" y="10800"/>
                </a:lnTo>
                <a:lnTo>
                  <a:pt x="19800" y="1638"/>
                </a:lnTo>
                <a:cubicBezTo>
                  <a:pt x="19800" y="1638"/>
                  <a:pt x="19800" y="19962"/>
                  <a:pt x="19800" y="19962"/>
                </a:cubicBezTo>
                <a:close/>
                <a:moveTo>
                  <a:pt x="20700" y="0"/>
                </a:moveTo>
                <a:cubicBezTo>
                  <a:pt x="20459" y="0"/>
                  <a:pt x="20243" y="53"/>
                  <a:pt x="20080" y="137"/>
                </a:cubicBezTo>
                <a:lnTo>
                  <a:pt x="20079" y="136"/>
                </a:lnTo>
                <a:lnTo>
                  <a:pt x="279" y="10445"/>
                </a:lnTo>
                <a:lnTo>
                  <a:pt x="281" y="10446"/>
                </a:lnTo>
                <a:cubicBezTo>
                  <a:pt x="109" y="10536"/>
                  <a:pt x="0" y="10660"/>
                  <a:pt x="0" y="10800"/>
                </a:cubicBezTo>
                <a:cubicBezTo>
                  <a:pt x="0" y="10940"/>
                  <a:pt x="109" y="11065"/>
                  <a:pt x="281" y="11154"/>
                </a:cubicBezTo>
                <a:lnTo>
                  <a:pt x="279" y="11155"/>
                </a:lnTo>
                <a:lnTo>
                  <a:pt x="20079" y="21465"/>
                </a:lnTo>
                <a:lnTo>
                  <a:pt x="20080" y="21463"/>
                </a:lnTo>
                <a:cubicBezTo>
                  <a:pt x="20243" y="21547"/>
                  <a:pt x="20459"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911">
            <a:extLst>
              <a:ext uri="{FF2B5EF4-FFF2-40B4-BE49-F238E27FC236}">
                <a16:creationId xmlns:a16="http://schemas.microsoft.com/office/drawing/2014/main" id="{4C545849-40CB-5A4B-9DBF-DD3648CE5D6D}"/>
              </a:ext>
            </a:extLst>
          </p:cNvPr>
          <p:cNvSpPr/>
          <p:nvPr/>
        </p:nvSpPr>
        <p:spPr>
          <a:xfrm>
            <a:off x="5210431"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800" y="19962"/>
                </a:moveTo>
                <a:lnTo>
                  <a:pt x="1800" y="1638"/>
                </a:lnTo>
                <a:lnTo>
                  <a:pt x="19397" y="10800"/>
                </a:lnTo>
                <a:cubicBezTo>
                  <a:pt x="19397" y="10800"/>
                  <a:pt x="1800" y="19962"/>
                  <a:pt x="1800" y="19962"/>
                </a:cubicBezTo>
                <a:close/>
                <a:moveTo>
                  <a:pt x="21600" y="10800"/>
                </a:moveTo>
                <a:cubicBezTo>
                  <a:pt x="21600" y="10660"/>
                  <a:pt x="21491" y="10536"/>
                  <a:pt x="21318" y="10446"/>
                </a:cubicBezTo>
                <a:lnTo>
                  <a:pt x="21321" y="10445"/>
                </a:lnTo>
                <a:lnTo>
                  <a:pt x="1521" y="136"/>
                </a:lnTo>
                <a:lnTo>
                  <a:pt x="1519" y="137"/>
                </a:lnTo>
                <a:cubicBezTo>
                  <a:pt x="1357" y="53"/>
                  <a:pt x="1141" y="0"/>
                  <a:pt x="900" y="0"/>
                </a:cubicBezTo>
                <a:cubicBezTo>
                  <a:pt x="403" y="0"/>
                  <a:pt x="0" y="220"/>
                  <a:pt x="0" y="491"/>
                </a:cubicBezTo>
                <a:lnTo>
                  <a:pt x="0" y="21109"/>
                </a:lnTo>
                <a:cubicBezTo>
                  <a:pt x="0" y="21380"/>
                  <a:pt x="403" y="21600"/>
                  <a:pt x="900" y="21600"/>
                </a:cubicBezTo>
                <a:cubicBezTo>
                  <a:pt x="1141" y="21600"/>
                  <a:pt x="1357" y="21547"/>
                  <a:pt x="1519" y="21463"/>
                </a:cubicBezTo>
                <a:lnTo>
                  <a:pt x="1521" y="21465"/>
                </a:lnTo>
                <a:lnTo>
                  <a:pt x="21321" y="11155"/>
                </a:lnTo>
                <a:lnTo>
                  <a:pt x="21318" y="11154"/>
                </a:lnTo>
                <a:cubicBezTo>
                  <a:pt x="21491" y="11065"/>
                  <a:pt x="21600" y="10940"/>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912">
            <a:extLst>
              <a:ext uri="{FF2B5EF4-FFF2-40B4-BE49-F238E27FC236}">
                <a16:creationId xmlns:a16="http://schemas.microsoft.com/office/drawing/2014/main" id="{5624AB8B-6C24-1049-A1B1-6B63ABBD55DB}"/>
              </a:ext>
            </a:extLst>
          </p:cNvPr>
          <p:cNvSpPr/>
          <p:nvPr/>
        </p:nvSpPr>
        <p:spPr>
          <a:xfrm>
            <a:off x="5680208"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913">
            <a:extLst>
              <a:ext uri="{FF2B5EF4-FFF2-40B4-BE49-F238E27FC236}">
                <a16:creationId xmlns:a16="http://schemas.microsoft.com/office/drawing/2014/main" id="{4308329F-DF1F-1247-871C-D5C509C2C149}"/>
              </a:ext>
            </a:extLst>
          </p:cNvPr>
          <p:cNvSpPr/>
          <p:nvPr/>
        </p:nvSpPr>
        <p:spPr>
          <a:xfrm>
            <a:off x="621347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200" y="7855"/>
                </a:moveTo>
                <a:cubicBezTo>
                  <a:pt x="16073" y="7855"/>
                  <a:pt x="15959" y="7905"/>
                  <a:pt x="15873" y="7985"/>
                </a:cubicBezTo>
                <a:lnTo>
                  <a:pt x="15870" y="7982"/>
                </a:lnTo>
                <a:lnTo>
                  <a:pt x="10800" y="12591"/>
                </a:lnTo>
                <a:lnTo>
                  <a:pt x="5730" y="7982"/>
                </a:lnTo>
                <a:lnTo>
                  <a:pt x="5727" y="7985"/>
                </a:lnTo>
                <a:cubicBezTo>
                  <a:pt x="5641" y="7905"/>
                  <a:pt x="5527" y="7855"/>
                  <a:pt x="5400" y="7855"/>
                </a:cubicBezTo>
                <a:cubicBezTo>
                  <a:pt x="5129" y="7855"/>
                  <a:pt x="4909" y="8074"/>
                  <a:pt x="4909" y="8345"/>
                </a:cubicBezTo>
                <a:cubicBezTo>
                  <a:pt x="4909" y="8489"/>
                  <a:pt x="4973" y="8616"/>
                  <a:pt x="5073" y="8706"/>
                </a:cubicBezTo>
                <a:lnTo>
                  <a:pt x="5070" y="8709"/>
                </a:lnTo>
                <a:lnTo>
                  <a:pt x="10470" y="13618"/>
                </a:lnTo>
                <a:lnTo>
                  <a:pt x="10473" y="13615"/>
                </a:lnTo>
                <a:cubicBezTo>
                  <a:pt x="10559" y="13695"/>
                  <a:pt x="10673" y="13745"/>
                  <a:pt x="10800" y="13745"/>
                </a:cubicBezTo>
                <a:cubicBezTo>
                  <a:pt x="10927" y="13745"/>
                  <a:pt x="11041" y="13695"/>
                  <a:pt x="11127" y="13615"/>
                </a:cubicBezTo>
                <a:lnTo>
                  <a:pt x="11130" y="13618"/>
                </a:lnTo>
                <a:lnTo>
                  <a:pt x="16530" y="8709"/>
                </a:lnTo>
                <a:lnTo>
                  <a:pt x="16527" y="8706"/>
                </a:lnTo>
                <a:cubicBezTo>
                  <a:pt x="16627" y="8616"/>
                  <a:pt x="16691" y="8489"/>
                  <a:pt x="16691" y="8345"/>
                </a:cubicBezTo>
                <a:cubicBezTo>
                  <a:pt x="16691" y="8074"/>
                  <a:pt x="16471" y="7855"/>
                  <a:pt x="162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914">
            <a:extLst>
              <a:ext uri="{FF2B5EF4-FFF2-40B4-BE49-F238E27FC236}">
                <a16:creationId xmlns:a16="http://schemas.microsoft.com/office/drawing/2014/main" id="{3ACA8231-7C01-9E44-973E-23E21788BA69}"/>
              </a:ext>
            </a:extLst>
          </p:cNvPr>
          <p:cNvSpPr/>
          <p:nvPr/>
        </p:nvSpPr>
        <p:spPr>
          <a:xfrm>
            <a:off x="6746731"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530" y="12891"/>
                </a:moveTo>
                <a:lnTo>
                  <a:pt x="11130" y="7982"/>
                </a:lnTo>
                <a:lnTo>
                  <a:pt x="11128" y="7985"/>
                </a:lnTo>
                <a:cubicBezTo>
                  <a:pt x="11040" y="7906"/>
                  <a:pt x="10927" y="7855"/>
                  <a:pt x="10800" y="7855"/>
                </a:cubicBezTo>
                <a:cubicBezTo>
                  <a:pt x="10673" y="7855"/>
                  <a:pt x="10559" y="7906"/>
                  <a:pt x="10473" y="7985"/>
                </a:cubicBezTo>
                <a:lnTo>
                  <a:pt x="10469" y="7982"/>
                </a:lnTo>
                <a:lnTo>
                  <a:pt x="5069" y="12891"/>
                </a:lnTo>
                <a:lnTo>
                  <a:pt x="5073" y="12895"/>
                </a:lnTo>
                <a:cubicBezTo>
                  <a:pt x="4973" y="12984"/>
                  <a:pt x="4909" y="13111"/>
                  <a:pt x="4909" y="13255"/>
                </a:cubicBezTo>
                <a:cubicBezTo>
                  <a:pt x="4909" y="13526"/>
                  <a:pt x="5129" y="13745"/>
                  <a:pt x="5400" y="13745"/>
                </a:cubicBezTo>
                <a:cubicBezTo>
                  <a:pt x="5527" y="13745"/>
                  <a:pt x="5640" y="13694"/>
                  <a:pt x="5728" y="13615"/>
                </a:cubicBezTo>
                <a:lnTo>
                  <a:pt x="5730" y="13618"/>
                </a:lnTo>
                <a:lnTo>
                  <a:pt x="10800" y="9009"/>
                </a:lnTo>
                <a:lnTo>
                  <a:pt x="15869" y="13618"/>
                </a:lnTo>
                <a:lnTo>
                  <a:pt x="15873" y="13615"/>
                </a:lnTo>
                <a:cubicBezTo>
                  <a:pt x="15959" y="13694"/>
                  <a:pt x="16073" y="13745"/>
                  <a:pt x="16200" y="13745"/>
                </a:cubicBezTo>
                <a:cubicBezTo>
                  <a:pt x="16471" y="13745"/>
                  <a:pt x="16691" y="13526"/>
                  <a:pt x="16691" y="13255"/>
                </a:cubicBezTo>
                <a:cubicBezTo>
                  <a:pt x="16691" y="13111"/>
                  <a:pt x="16627" y="12984"/>
                  <a:pt x="16527" y="12895"/>
                </a:cubicBezTo>
                <a:cubicBezTo>
                  <a:pt x="16527" y="12895"/>
                  <a:pt x="16530" y="12891"/>
                  <a:pt x="16530" y="12891"/>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915">
            <a:extLst>
              <a:ext uri="{FF2B5EF4-FFF2-40B4-BE49-F238E27FC236}">
                <a16:creationId xmlns:a16="http://schemas.microsoft.com/office/drawing/2014/main" id="{06F30E87-47D1-9E4A-AAAF-D357DEA4F8E4}"/>
              </a:ext>
            </a:extLst>
          </p:cNvPr>
          <p:cNvSpPr/>
          <p:nvPr/>
        </p:nvSpPr>
        <p:spPr>
          <a:xfrm>
            <a:off x="7279992"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4909"/>
                </a:moveTo>
                <a:cubicBezTo>
                  <a:pt x="12128" y="4909"/>
                  <a:pt x="12002" y="4974"/>
                  <a:pt x="11912" y="5073"/>
                </a:cubicBezTo>
                <a:lnTo>
                  <a:pt x="11909" y="5070"/>
                </a:lnTo>
                <a:lnTo>
                  <a:pt x="7000" y="10470"/>
                </a:lnTo>
                <a:lnTo>
                  <a:pt x="7003" y="10473"/>
                </a:lnTo>
                <a:cubicBezTo>
                  <a:pt x="6924" y="10559"/>
                  <a:pt x="6873" y="10673"/>
                  <a:pt x="6873" y="10800"/>
                </a:cubicBezTo>
                <a:cubicBezTo>
                  <a:pt x="6873" y="10927"/>
                  <a:pt x="6924" y="11041"/>
                  <a:pt x="7003" y="11127"/>
                </a:cubicBezTo>
                <a:lnTo>
                  <a:pt x="7000" y="11130"/>
                </a:lnTo>
                <a:lnTo>
                  <a:pt x="11909" y="16530"/>
                </a:lnTo>
                <a:lnTo>
                  <a:pt x="11912" y="16527"/>
                </a:lnTo>
                <a:cubicBezTo>
                  <a:pt x="12002" y="16627"/>
                  <a:pt x="12128" y="16691"/>
                  <a:pt x="12273" y="16691"/>
                </a:cubicBezTo>
                <a:cubicBezTo>
                  <a:pt x="12544" y="16691"/>
                  <a:pt x="12764" y="16471"/>
                  <a:pt x="12764" y="16200"/>
                </a:cubicBezTo>
                <a:cubicBezTo>
                  <a:pt x="12764" y="16073"/>
                  <a:pt x="12713" y="15960"/>
                  <a:pt x="12633" y="15873"/>
                </a:cubicBezTo>
                <a:lnTo>
                  <a:pt x="12636" y="15870"/>
                </a:lnTo>
                <a:lnTo>
                  <a:pt x="8027" y="10800"/>
                </a:lnTo>
                <a:lnTo>
                  <a:pt x="12636" y="5730"/>
                </a:lnTo>
                <a:lnTo>
                  <a:pt x="12633" y="5728"/>
                </a:lnTo>
                <a:cubicBezTo>
                  <a:pt x="12713" y="5641"/>
                  <a:pt x="12764" y="5527"/>
                  <a:pt x="12764" y="5400"/>
                </a:cubicBezTo>
                <a:cubicBezTo>
                  <a:pt x="12764" y="5129"/>
                  <a:pt x="12544" y="4909"/>
                  <a:pt x="12273"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916">
            <a:extLst>
              <a:ext uri="{FF2B5EF4-FFF2-40B4-BE49-F238E27FC236}">
                <a16:creationId xmlns:a16="http://schemas.microsoft.com/office/drawing/2014/main" id="{04064929-DB37-4944-917D-A87B11CB83F0}"/>
              </a:ext>
            </a:extLst>
          </p:cNvPr>
          <p:cNvSpPr/>
          <p:nvPr/>
        </p:nvSpPr>
        <p:spPr>
          <a:xfrm>
            <a:off x="7813253"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7"/>
                  <a:pt x="8887" y="5641"/>
                  <a:pt x="8967" y="5728"/>
                </a:cubicBezTo>
                <a:lnTo>
                  <a:pt x="8964" y="5730"/>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7"/>
                </a:cubicBezTo>
                <a:lnTo>
                  <a:pt x="9691" y="16530"/>
                </a:lnTo>
                <a:lnTo>
                  <a:pt x="14600" y="11130"/>
                </a:lnTo>
                <a:lnTo>
                  <a:pt x="14597" y="11127"/>
                </a:lnTo>
                <a:cubicBezTo>
                  <a:pt x="14676" y="11041"/>
                  <a:pt x="14727" y="10927"/>
                  <a:pt x="14727" y="10800"/>
                </a:cubicBezTo>
                <a:cubicBezTo>
                  <a:pt x="14727" y="10673"/>
                  <a:pt x="14676" y="10559"/>
                  <a:pt x="14597" y="104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917">
            <a:extLst>
              <a:ext uri="{FF2B5EF4-FFF2-40B4-BE49-F238E27FC236}">
                <a16:creationId xmlns:a16="http://schemas.microsoft.com/office/drawing/2014/main" id="{38A7F092-894D-DE49-A02E-5EA3E48EEC38}"/>
              </a:ext>
            </a:extLst>
          </p:cNvPr>
          <p:cNvSpPr/>
          <p:nvPr/>
        </p:nvSpPr>
        <p:spPr>
          <a:xfrm>
            <a:off x="8390952"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2459" y="14727"/>
                </a:lnTo>
                <a:lnTo>
                  <a:pt x="8640" y="14727"/>
                </a:lnTo>
                <a:lnTo>
                  <a:pt x="8640" y="1964"/>
                </a:lnTo>
                <a:cubicBezTo>
                  <a:pt x="8640" y="1422"/>
                  <a:pt x="9285" y="982"/>
                  <a:pt x="10080" y="982"/>
                </a:cubicBezTo>
                <a:lnTo>
                  <a:pt x="11520" y="982"/>
                </a:lnTo>
                <a:cubicBezTo>
                  <a:pt x="12315" y="982"/>
                  <a:pt x="12960" y="1422"/>
                  <a:pt x="12960" y="1964"/>
                </a:cubicBezTo>
                <a:lnTo>
                  <a:pt x="12960" y="14727"/>
                </a:lnTo>
                <a:lnTo>
                  <a:pt x="19142" y="14727"/>
                </a:lnTo>
                <a:cubicBezTo>
                  <a:pt x="19142" y="14727"/>
                  <a:pt x="10800" y="20415"/>
                  <a:pt x="10800" y="20415"/>
                </a:cubicBezTo>
                <a:close/>
                <a:moveTo>
                  <a:pt x="20880" y="13745"/>
                </a:moveTo>
                <a:lnTo>
                  <a:pt x="14400" y="13745"/>
                </a:lnTo>
                <a:lnTo>
                  <a:pt x="14400" y="1964"/>
                </a:lnTo>
                <a:cubicBezTo>
                  <a:pt x="14400" y="879"/>
                  <a:pt x="13110" y="0"/>
                  <a:pt x="11520" y="0"/>
                </a:cubicBezTo>
                <a:lnTo>
                  <a:pt x="10080" y="0"/>
                </a:lnTo>
                <a:cubicBezTo>
                  <a:pt x="8490" y="0"/>
                  <a:pt x="7200" y="879"/>
                  <a:pt x="7200" y="1964"/>
                </a:cubicBezTo>
                <a:lnTo>
                  <a:pt x="7200" y="13745"/>
                </a:lnTo>
                <a:lnTo>
                  <a:pt x="720" y="13745"/>
                </a:lnTo>
                <a:cubicBezTo>
                  <a:pt x="323" y="13745"/>
                  <a:pt x="0" y="13966"/>
                  <a:pt x="0" y="14236"/>
                </a:cubicBezTo>
                <a:cubicBezTo>
                  <a:pt x="0" y="14373"/>
                  <a:pt x="81" y="14495"/>
                  <a:pt x="212" y="14584"/>
                </a:cubicBezTo>
                <a:lnTo>
                  <a:pt x="10290" y="21456"/>
                </a:lnTo>
                <a:cubicBezTo>
                  <a:pt x="10421" y="21545"/>
                  <a:pt x="10601" y="21600"/>
                  <a:pt x="10800" y="21600"/>
                </a:cubicBezTo>
                <a:cubicBezTo>
                  <a:pt x="10999" y="21600"/>
                  <a:pt x="11179" y="21545"/>
                  <a:pt x="11310" y="21456"/>
                </a:cubicBezTo>
                <a:lnTo>
                  <a:pt x="21388" y="14584"/>
                </a:lnTo>
                <a:cubicBezTo>
                  <a:pt x="21519" y="14495"/>
                  <a:pt x="21600" y="14373"/>
                  <a:pt x="21600" y="14236"/>
                </a:cubicBezTo>
                <a:cubicBezTo>
                  <a:pt x="21600" y="13966"/>
                  <a:pt x="21277" y="13745"/>
                  <a:pt x="2088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918">
            <a:extLst>
              <a:ext uri="{FF2B5EF4-FFF2-40B4-BE49-F238E27FC236}">
                <a16:creationId xmlns:a16="http://schemas.microsoft.com/office/drawing/2014/main" id="{AFA45D49-1BA3-C445-9E94-4B5485792E4B}"/>
              </a:ext>
            </a:extLst>
          </p:cNvPr>
          <p:cNvSpPr/>
          <p:nvPr/>
        </p:nvSpPr>
        <p:spPr>
          <a:xfrm>
            <a:off x="8924213"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5"/>
                  <a:pt x="10999" y="0"/>
                  <a:pt x="10800" y="0"/>
                </a:cubicBezTo>
                <a:cubicBezTo>
                  <a:pt x="10601" y="0"/>
                  <a:pt x="10422" y="55"/>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919">
            <a:extLst>
              <a:ext uri="{FF2B5EF4-FFF2-40B4-BE49-F238E27FC236}">
                <a16:creationId xmlns:a16="http://schemas.microsoft.com/office/drawing/2014/main" id="{E8F8224B-EC14-3544-9C6D-53AC5DBEB679}"/>
              </a:ext>
            </a:extLst>
          </p:cNvPr>
          <p:cNvSpPr/>
          <p:nvPr/>
        </p:nvSpPr>
        <p:spPr>
          <a:xfrm>
            <a:off x="9413036"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1"/>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920">
            <a:extLst>
              <a:ext uri="{FF2B5EF4-FFF2-40B4-BE49-F238E27FC236}">
                <a16:creationId xmlns:a16="http://schemas.microsoft.com/office/drawing/2014/main" id="{94457A30-9BD3-5D42-A2B1-3B1C635E3F16}"/>
              </a:ext>
            </a:extLst>
          </p:cNvPr>
          <p:cNvSpPr/>
          <p:nvPr/>
        </p:nvSpPr>
        <p:spPr>
          <a:xfrm>
            <a:off x="9946297"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14727" y="19142"/>
                </a:moveTo>
                <a:lnTo>
                  <a:pt x="14727" y="12960"/>
                </a:lnTo>
                <a:lnTo>
                  <a:pt x="1964" y="12960"/>
                </a:lnTo>
                <a:cubicBezTo>
                  <a:pt x="1421" y="12960"/>
                  <a:pt x="982" y="12316"/>
                  <a:pt x="982" y="11520"/>
                </a:cubicBezTo>
                <a:lnTo>
                  <a:pt x="982" y="10080"/>
                </a:lnTo>
                <a:cubicBezTo>
                  <a:pt x="982" y="9285"/>
                  <a:pt x="1421" y="8640"/>
                  <a:pt x="1964" y="8640"/>
                </a:cubicBezTo>
                <a:lnTo>
                  <a:pt x="14727" y="8640"/>
                </a:lnTo>
                <a:lnTo>
                  <a:pt x="14727" y="2458"/>
                </a:lnTo>
                <a:lnTo>
                  <a:pt x="20415" y="10800"/>
                </a:lnTo>
                <a:cubicBezTo>
                  <a:pt x="20415" y="10800"/>
                  <a:pt x="14727" y="19142"/>
                  <a:pt x="14727" y="19142"/>
                </a:cubicBezTo>
                <a:close/>
                <a:moveTo>
                  <a:pt x="21456" y="10291"/>
                </a:moveTo>
                <a:lnTo>
                  <a:pt x="14584" y="212"/>
                </a:lnTo>
                <a:cubicBezTo>
                  <a:pt x="14495" y="81"/>
                  <a:pt x="14372" y="0"/>
                  <a:pt x="14236" y="0"/>
                </a:cubicBezTo>
                <a:cubicBezTo>
                  <a:pt x="13965" y="0"/>
                  <a:pt x="13745" y="322"/>
                  <a:pt x="13745" y="720"/>
                </a:cubicBezTo>
                <a:lnTo>
                  <a:pt x="13745" y="7200"/>
                </a:lnTo>
                <a:lnTo>
                  <a:pt x="1964" y="7200"/>
                </a:lnTo>
                <a:cubicBezTo>
                  <a:pt x="879" y="7200"/>
                  <a:pt x="0" y="8490"/>
                  <a:pt x="0" y="10080"/>
                </a:cubicBezTo>
                <a:lnTo>
                  <a:pt x="0" y="11520"/>
                </a:lnTo>
                <a:cubicBezTo>
                  <a:pt x="0" y="13110"/>
                  <a:pt x="879" y="14400"/>
                  <a:pt x="1964" y="14400"/>
                </a:cubicBezTo>
                <a:lnTo>
                  <a:pt x="13745" y="14400"/>
                </a:lnTo>
                <a:lnTo>
                  <a:pt x="13745" y="20880"/>
                </a:lnTo>
                <a:cubicBezTo>
                  <a:pt x="13745" y="21278"/>
                  <a:pt x="13965" y="21600"/>
                  <a:pt x="14236" y="21600"/>
                </a:cubicBezTo>
                <a:cubicBezTo>
                  <a:pt x="14372" y="21600"/>
                  <a:pt x="14495" y="21520"/>
                  <a:pt x="14583" y="21389"/>
                </a:cubicBezTo>
                <a:lnTo>
                  <a:pt x="21456" y="11310"/>
                </a:lnTo>
                <a:cubicBezTo>
                  <a:pt x="21545" y="11180"/>
                  <a:pt x="21600" y="11000"/>
                  <a:pt x="21600" y="10800"/>
                </a:cubicBezTo>
                <a:cubicBezTo>
                  <a:pt x="21600" y="10601"/>
                  <a:pt x="21545" y="10421"/>
                  <a:pt x="21456" y="10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921">
            <a:extLst>
              <a:ext uri="{FF2B5EF4-FFF2-40B4-BE49-F238E27FC236}">
                <a16:creationId xmlns:a16="http://schemas.microsoft.com/office/drawing/2014/main" id="{40892C1E-F728-1A45-8468-A858CE431E19}"/>
              </a:ext>
            </a:extLst>
          </p:cNvPr>
          <p:cNvSpPr/>
          <p:nvPr/>
        </p:nvSpPr>
        <p:spPr>
          <a:xfrm>
            <a:off x="10517648" y="1908549"/>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02" y="5052"/>
                </a:moveTo>
                <a:lnTo>
                  <a:pt x="14652" y="144"/>
                </a:lnTo>
                <a:cubicBezTo>
                  <a:pt x="14530" y="55"/>
                  <a:pt x="14362" y="0"/>
                  <a:pt x="14175" y="0"/>
                </a:cubicBezTo>
                <a:cubicBezTo>
                  <a:pt x="13802" y="0"/>
                  <a:pt x="13500" y="220"/>
                  <a:pt x="13500" y="491"/>
                </a:cubicBezTo>
                <a:cubicBezTo>
                  <a:pt x="13500" y="627"/>
                  <a:pt x="13576" y="749"/>
                  <a:pt x="13698" y="838"/>
                </a:cubicBezTo>
                <a:lnTo>
                  <a:pt x="19296" y="4909"/>
                </a:lnTo>
                <a:lnTo>
                  <a:pt x="675" y="4909"/>
                </a:lnTo>
                <a:cubicBezTo>
                  <a:pt x="302" y="4909"/>
                  <a:pt x="0" y="5129"/>
                  <a:pt x="0" y="5400"/>
                </a:cubicBezTo>
                <a:lnTo>
                  <a:pt x="0" y="21109"/>
                </a:lnTo>
                <a:cubicBezTo>
                  <a:pt x="0" y="21380"/>
                  <a:pt x="302" y="21600"/>
                  <a:pt x="675" y="21600"/>
                </a:cubicBezTo>
                <a:cubicBezTo>
                  <a:pt x="1048" y="21600"/>
                  <a:pt x="1350" y="21380"/>
                  <a:pt x="1350" y="21109"/>
                </a:cubicBezTo>
                <a:lnTo>
                  <a:pt x="1350" y="5891"/>
                </a:lnTo>
                <a:lnTo>
                  <a:pt x="19296" y="5891"/>
                </a:lnTo>
                <a:lnTo>
                  <a:pt x="13698" y="9962"/>
                </a:lnTo>
                <a:cubicBezTo>
                  <a:pt x="13575" y="10051"/>
                  <a:pt x="13500" y="10173"/>
                  <a:pt x="13500" y="10309"/>
                </a:cubicBezTo>
                <a:cubicBezTo>
                  <a:pt x="13500" y="10580"/>
                  <a:pt x="13802" y="10800"/>
                  <a:pt x="14175" y="10800"/>
                </a:cubicBezTo>
                <a:cubicBezTo>
                  <a:pt x="14362" y="10800"/>
                  <a:pt x="14531" y="10745"/>
                  <a:pt x="14653" y="10656"/>
                </a:cubicBezTo>
                <a:lnTo>
                  <a:pt x="21402" y="5747"/>
                </a:lnTo>
                <a:cubicBezTo>
                  <a:pt x="21525" y="5658"/>
                  <a:pt x="21600" y="5536"/>
                  <a:pt x="21600" y="5400"/>
                </a:cubicBezTo>
                <a:cubicBezTo>
                  <a:pt x="21600" y="5264"/>
                  <a:pt x="21524" y="5142"/>
                  <a:pt x="21402" y="50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922">
            <a:extLst>
              <a:ext uri="{FF2B5EF4-FFF2-40B4-BE49-F238E27FC236}">
                <a16:creationId xmlns:a16="http://schemas.microsoft.com/office/drawing/2014/main" id="{C924E310-450A-3C42-9762-7B01572DE41A}"/>
              </a:ext>
            </a:extLst>
          </p:cNvPr>
          <p:cNvSpPr/>
          <p:nvPr/>
        </p:nvSpPr>
        <p:spPr>
          <a:xfrm>
            <a:off x="11012819" y="194663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12546"/>
                </a:moveTo>
                <a:lnTo>
                  <a:pt x="16691" y="2304"/>
                </a:lnTo>
                <a:lnTo>
                  <a:pt x="20415" y="7425"/>
                </a:lnTo>
                <a:cubicBezTo>
                  <a:pt x="20415" y="7425"/>
                  <a:pt x="16691" y="12546"/>
                  <a:pt x="16691" y="12546"/>
                </a:cubicBezTo>
                <a:close/>
                <a:moveTo>
                  <a:pt x="21456" y="6948"/>
                </a:moveTo>
                <a:lnTo>
                  <a:pt x="16548" y="198"/>
                </a:lnTo>
                <a:cubicBezTo>
                  <a:pt x="16458" y="76"/>
                  <a:pt x="16336" y="0"/>
                  <a:pt x="16200" y="0"/>
                </a:cubicBezTo>
                <a:cubicBezTo>
                  <a:pt x="15929" y="0"/>
                  <a:pt x="15709" y="302"/>
                  <a:pt x="15709" y="675"/>
                </a:cubicBezTo>
                <a:lnTo>
                  <a:pt x="15709" y="6750"/>
                </a:lnTo>
                <a:lnTo>
                  <a:pt x="491" y="6750"/>
                </a:lnTo>
                <a:cubicBezTo>
                  <a:pt x="220" y="6750"/>
                  <a:pt x="0" y="7052"/>
                  <a:pt x="0" y="7425"/>
                </a:cubicBezTo>
                <a:lnTo>
                  <a:pt x="0" y="20925"/>
                </a:lnTo>
                <a:cubicBezTo>
                  <a:pt x="0" y="21298"/>
                  <a:pt x="220" y="21600"/>
                  <a:pt x="491" y="21600"/>
                </a:cubicBezTo>
                <a:cubicBezTo>
                  <a:pt x="762" y="21600"/>
                  <a:pt x="982" y="21298"/>
                  <a:pt x="982" y="20925"/>
                </a:cubicBezTo>
                <a:lnTo>
                  <a:pt x="982" y="8100"/>
                </a:lnTo>
                <a:lnTo>
                  <a:pt x="15709" y="8100"/>
                </a:lnTo>
                <a:lnTo>
                  <a:pt x="15709" y="14175"/>
                </a:lnTo>
                <a:cubicBezTo>
                  <a:pt x="15709" y="14548"/>
                  <a:pt x="15929" y="14850"/>
                  <a:pt x="16200" y="14850"/>
                </a:cubicBezTo>
                <a:cubicBezTo>
                  <a:pt x="16336" y="14850"/>
                  <a:pt x="16458" y="14775"/>
                  <a:pt x="16547" y="14652"/>
                </a:cubicBezTo>
                <a:lnTo>
                  <a:pt x="21456" y="7903"/>
                </a:lnTo>
                <a:cubicBezTo>
                  <a:pt x="21545" y="7781"/>
                  <a:pt x="21600" y="7612"/>
                  <a:pt x="21600" y="7425"/>
                </a:cubicBezTo>
                <a:cubicBezTo>
                  <a:pt x="21600" y="7238"/>
                  <a:pt x="21545" y="7070"/>
                  <a:pt x="21456" y="6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923">
            <a:extLst>
              <a:ext uri="{FF2B5EF4-FFF2-40B4-BE49-F238E27FC236}">
                <a16:creationId xmlns:a16="http://schemas.microsoft.com/office/drawing/2014/main" id="{70AA8722-4420-DE4C-B323-51BCF71F2523}"/>
              </a:ext>
            </a:extLst>
          </p:cNvPr>
          <p:cNvSpPr/>
          <p:nvPr/>
        </p:nvSpPr>
        <p:spPr>
          <a:xfrm>
            <a:off x="621347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4236" y="0"/>
                </a:lnTo>
                <a:cubicBezTo>
                  <a:pt x="13966" y="0"/>
                  <a:pt x="13745" y="220"/>
                  <a:pt x="13745" y="491"/>
                </a:cubicBezTo>
                <a:cubicBezTo>
                  <a:pt x="13745" y="762"/>
                  <a:pt x="13966" y="982"/>
                  <a:pt x="14236" y="982"/>
                </a:cubicBezTo>
                <a:lnTo>
                  <a:pt x="19924" y="982"/>
                </a:lnTo>
                <a:lnTo>
                  <a:pt x="11926" y="8980"/>
                </a:lnTo>
                <a:cubicBezTo>
                  <a:pt x="11837" y="9069"/>
                  <a:pt x="11782" y="9192"/>
                  <a:pt x="11782" y="9327"/>
                </a:cubicBezTo>
                <a:cubicBezTo>
                  <a:pt x="11782" y="9599"/>
                  <a:pt x="12002" y="9818"/>
                  <a:pt x="12273" y="9818"/>
                </a:cubicBezTo>
                <a:cubicBezTo>
                  <a:pt x="12408" y="9818"/>
                  <a:pt x="12531" y="9764"/>
                  <a:pt x="12620" y="9674"/>
                </a:cubicBezTo>
                <a:lnTo>
                  <a:pt x="20618" y="1676"/>
                </a:lnTo>
                <a:lnTo>
                  <a:pt x="20618" y="7364"/>
                </a:lnTo>
                <a:cubicBezTo>
                  <a:pt x="20618" y="7635"/>
                  <a:pt x="20838" y="7855"/>
                  <a:pt x="21109" y="7855"/>
                </a:cubicBezTo>
                <a:cubicBezTo>
                  <a:pt x="21380" y="7855"/>
                  <a:pt x="21600" y="7635"/>
                  <a:pt x="21600" y="7364"/>
                </a:cubicBezTo>
                <a:lnTo>
                  <a:pt x="21600" y="491"/>
                </a:lnTo>
                <a:cubicBezTo>
                  <a:pt x="21600" y="220"/>
                  <a:pt x="21380" y="0"/>
                  <a:pt x="21109" y="0"/>
                </a:cubicBezTo>
                <a:moveTo>
                  <a:pt x="9327" y="11782"/>
                </a:moveTo>
                <a:cubicBezTo>
                  <a:pt x="9192" y="11782"/>
                  <a:pt x="9069" y="11837"/>
                  <a:pt x="8980" y="11926"/>
                </a:cubicBezTo>
                <a:lnTo>
                  <a:pt x="982" y="19924"/>
                </a:lnTo>
                <a:lnTo>
                  <a:pt x="982" y="14236"/>
                </a:lnTo>
                <a:cubicBezTo>
                  <a:pt x="982" y="13966"/>
                  <a:pt x="762" y="13745"/>
                  <a:pt x="491" y="13745"/>
                </a:cubicBezTo>
                <a:cubicBezTo>
                  <a:pt x="220" y="13745"/>
                  <a:pt x="0" y="13966"/>
                  <a:pt x="0" y="14236"/>
                </a:cubicBezTo>
                <a:lnTo>
                  <a:pt x="0" y="21109"/>
                </a:lnTo>
                <a:cubicBezTo>
                  <a:pt x="0" y="21380"/>
                  <a:pt x="220" y="21600"/>
                  <a:pt x="491" y="21600"/>
                </a:cubicBezTo>
                <a:lnTo>
                  <a:pt x="7364" y="21600"/>
                </a:lnTo>
                <a:cubicBezTo>
                  <a:pt x="7634" y="21600"/>
                  <a:pt x="7855" y="21380"/>
                  <a:pt x="7855" y="21109"/>
                </a:cubicBezTo>
                <a:cubicBezTo>
                  <a:pt x="7855" y="20838"/>
                  <a:pt x="7634" y="20618"/>
                  <a:pt x="7364" y="20618"/>
                </a:cubicBezTo>
                <a:lnTo>
                  <a:pt x="1676" y="20618"/>
                </a:lnTo>
                <a:lnTo>
                  <a:pt x="9674" y="12620"/>
                </a:lnTo>
                <a:cubicBezTo>
                  <a:pt x="9763" y="12531"/>
                  <a:pt x="9818" y="12408"/>
                  <a:pt x="9818" y="12273"/>
                </a:cubicBez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924">
            <a:extLst>
              <a:ext uri="{FF2B5EF4-FFF2-40B4-BE49-F238E27FC236}">
                <a16:creationId xmlns:a16="http://schemas.microsoft.com/office/drawing/2014/main" id="{C023FDD3-7AFF-FC43-9652-D7064D1A3CE2}"/>
              </a:ext>
            </a:extLst>
          </p:cNvPr>
          <p:cNvSpPr/>
          <p:nvPr/>
        </p:nvSpPr>
        <p:spPr>
          <a:xfrm>
            <a:off x="674673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491"/>
                </a:moveTo>
                <a:cubicBezTo>
                  <a:pt x="21600" y="220"/>
                  <a:pt x="21380" y="0"/>
                  <a:pt x="21109" y="0"/>
                </a:cubicBezTo>
                <a:cubicBezTo>
                  <a:pt x="20974" y="0"/>
                  <a:pt x="20851" y="55"/>
                  <a:pt x="20762" y="144"/>
                </a:cubicBezTo>
                <a:lnTo>
                  <a:pt x="12764" y="8142"/>
                </a:lnTo>
                <a:lnTo>
                  <a:pt x="12764" y="2455"/>
                </a:lnTo>
                <a:cubicBezTo>
                  <a:pt x="12764" y="2184"/>
                  <a:pt x="12544" y="1964"/>
                  <a:pt x="12273" y="1964"/>
                </a:cubicBezTo>
                <a:cubicBezTo>
                  <a:pt x="12002" y="1964"/>
                  <a:pt x="11782" y="2184"/>
                  <a:pt x="11782" y="2455"/>
                </a:cubicBezTo>
                <a:lnTo>
                  <a:pt x="11782" y="9327"/>
                </a:lnTo>
                <a:cubicBezTo>
                  <a:pt x="11782" y="9599"/>
                  <a:pt x="12002" y="9818"/>
                  <a:pt x="12273" y="9818"/>
                </a:cubicBezTo>
                <a:lnTo>
                  <a:pt x="19145" y="9818"/>
                </a:lnTo>
                <a:cubicBezTo>
                  <a:pt x="19416" y="9818"/>
                  <a:pt x="19636" y="9599"/>
                  <a:pt x="19636" y="9327"/>
                </a:cubicBezTo>
                <a:cubicBezTo>
                  <a:pt x="19636" y="9056"/>
                  <a:pt x="19416" y="8836"/>
                  <a:pt x="19145" y="8836"/>
                </a:cubicBezTo>
                <a:lnTo>
                  <a:pt x="13458" y="8836"/>
                </a:lnTo>
                <a:lnTo>
                  <a:pt x="21456" y="838"/>
                </a:lnTo>
                <a:cubicBezTo>
                  <a:pt x="21545" y="750"/>
                  <a:pt x="21600" y="627"/>
                  <a:pt x="21600" y="491"/>
                </a:cubicBezTo>
                <a:moveTo>
                  <a:pt x="9327" y="11782"/>
                </a:moveTo>
                <a:lnTo>
                  <a:pt x="2455" y="11782"/>
                </a:lnTo>
                <a:cubicBezTo>
                  <a:pt x="2184" y="11782"/>
                  <a:pt x="1964" y="12002"/>
                  <a:pt x="1964" y="12273"/>
                </a:cubicBezTo>
                <a:cubicBezTo>
                  <a:pt x="1964" y="12544"/>
                  <a:pt x="2184" y="12764"/>
                  <a:pt x="2455" y="12764"/>
                </a:cubicBezTo>
                <a:lnTo>
                  <a:pt x="8142" y="12764"/>
                </a:lnTo>
                <a:lnTo>
                  <a:pt x="144" y="20762"/>
                </a:lnTo>
                <a:cubicBezTo>
                  <a:pt x="55" y="20851"/>
                  <a:pt x="0" y="20973"/>
                  <a:pt x="0" y="21109"/>
                </a:cubicBezTo>
                <a:cubicBezTo>
                  <a:pt x="0" y="21380"/>
                  <a:pt x="220" y="21600"/>
                  <a:pt x="491" y="21600"/>
                </a:cubicBezTo>
                <a:cubicBezTo>
                  <a:pt x="626" y="21600"/>
                  <a:pt x="749" y="21545"/>
                  <a:pt x="838" y="21456"/>
                </a:cubicBezTo>
                <a:lnTo>
                  <a:pt x="8836" y="13458"/>
                </a:lnTo>
                <a:lnTo>
                  <a:pt x="8836" y="19145"/>
                </a:lnTo>
                <a:cubicBezTo>
                  <a:pt x="8836" y="19417"/>
                  <a:pt x="9056" y="19636"/>
                  <a:pt x="9327" y="19636"/>
                </a:cubicBezTo>
                <a:cubicBezTo>
                  <a:pt x="9598" y="19636"/>
                  <a:pt x="9818" y="19417"/>
                  <a:pt x="9818" y="19145"/>
                </a:cubicBezTo>
                <a:lnTo>
                  <a:pt x="9818" y="12273"/>
                </a:ln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925">
            <a:extLst>
              <a:ext uri="{FF2B5EF4-FFF2-40B4-BE49-F238E27FC236}">
                <a16:creationId xmlns:a16="http://schemas.microsoft.com/office/drawing/2014/main" id="{73A8B9A8-5FF8-D74B-AB57-43D04F3DAB92}"/>
              </a:ext>
            </a:extLst>
          </p:cNvPr>
          <p:cNvSpPr/>
          <p:nvPr/>
        </p:nvSpPr>
        <p:spPr>
          <a:xfrm>
            <a:off x="727999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926">
            <a:extLst>
              <a:ext uri="{FF2B5EF4-FFF2-40B4-BE49-F238E27FC236}">
                <a16:creationId xmlns:a16="http://schemas.microsoft.com/office/drawing/2014/main" id="{1B71521B-B73F-B14E-BE0E-5C5E9B6ECBDD}"/>
              </a:ext>
            </a:extLst>
          </p:cNvPr>
          <p:cNvSpPr/>
          <p:nvPr/>
        </p:nvSpPr>
        <p:spPr>
          <a:xfrm>
            <a:off x="781325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0383"/>
                </a:moveTo>
                <a:lnTo>
                  <a:pt x="11424" y="15709"/>
                </a:lnTo>
                <a:lnTo>
                  <a:pt x="13255" y="15709"/>
                </a:lnTo>
                <a:cubicBezTo>
                  <a:pt x="13525" y="15709"/>
                  <a:pt x="13745" y="15490"/>
                  <a:pt x="13745" y="15218"/>
                </a:cubicBezTo>
                <a:lnTo>
                  <a:pt x="13745" y="14727"/>
                </a:lnTo>
                <a:cubicBezTo>
                  <a:pt x="13635" y="12724"/>
                  <a:pt x="12844" y="5590"/>
                  <a:pt x="7448" y="1949"/>
                </a:cubicBezTo>
                <a:cubicBezTo>
                  <a:pt x="16407" y="4809"/>
                  <a:pt x="17536" y="12588"/>
                  <a:pt x="17673" y="14727"/>
                </a:cubicBezTo>
                <a:lnTo>
                  <a:pt x="17673" y="15218"/>
                </a:lnTo>
                <a:cubicBezTo>
                  <a:pt x="17673" y="15490"/>
                  <a:pt x="17893" y="15709"/>
                  <a:pt x="18164" y="15709"/>
                </a:cubicBezTo>
                <a:lnTo>
                  <a:pt x="19994" y="15709"/>
                </a:lnTo>
                <a:cubicBezTo>
                  <a:pt x="19994" y="15709"/>
                  <a:pt x="15709" y="20383"/>
                  <a:pt x="15709" y="20383"/>
                </a:cubicBezTo>
                <a:close/>
                <a:moveTo>
                  <a:pt x="21109" y="14727"/>
                </a:moveTo>
                <a:lnTo>
                  <a:pt x="18658" y="14727"/>
                </a:lnTo>
                <a:cubicBezTo>
                  <a:pt x="18450" y="12130"/>
                  <a:pt x="16610" y="0"/>
                  <a:pt x="491" y="0"/>
                </a:cubicBezTo>
                <a:cubicBezTo>
                  <a:pt x="219" y="0"/>
                  <a:pt x="0" y="220"/>
                  <a:pt x="0" y="491"/>
                </a:cubicBezTo>
                <a:cubicBezTo>
                  <a:pt x="0" y="762"/>
                  <a:pt x="219" y="982"/>
                  <a:pt x="491" y="982"/>
                </a:cubicBezTo>
                <a:cubicBezTo>
                  <a:pt x="5558" y="982"/>
                  <a:pt x="9160" y="3417"/>
                  <a:pt x="11196" y="8250"/>
                </a:cubicBezTo>
                <a:cubicBezTo>
                  <a:pt x="12394" y="11093"/>
                  <a:pt x="12657" y="13684"/>
                  <a:pt x="12715" y="14727"/>
                </a:cubicBezTo>
                <a:lnTo>
                  <a:pt x="10309" y="14727"/>
                </a:lnTo>
                <a:cubicBezTo>
                  <a:pt x="10038" y="14727"/>
                  <a:pt x="9818" y="14947"/>
                  <a:pt x="9818" y="15218"/>
                </a:cubicBezTo>
                <a:cubicBezTo>
                  <a:pt x="9818" y="15354"/>
                  <a:pt x="9873" y="15477"/>
                  <a:pt x="9962" y="15566"/>
                </a:cubicBezTo>
                <a:lnTo>
                  <a:pt x="15362" y="21456"/>
                </a:lnTo>
                <a:cubicBezTo>
                  <a:pt x="15450" y="21545"/>
                  <a:pt x="15574" y="21600"/>
                  <a:pt x="15709" y="21600"/>
                </a:cubicBezTo>
                <a:cubicBezTo>
                  <a:pt x="15845" y="21600"/>
                  <a:pt x="15967" y="21545"/>
                  <a:pt x="16056" y="21456"/>
                </a:cubicBezTo>
                <a:lnTo>
                  <a:pt x="21456" y="15566"/>
                </a:lnTo>
                <a:cubicBezTo>
                  <a:pt x="21545" y="15477"/>
                  <a:pt x="21600" y="15354"/>
                  <a:pt x="21600" y="15218"/>
                </a:cubicBezTo>
                <a:cubicBezTo>
                  <a:pt x="21600" y="14947"/>
                  <a:pt x="21380" y="14727"/>
                  <a:pt x="21109"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927">
            <a:extLst>
              <a:ext uri="{FF2B5EF4-FFF2-40B4-BE49-F238E27FC236}">
                <a16:creationId xmlns:a16="http://schemas.microsoft.com/office/drawing/2014/main" id="{194B9B5F-3B8F-E144-A7AC-9FB2ECB7AFA9}"/>
              </a:ext>
            </a:extLst>
          </p:cNvPr>
          <p:cNvSpPr/>
          <p:nvPr/>
        </p:nvSpPr>
        <p:spPr>
          <a:xfrm>
            <a:off x="8346514"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6" y="9012"/>
                  <a:pt x="16407" y="16791"/>
                  <a:pt x="7448" y="19651"/>
                </a:cubicBezTo>
                <a:cubicBezTo>
                  <a:pt x="12844" y="16010"/>
                  <a:pt x="13635" y="8876"/>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5"/>
                  <a:pt x="15845" y="0"/>
                  <a:pt x="15709" y="0"/>
                </a:cubicBezTo>
                <a:cubicBezTo>
                  <a:pt x="15573" y="0"/>
                  <a:pt x="15450" y="55"/>
                  <a:pt x="15362" y="144"/>
                </a:cubicBezTo>
                <a:lnTo>
                  <a:pt x="9962" y="6035"/>
                </a:lnTo>
                <a:cubicBezTo>
                  <a:pt x="9873" y="6124"/>
                  <a:pt x="9818" y="6247"/>
                  <a:pt x="9818" y="6382"/>
                </a:cubicBezTo>
                <a:cubicBezTo>
                  <a:pt x="9818" y="6653"/>
                  <a:pt x="10038" y="6873"/>
                  <a:pt x="10309" y="6873"/>
                </a:cubicBezTo>
                <a:lnTo>
                  <a:pt x="12715" y="6873"/>
                </a:lnTo>
                <a:cubicBezTo>
                  <a:pt x="12657" y="7916"/>
                  <a:pt x="12394" y="10507"/>
                  <a:pt x="11196" y="13351"/>
                </a:cubicBezTo>
                <a:cubicBezTo>
                  <a:pt x="9160" y="18184"/>
                  <a:pt x="5558" y="20618"/>
                  <a:pt x="491" y="20618"/>
                </a:cubicBezTo>
                <a:cubicBezTo>
                  <a:pt x="219" y="20618"/>
                  <a:pt x="0" y="20838"/>
                  <a:pt x="0" y="21109"/>
                </a:cubicBezTo>
                <a:cubicBezTo>
                  <a:pt x="0" y="21380"/>
                  <a:pt x="219"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928">
            <a:extLst>
              <a:ext uri="{FF2B5EF4-FFF2-40B4-BE49-F238E27FC236}">
                <a16:creationId xmlns:a16="http://schemas.microsoft.com/office/drawing/2014/main" id="{8280987E-047B-B84F-932F-7D2B29AE23F8}"/>
              </a:ext>
            </a:extLst>
          </p:cNvPr>
          <p:cNvSpPr/>
          <p:nvPr/>
        </p:nvSpPr>
        <p:spPr>
          <a:xfrm>
            <a:off x="8879775"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873" y="7855"/>
                </a:moveTo>
                <a:lnTo>
                  <a:pt x="6382" y="7855"/>
                </a:lnTo>
                <a:cubicBezTo>
                  <a:pt x="6110" y="7855"/>
                  <a:pt x="5891" y="8075"/>
                  <a:pt x="5891" y="8345"/>
                </a:cubicBezTo>
                <a:lnTo>
                  <a:pt x="5891" y="10176"/>
                </a:lnTo>
                <a:lnTo>
                  <a:pt x="1216" y="5891"/>
                </a:lnTo>
                <a:lnTo>
                  <a:pt x="5891" y="1606"/>
                </a:lnTo>
                <a:lnTo>
                  <a:pt x="5891" y="3436"/>
                </a:lnTo>
                <a:cubicBezTo>
                  <a:pt x="5891" y="3708"/>
                  <a:pt x="6110" y="3927"/>
                  <a:pt x="6382" y="3927"/>
                </a:cubicBezTo>
                <a:lnTo>
                  <a:pt x="6873" y="3927"/>
                </a:lnTo>
                <a:cubicBezTo>
                  <a:pt x="9012" y="4064"/>
                  <a:pt x="16791" y="5193"/>
                  <a:pt x="19651" y="14152"/>
                </a:cubicBezTo>
                <a:cubicBezTo>
                  <a:pt x="16010" y="8756"/>
                  <a:pt x="8876" y="7965"/>
                  <a:pt x="6873" y="7855"/>
                </a:cubicBezTo>
                <a:moveTo>
                  <a:pt x="6873" y="2942"/>
                </a:moveTo>
                <a:lnTo>
                  <a:pt x="6873" y="491"/>
                </a:lnTo>
                <a:cubicBezTo>
                  <a:pt x="6873" y="220"/>
                  <a:pt x="6653" y="0"/>
                  <a:pt x="6382" y="0"/>
                </a:cubicBezTo>
                <a:cubicBezTo>
                  <a:pt x="6246" y="0"/>
                  <a:pt x="6123" y="55"/>
                  <a:pt x="6035" y="144"/>
                </a:cubicBezTo>
                <a:lnTo>
                  <a:pt x="144" y="5544"/>
                </a:lnTo>
                <a:cubicBezTo>
                  <a:pt x="55" y="5633"/>
                  <a:pt x="0" y="5756"/>
                  <a:pt x="0" y="5891"/>
                </a:cubicBezTo>
                <a:cubicBezTo>
                  <a:pt x="0" y="6027"/>
                  <a:pt x="55" y="6150"/>
                  <a:pt x="144" y="6238"/>
                </a:cubicBezTo>
                <a:lnTo>
                  <a:pt x="6035" y="11638"/>
                </a:lnTo>
                <a:cubicBezTo>
                  <a:pt x="6123" y="11727"/>
                  <a:pt x="6246" y="11782"/>
                  <a:pt x="6382" y="11782"/>
                </a:cubicBezTo>
                <a:cubicBezTo>
                  <a:pt x="6653" y="11782"/>
                  <a:pt x="6873" y="11562"/>
                  <a:pt x="6873" y="11291"/>
                </a:cubicBezTo>
                <a:lnTo>
                  <a:pt x="6873" y="8884"/>
                </a:lnTo>
                <a:cubicBezTo>
                  <a:pt x="7916" y="8943"/>
                  <a:pt x="10507" y="9206"/>
                  <a:pt x="13350" y="10404"/>
                </a:cubicBezTo>
                <a:cubicBezTo>
                  <a:pt x="18183" y="12440"/>
                  <a:pt x="20618" y="16042"/>
                  <a:pt x="20618" y="21109"/>
                </a:cubicBezTo>
                <a:cubicBezTo>
                  <a:pt x="20618" y="21380"/>
                  <a:pt x="20838" y="21600"/>
                  <a:pt x="21109" y="21600"/>
                </a:cubicBezTo>
                <a:cubicBezTo>
                  <a:pt x="21380" y="21600"/>
                  <a:pt x="21600" y="21380"/>
                  <a:pt x="21600" y="21109"/>
                </a:cubicBezTo>
                <a:cubicBezTo>
                  <a:pt x="21600" y="4990"/>
                  <a:pt x="9470" y="3150"/>
                  <a:pt x="6873" y="294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929">
            <a:extLst>
              <a:ext uri="{FF2B5EF4-FFF2-40B4-BE49-F238E27FC236}">
                <a16:creationId xmlns:a16="http://schemas.microsoft.com/office/drawing/2014/main" id="{FAB9B6D6-AB80-644A-93C1-4FE3D268E512}"/>
              </a:ext>
            </a:extLst>
          </p:cNvPr>
          <p:cNvSpPr/>
          <p:nvPr/>
        </p:nvSpPr>
        <p:spPr>
          <a:xfrm>
            <a:off x="9413036"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176"/>
                </a:moveTo>
                <a:lnTo>
                  <a:pt x="15709" y="8345"/>
                </a:lnTo>
                <a:cubicBezTo>
                  <a:pt x="15709" y="8075"/>
                  <a:pt x="15490" y="7855"/>
                  <a:pt x="15218" y="7855"/>
                </a:cubicBezTo>
                <a:lnTo>
                  <a:pt x="14727" y="7855"/>
                </a:lnTo>
                <a:cubicBezTo>
                  <a:pt x="12724" y="7965"/>
                  <a:pt x="5590" y="8756"/>
                  <a:pt x="1949" y="14152"/>
                </a:cubicBezTo>
                <a:cubicBezTo>
                  <a:pt x="4809" y="5193"/>
                  <a:pt x="12588" y="4064"/>
                  <a:pt x="14727" y="3927"/>
                </a:cubicBezTo>
                <a:lnTo>
                  <a:pt x="15218" y="3927"/>
                </a:lnTo>
                <a:cubicBezTo>
                  <a:pt x="15490" y="3927"/>
                  <a:pt x="15709" y="3708"/>
                  <a:pt x="15709" y="3436"/>
                </a:cubicBezTo>
                <a:lnTo>
                  <a:pt x="15709" y="1606"/>
                </a:lnTo>
                <a:lnTo>
                  <a:pt x="20383" y="5891"/>
                </a:lnTo>
                <a:cubicBezTo>
                  <a:pt x="20383" y="5891"/>
                  <a:pt x="15709" y="10176"/>
                  <a:pt x="15709" y="10176"/>
                </a:cubicBezTo>
                <a:close/>
                <a:moveTo>
                  <a:pt x="21456" y="5544"/>
                </a:moveTo>
                <a:lnTo>
                  <a:pt x="15565" y="144"/>
                </a:lnTo>
                <a:cubicBezTo>
                  <a:pt x="15477" y="55"/>
                  <a:pt x="15354" y="0"/>
                  <a:pt x="15218" y="0"/>
                </a:cubicBezTo>
                <a:cubicBezTo>
                  <a:pt x="14947" y="0"/>
                  <a:pt x="14727" y="220"/>
                  <a:pt x="14727" y="491"/>
                </a:cubicBezTo>
                <a:lnTo>
                  <a:pt x="14727" y="2942"/>
                </a:lnTo>
                <a:cubicBezTo>
                  <a:pt x="12130" y="3150"/>
                  <a:pt x="0" y="4991"/>
                  <a:pt x="0" y="21109"/>
                </a:cubicBezTo>
                <a:cubicBezTo>
                  <a:pt x="0" y="21380"/>
                  <a:pt x="220" y="21600"/>
                  <a:pt x="491" y="21600"/>
                </a:cubicBezTo>
                <a:cubicBezTo>
                  <a:pt x="762" y="21600"/>
                  <a:pt x="982" y="21380"/>
                  <a:pt x="982" y="21109"/>
                </a:cubicBezTo>
                <a:cubicBezTo>
                  <a:pt x="982" y="16042"/>
                  <a:pt x="3417" y="12440"/>
                  <a:pt x="8250" y="10404"/>
                </a:cubicBezTo>
                <a:cubicBezTo>
                  <a:pt x="11093" y="9206"/>
                  <a:pt x="13684" y="8943"/>
                  <a:pt x="14727" y="8884"/>
                </a:cubicBezTo>
                <a:lnTo>
                  <a:pt x="14727" y="11291"/>
                </a:lnTo>
                <a:cubicBezTo>
                  <a:pt x="14727" y="11562"/>
                  <a:pt x="14947" y="11782"/>
                  <a:pt x="15218" y="11782"/>
                </a:cubicBezTo>
                <a:cubicBezTo>
                  <a:pt x="15354" y="11782"/>
                  <a:pt x="15477" y="11727"/>
                  <a:pt x="15565" y="11638"/>
                </a:cubicBezTo>
                <a:lnTo>
                  <a:pt x="21456" y="6238"/>
                </a:lnTo>
                <a:cubicBezTo>
                  <a:pt x="21545" y="6150"/>
                  <a:pt x="21600" y="6027"/>
                  <a:pt x="21600" y="5891"/>
                </a:cubicBezTo>
                <a:cubicBezTo>
                  <a:pt x="21600" y="5756"/>
                  <a:pt x="21545" y="5633"/>
                  <a:pt x="21456" y="554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930">
            <a:extLst>
              <a:ext uri="{FF2B5EF4-FFF2-40B4-BE49-F238E27FC236}">
                <a16:creationId xmlns:a16="http://schemas.microsoft.com/office/drawing/2014/main" id="{2B566106-2997-FA43-BA1A-BB9612A7A53F}"/>
              </a:ext>
            </a:extLst>
          </p:cNvPr>
          <p:cNvSpPr/>
          <p:nvPr/>
        </p:nvSpPr>
        <p:spPr>
          <a:xfrm>
            <a:off x="9946297" y="2492597"/>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5955" y="1543"/>
                </a:moveTo>
                <a:cubicBezTo>
                  <a:pt x="12837" y="1543"/>
                  <a:pt x="10309" y="5515"/>
                  <a:pt x="10309" y="10414"/>
                </a:cubicBezTo>
                <a:lnTo>
                  <a:pt x="10309" y="11186"/>
                </a:lnTo>
                <a:cubicBezTo>
                  <a:pt x="10309" y="15233"/>
                  <a:pt x="8221" y="18514"/>
                  <a:pt x="5645" y="18514"/>
                </a:cubicBezTo>
                <a:cubicBezTo>
                  <a:pt x="3070" y="18514"/>
                  <a:pt x="982" y="15233"/>
                  <a:pt x="982" y="11186"/>
                </a:cubicBezTo>
                <a:lnTo>
                  <a:pt x="982" y="10414"/>
                </a:lnTo>
                <a:cubicBezTo>
                  <a:pt x="982" y="6367"/>
                  <a:pt x="3070" y="3086"/>
                  <a:pt x="5645" y="3086"/>
                </a:cubicBezTo>
                <a:cubicBezTo>
                  <a:pt x="6670" y="3086"/>
                  <a:pt x="7575" y="3630"/>
                  <a:pt x="8321" y="4629"/>
                </a:cubicBezTo>
                <a:lnTo>
                  <a:pt x="6382" y="4629"/>
                </a:lnTo>
                <a:cubicBezTo>
                  <a:pt x="6110" y="4629"/>
                  <a:pt x="5891" y="4974"/>
                  <a:pt x="5891" y="5400"/>
                </a:cubicBezTo>
                <a:cubicBezTo>
                  <a:pt x="5891" y="5826"/>
                  <a:pt x="6110" y="6171"/>
                  <a:pt x="6382" y="6171"/>
                </a:cubicBezTo>
                <a:lnTo>
                  <a:pt x="9327" y="6171"/>
                </a:lnTo>
                <a:cubicBezTo>
                  <a:pt x="9599" y="6171"/>
                  <a:pt x="9818" y="5826"/>
                  <a:pt x="9818" y="5400"/>
                </a:cubicBezTo>
                <a:lnTo>
                  <a:pt x="9818" y="771"/>
                </a:lnTo>
                <a:cubicBezTo>
                  <a:pt x="9818" y="346"/>
                  <a:pt x="9599" y="0"/>
                  <a:pt x="9327" y="0"/>
                </a:cubicBezTo>
                <a:cubicBezTo>
                  <a:pt x="9056" y="0"/>
                  <a:pt x="8836" y="346"/>
                  <a:pt x="8836" y="771"/>
                </a:cubicBezTo>
                <a:lnTo>
                  <a:pt x="8836" y="3321"/>
                </a:lnTo>
                <a:cubicBezTo>
                  <a:pt x="7879" y="2160"/>
                  <a:pt x="6706" y="1543"/>
                  <a:pt x="5645" y="1543"/>
                </a:cubicBezTo>
                <a:cubicBezTo>
                  <a:pt x="2527" y="1543"/>
                  <a:pt x="0" y="5515"/>
                  <a:pt x="0" y="10414"/>
                </a:cubicBezTo>
                <a:lnTo>
                  <a:pt x="0" y="11186"/>
                </a:lnTo>
                <a:cubicBezTo>
                  <a:pt x="0" y="16085"/>
                  <a:pt x="2527" y="20057"/>
                  <a:pt x="5645" y="20057"/>
                </a:cubicBezTo>
                <a:cubicBezTo>
                  <a:pt x="8763" y="20057"/>
                  <a:pt x="11291" y="16085"/>
                  <a:pt x="11291" y="11186"/>
                </a:cubicBezTo>
                <a:lnTo>
                  <a:pt x="11291" y="10414"/>
                </a:lnTo>
                <a:cubicBezTo>
                  <a:pt x="11291" y="6367"/>
                  <a:pt x="13379" y="3086"/>
                  <a:pt x="15955" y="3086"/>
                </a:cubicBezTo>
                <a:cubicBezTo>
                  <a:pt x="18530" y="3086"/>
                  <a:pt x="20618" y="6367"/>
                  <a:pt x="20618" y="10414"/>
                </a:cubicBezTo>
                <a:lnTo>
                  <a:pt x="20618" y="11186"/>
                </a:lnTo>
                <a:cubicBezTo>
                  <a:pt x="20618" y="15233"/>
                  <a:pt x="18530" y="18514"/>
                  <a:pt x="15955" y="18514"/>
                </a:cubicBezTo>
                <a:cubicBezTo>
                  <a:pt x="14930" y="18514"/>
                  <a:pt x="14025" y="17970"/>
                  <a:pt x="13279" y="16971"/>
                </a:cubicBezTo>
                <a:lnTo>
                  <a:pt x="15218" y="16971"/>
                </a:lnTo>
                <a:cubicBezTo>
                  <a:pt x="15490" y="16971"/>
                  <a:pt x="15709" y="16626"/>
                  <a:pt x="15709" y="16200"/>
                </a:cubicBezTo>
                <a:cubicBezTo>
                  <a:pt x="15709" y="15774"/>
                  <a:pt x="15490" y="15429"/>
                  <a:pt x="15218" y="15429"/>
                </a:cubicBezTo>
                <a:lnTo>
                  <a:pt x="12273" y="15429"/>
                </a:lnTo>
                <a:cubicBezTo>
                  <a:pt x="12001" y="15429"/>
                  <a:pt x="11782" y="15774"/>
                  <a:pt x="11782" y="16200"/>
                </a:cubicBezTo>
                <a:lnTo>
                  <a:pt x="11782" y="20829"/>
                </a:lnTo>
                <a:cubicBezTo>
                  <a:pt x="11782" y="21255"/>
                  <a:pt x="12001" y="21600"/>
                  <a:pt x="12273" y="21600"/>
                </a:cubicBezTo>
                <a:cubicBezTo>
                  <a:pt x="12544" y="21600"/>
                  <a:pt x="12764" y="21255"/>
                  <a:pt x="12764" y="20829"/>
                </a:cubicBezTo>
                <a:lnTo>
                  <a:pt x="12764" y="18279"/>
                </a:lnTo>
                <a:cubicBezTo>
                  <a:pt x="13721" y="19441"/>
                  <a:pt x="14894" y="20057"/>
                  <a:pt x="15955" y="20057"/>
                </a:cubicBezTo>
                <a:cubicBezTo>
                  <a:pt x="19073" y="20057"/>
                  <a:pt x="21600" y="16085"/>
                  <a:pt x="21600" y="11186"/>
                </a:cubicBezTo>
                <a:lnTo>
                  <a:pt x="21600" y="10414"/>
                </a:lnTo>
                <a:cubicBezTo>
                  <a:pt x="21600" y="5515"/>
                  <a:pt x="19073" y="1543"/>
                  <a:pt x="15955" y="15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931">
            <a:extLst>
              <a:ext uri="{FF2B5EF4-FFF2-40B4-BE49-F238E27FC236}">
                <a16:creationId xmlns:a16="http://schemas.microsoft.com/office/drawing/2014/main" id="{EE9C982B-8F44-BD49-9A3A-92299019C1BA}"/>
              </a:ext>
            </a:extLst>
          </p:cNvPr>
          <p:cNvSpPr/>
          <p:nvPr/>
        </p:nvSpPr>
        <p:spPr>
          <a:xfrm>
            <a:off x="10479558" y="2479900"/>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9924" y="4050"/>
                </a:moveTo>
                <a:lnTo>
                  <a:pt x="18798" y="5598"/>
                </a:lnTo>
                <a:cubicBezTo>
                  <a:pt x="18709" y="5720"/>
                  <a:pt x="18655" y="5889"/>
                  <a:pt x="18655" y="6075"/>
                </a:cubicBezTo>
                <a:cubicBezTo>
                  <a:pt x="18655" y="6448"/>
                  <a:pt x="18874" y="6750"/>
                  <a:pt x="19145" y="6750"/>
                </a:cubicBezTo>
                <a:cubicBezTo>
                  <a:pt x="19281" y="6750"/>
                  <a:pt x="19404" y="6674"/>
                  <a:pt x="19493" y="6552"/>
                </a:cubicBezTo>
                <a:lnTo>
                  <a:pt x="21456" y="3853"/>
                </a:lnTo>
                <a:cubicBezTo>
                  <a:pt x="21545" y="3731"/>
                  <a:pt x="21600" y="3562"/>
                  <a:pt x="21600" y="3375"/>
                </a:cubicBezTo>
                <a:cubicBezTo>
                  <a:pt x="21600" y="3189"/>
                  <a:pt x="21545" y="3020"/>
                  <a:pt x="21456" y="2898"/>
                </a:cubicBezTo>
                <a:lnTo>
                  <a:pt x="19493" y="198"/>
                </a:lnTo>
                <a:cubicBezTo>
                  <a:pt x="19403" y="76"/>
                  <a:pt x="19281" y="0"/>
                  <a:pt x="19145" y="0"/>
                </a:cubicBezTo>
                <a:cubicBezTo>
                  <a:pt x="18874" y="0"/>
                  <a:pt x="18655" y="303"/>
                  <a:pt x="18655" y="675"/>
                </a:cubicBezTo>
                <a:cubicBezTo>
                  <a:pt x="18655" y="862"/>
                  <a:pt x="18709" y="1031"/>
                  <a:pt x="18799" y="1153"/>
                </a:cubicBezTo>
                <a:lnTo>
                  <a:pt x="19924" y="2700"/>
                </a:lnTo>
                <a:lnTo>
                  <a:pt x="15218" y="2700"/>
                </a:lnTo>
                <a:cubicBezTo>
                  <a:pt x="15065" y="2700"/>
                  <a:pt x="14933" y="2803"/>
                  <a:pt x="14843" y="2954"/>
                </a:cubicBezTo>
                <a:lnTo>
                  <a:pt x="14838" y="2948"/>
                </a:lnTo>
                <a:lnTo>
                  <a:pt x="6149" y="17550"/>
                </a:lnTo>
                <a:lnTo>
                  <a:pt x="491" y="17550"/>
                </a:lnTo>
                <a:cubicBezTo>
                  <a:pt x="220" y="17550"/>
                  <a:pt x="0" y="17853"/>
                  <a:pt x="0" y="18225"/>
                </a:cubicBezTo>
                <a:cubicBezTo>
                  <a:pt x="0" y="18598"/>
                  <a:pt x="220" y="18900"/>
                  <a:pt x="491" y="18900"/>
                </a:cubicBezTo>
                <a:lnTo>
                  <a:pt x="6382" y="18900"/>
                </a:lnTo>
                <a:cubicBezTo>
                  <a:pt x="6535" y="18900"/>
                  <a:pt x="6667" y="18798"/>
                  <a:pt x="6757" y="18647"/>
                </a:cubicBezTo>
                <a:lnTo>
                  <a:pt x="6762" y="18652"/>
                </a:lnTo>
                <a:lnTo>
                  <a:pt x="15451" y="4050"/>
                </a:lnTo>
                <a:cubicBezTo>
                  <a:pt x="15451" y="4050"/>
                  <a:pt x="19924" y="4050"/>
                  <a:pt x="19924" y="4050"/>
                </a:cubicBezTo>
                <a:close/>
                <a:moveTo>
                  <a:pt x="19493" y="15048"/>
                </a:moveTo>
                <a:cubicBezTo>
                  <a:pt x="19403" y="14926"/>
                  <a:pt x="19281" y="14850"/>
                  <a:pt x="19145" y="14850"/>
                </a:cubicBezTo>
                <a:cubicBezTo>
                  <a:pt x="18874" y="14850"/>
                  <a:pt x="18655" y="15153"/>
                  <a:pt x="18655" y="15525"/>
                </a:cubicBezTo>
                <a:cubicBezTo>
                  <a:pt x="18655" y="15712"/>
                  <a:pt x="18709" y="15880"/>
                  <a:pt x="18798" y="16002"/>
                </a:cubicBezTo>
                <a:lnTo>
                  <a:pt x="19924" y="17550"/>
                </a:lnTo>
                <a:lnTo>
                  <a:pt x="15451" y="17550"/>
                </a:lnTo>
                <a:lnTo>
                  <a:pt x="12386" y="12399"/>
                </a:lnTo>
                <a:lnTo>
                  <a:pt x="11751" y="13465"/>
                </a:lnTo>
                <a:lnTo>
                  <a:pt x="14838" y="18652"/>
                </a:lnTo>
                <a:lnTo>
                  <a:pt x="14843" y="18647"/>
                </a:lnTo>
                <a:cubicBezTo>
                  <a:pt x="14933" y="18798"/>
                  <a:pt x="15065" y="18900"/>
                  <a:pt x="15218" y="18900"/>
                </a:cubicBezTo>
                <a:lnTo>
                  <a:pt x="19924" y="18900"/>
                </a:lnTo>
                <a:lnTo>
                  <a:pt x="18798" y="20448"/>
                </a:lnTo>
                <a:cubicBezTo>
                  <a:pt x="18709" y="20570"/>
                  <a:pt x="18655" y="20739"/>
                  <a:pt x="18655" y="20925"/>
                </a:cubicBezTo>
                <a:cubicBezTo>
                  <a:pt x="18655" y="21298"/>
                  <a:pt x="18874" y="21600"/>
                  <a:pt x="19145" y="21600"/>
                </a:cubicBezTo>
                <a:cubicBezTo>
                  <a:pt x="19281" y="21600"/>
                  <a:pt x="19403" y="21525"/>
                  <a:pt x="19493" y="21402"/>
                </a:cubicBezTo>
                <a:lnTo>
                  <a:pt x="21456" y="18702"/>
                </a:lnTo>
                <a:cubicBezTo>
                  <a:pt x="21545" y="18580"/>
                  <a:pt x="21600" y="18412"/>
                  <a:pt x="21600" y="18225"/>
                </a:cubicBezTo>
                <a:cubicBezTo>
                  <a:pt x="21600" y="18039"/>
                  <a:pt x="21545" y="17870"/>
                  <a:pt x="21456" y="17748"/>
                </a:cubicBezTo>
                <a:cubicBezTo>
                  <a:pt x="21456" y="17748"/>
                  <a:pt x="19493" y="15048"/>
                  <a:pt x="19493" y="15048"/>
                </a:cubicBezTo>
                <a:close/>
                <a:moveTo>
                  <a:pt x="491" y="4050"/>
                </a:moveTo>
                <a:lnTo>
                  <a:pt x="6148" y="4050"/>
                </a:lnTo>
                <a:lnTo>
                  <a:pt x="9214" y="9201"/>
                </a:lnTo>
                <a:lnTo>
                  <a:pt x="9849" y="8136"/>
                </a:lnTo>
                <a:lnTo>
                  <a:pt x="6762" y="2948"/>
                </a:lnTo>
                <a:lnTo>
                  <a:pt x="6756" y="2954"/>
                </a:lnTo>
                <a:cubicBezTo>
                  <a:pt x="6667" y="2803"/>
                  <a:pt x="6535" y="2700"/>
                  <a:pt x="6382" y="2700"/>
                </a:cubicBezTo>
                <a:lnTo>
                  <a:pt x="491" y="2700"/>
                </a:lnTo>
                <a:cubicBezTo>
                  <a:pt x="220" y="2700"/>
                  <a:pt x="0" y="3003"/>
                  <a:pt x="0" y="3375"/>
                </a:cubicBezTo>
                <a:cubicBezTo>
                  <a:pt x="0" y="3748"/>
                  <a:pt x="220" y="4050"/>
                  <a:pt x="491"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932">
            <a:extLst>
              <a:ext uri="{FF2B5EF4-FFF2-40B4-BE49-F238E27FC236}">
                <a16:creationId xmlns:a16="http://schemas.microsoft.com/office/drawing/2014/main" id="{FE2F70D6-7C71-9541-AEE2-31D9801AE4E1}"/>
              </a:ext>
            </a:extLst>
          </p:cNvPr>
          <p:cNvSpPr/>
          <p:nvPr/>
        </p:nvSpPr>
        <p:spPr>
          <a:xfrm>
            <a:off x="11012819" y="246720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934">
            <a:extLst>
              <a:ext uri="{FF2B5EF4-FFF2-40B4-BE49-F238E27FC236}">
                <a16:creationId xmlns:a16="http://schemas.microsoft.com/office/drawing/2014/main" id="{169E2E3D-D401-5E44-8B05-1B70576F9D8C}"/>
              </a:ext>
            </a:extLst>
          </p:cNvPr>
          <p:cNvSpPr/>
          <p:nvPr/>
        </p:nvSpPr>
        <p:spPr>
          <a:xfrm>
            <a:off x="918949" y="335448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935">
            <a:extLst>
              <a:ext uri="{FF2B5EF4-FFF2-40B4-BE49-F238E27FC236}">
                <a16:creationId xmlns:a16="http://schemas.microsoft.com/office/drawing/2014/main" id="{CC3F7033-54CA-A543-8DAB-34D52C8490C8}"/>
              </a:ext>
            </a:extLst>
          </p:cNvPr>
          <p:cNvSpPr/>
          <p:nvPr/>
        </p:nvSpPr>
        <p:spPr>
          <a:xfrm>
            <a:off x="1414119" y="3354486"/>
            <a:ext cx="279126" cy="27916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936">
            <a:extLst>
              <a:ext uri="{FF2B5EF4-FFF2-40B4-BE49-F238E27FC236}">
                <a16:creationId xmlns:a16="http://schemas.microsoft.com/office/drawing/2014/main" id="{55FBD761-D799-5043-95F2-37335052F411}"/>
              </a:ext>
            </a:extLst>
          </p:cNvPr>
          <p:cNvSpPr/>
          <p:nvPr/>
        </p:nvSpPr>
        <p:spPr>
          <a:xfrm>
            <a:off x="2023561" y="3354486"/>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937">
            <a:extLst>
              <a:ext uri="{FF2B5EF4-FFF2-40B4-BE49-F238E27FC236}">
                <a16:creationId xmlns:a16="http://schemas.microsoft.com/office/drawing/2014/main" id="{FB9ACAEB-C12D-7B47-8301-DE7BB0FC3B8F}"/>
              </a:ext>
            </a:extLst>
          </p:cNvPr>
          <p:cNvSpPr/>
          <p:nvPr/>
        </p:nvSpPr>
        <p:spPr>
          <a:xfrm>
            <a:off x="2480642"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938">
            <a:extLst>
              <a:ext uri="{FF2B5EF4-FFF2-40B4-BE49-F238E27FC236}">
                <a16:creationId xmlns:a16="http://schemas.microsoft.com/office/drawing/2014/main" id="{97CA6F67-744B-1F41-A187-A7E3D9926645}"/>
              </a:ext>
            </a:extLst>
          </p:cNvPr>
          <p:cNvSpPr/>
          <p:nvPr/>
        </p:nvSpPr>
        <p:spPr>
          <a:xfrm>
            <a:off x="3013903"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939">
            <a:extLst>
              <a:ext uri="{FF2B5EF4-FFF2-40B4-BE49-F238E27FC236}">
                <a16:creationId xmlns:a16="http://schemas.microsoft.com/office/drawing/2014/main" id="{B47F9A6D-ABCF-8347-8DB4-2D3D400B7339}"/>
              </a:ext>
            </a:extLst>
          </p:cNvPr>
          <p:cNvSpPr/>
          <p:nvPr/>
        </p:nvSpPr>
        <p:spPr>
          <a:xfrm>
            <a:off x="3547164"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940">
            <a:extLst>
              <a:ext uri="{FF2B5EF4-FFF2-40B4-BE49-F238E27FC236}">
                <a16:creationId xmlns:a16="http://schemas.microsoft.com/office/drawing/2014/main" id="{D610BA31-AC50-2144-B830-FFD028032908}"/>
              </a:ext>
            </a:extLst>
          </p:cNvPr>
          <p:cNvSpPr/>
          <p:nvPr/>
        </p:nvSpPr>
        <p:spPr>
          <a:xfrm>
            <a:off x="4080425"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941">
            <a:extLst>
              <a:ext uri="{FF2B5EF4-FFF2-40B4-BE49-F238E27FC236}">
                <a16:creationId xmlns:a16="http://schemas.microsoft.com/office/drawing/2014/main" id="{A8414BC0-3B53-0D4B-BCA0-A067984565FD}"/>
              </a:ext>
            </a:extLst>
          </p:cNvPr>
          <p:cNvSpPr/>
          <p:nvPr/>
        </p:nvSpPr>
        <p:spPr>
          <a:xfrm>
            <a:off x="4613686"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942">
            <a:extLst>
              <a:ext uri="{FF2B5EF4-FFF2-40B4-BE49-F238E27FC236}">
                <a16:creationId xmlns:a16="http://schemas.microsoft.com/office/drawing/2014/main" id="{BBAEF7E0-E38D-4647-9924-9E0434DE154F}"/>
              </a:ext>
            </a:extLst>
          </p:cNvPr>
          <p:cNvSpPr/>
          <p:nvPr/>
        </p:nvSpPr>
        <p:spPr>
          <a:xfrm>
            <a:off x="5172341"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943">
            <a:extLst>
              <a:ext uri="{FF2B5EF4-FFF2-40B4-BE49-F238E27FC236}">
                <a16:creationId xmlns:a16="http://schemas.microsoft.com/office/drawing/2014/main" id="{BA6F8235-AA0C-1849-8EFB-0ACD8464C8DD}"/>
              </a:ext>
            </a:extLst>
          </p:cNvPr>
          <p:cNvSpPr/>
          <p:nvPr/>
        </p:nvSpPr>
        <p:spPr>
          <a:xfrm>
            <a:off x="5705602"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944">
            <a:extLst>
              <a:ext uri="{FF2B5EF4-FFF2-40B4-BE49-F238E27FC236}">
                <a16:creationId xmlns:a16="http://schemas.microsoft.com/office/drawing/2014/main" id="{AC79D286-FCC2-4945-A309-2E5E04BBCA16}"/>
              </a:ext>
            </a:extLst>
          </p:cNvPr>
          <p:cNvSpPr/>
          <p:nvPr/>
        </p:nvSpPr>
        <p:spPr>
          <a:xfrm>
            <a:off x="6251560"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945">
            <a:extLst>
              <a:ext uri="{FF2B5EF4-FFF2-40B4-BE49-F238E27FC236}">
                <a16:creationId xmlns:a16="http://schemas.microsoft.com/office/drawing/2014/main" id="{EEA49094-EDA8-A444-9DC9-26590BFCB04B}"/>
              </a:ext>
            </a:extLst>
          </p:cNvPr>
          <p:cNvSpPr/>
          <p:nvPr/>
        </p:nvSpPr>
        <p:spPr>
          <a:xfrm>
            <a:off x="6784821"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946">
            <a:extLst>
              <a:ext uri="{FF2B5EF4-FFF2-40B4-BE49-F238E27FC236}">
                <a16:creationId xmlns:a16="http://schemas.microsoft.com/office/drawing/2014/main" id="{B1186E6F-B0DD-F54E-A741-1DA191365ECC}"/>
              </a:ext>
            </a:extLst>
          </p:cNvPr>
          <p:cNvSpPr/>
          <p:nvPr/>
        </p:nvSpPr>
        <p:spPr>
          <a:xfrm>
            <a:off x="7318082"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947">
            <a:extLst>
              <a:ext uri="{FF2B5EF4-FFF2-40B4-BE49-F238E27FC236}">
                <a16:creationId xmlns:a16="http://schemas.microsoft.com/office/drawing/2014/main" id="{1B2CC761-5E8D-BF48-B5F4-729D91DA9CC9}"/>
              </a:ext>
            </a:extLst>
          </p:cNvPr>
          <p:cNvSpPr/>
          <p:nvPr/>
        </p:nvSpPr>
        <p:spPr>
          <a:xfrm>
            <a:off x="7851343"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948">
            <a:extLst>
              <a:ext uri="{FF2B5EF4-FFF2-40B4-BE49-F238E27FC236}">
                <a16:creationId xmlns:a16="http://schemas.microsoft.com/office/drawing/2014/main" id="{D41B8342-F735-2549-80DC-C086AFF3D2D1}"/>
              </a:ext>
            </a:extLst>
          </p:cNvPr>
          <p:cNvSpPr/>
          <p:nvPr/>
        </p:nvSpPr>
        <p:spPr>
          <a:xfrm>
            <a:off x="8422694" y="3347929"/>
            <a:ext cx="203148" cy="279327"/>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949">
            <a:extLst>
              <a:ext uri="{FF2B5EF4-FFF2-40B4-BE49-F238E27FC236}">
                <a16:creationId xmlns:a16="http://schemas.microsoft.com/office/drawing/2014/main" id="{C71F0914-0660-E14F-877C-A10385113FDA}"/>
              </a:ext>
            </a:extLst>
          </p:cNvPr>
          <p:cNvSpPr/>
          <p:nvPr/>
        </p:nvSpPr>
        <p:spPr>
          <a:xfrm>
            <a:off x="8943258"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950">
            <a:extLst>
              <a:ext uri="{FF2B5EF4-FFF2-40B4-BE49-F238E27FC236}">
                <a16:creationId xmlns:a16="http://schemas.microsoft.com/office/drawing/2014/main" id="{81EB6826-C7A2-7C43-A80B-AAB5527CBDE4}"/>
              </a:ext>
            </a:extLst>
          </p:cNvPr>
          <p:cNvSpPr/>
          <p:nvPr/>
        </p:nvSpPr>
        <p:spPr>
          <a:xfrm>
            <a:off x="9476519"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951">
            <a:extLst>
              <a:ext uri="{FF2B5EF4-FFF2-40B4-BE49-F238E27FC236}">
                <a16:creationId xmlns:a16="http://schemas.microsoft.com/office/drawing/2014/main" id="{F0F363CE-7508-894C-9FAD-27FDB08C4375}"/>
              </a:ext>
            </a:extLst>
          </p:cNvPr>
          <p:cNvSpPr/>
          <p:nvPr/>
        </p:nvSpPr>
        <p:spPr>
          <a:xfrm>
            <a:off x="9984387" y="337332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952">
            <a:extLst>
              <a:ext uri="{FF2B5EF4-FFF2-40B4-BE49-F238E27FC236}">
                <a16:creationId xmlns:a16="http://schemas.microsoft.com/office/drawing/2014/main" id="{633C6481-8639-5141-A595-51B369F6D416}"/>
              </a:ext>
            </a:extLst>
          </p:cNvPr>
          <p:cNvSpPr/>
          <p:nvPr/>
        </p:nvSpPr>
        <p:spPr>
          <a:xfrm>
            <a:off x="10517648"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953">
            <a:extLst>
              <a:ext uri="{FF2B5EF4-FFF2-40B4-BE49-F238E27FC236}">
                <a16:creationId xmlns:a16="http://schemas.microsoft.com/office/drawing/2014/main" id="{07F8EB11-E0D7-DC4C-B7AB-491ABDA8E618}"/>
              </a:ext>
            </a:extLst>
          </p:cNvPr>
          <p:cNvSpPr/>
          <p:nvPr/>
        </p:nvSpPr>
        <p:spPr>
          <a:xfrm>
            <a:off x="11050909"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955">
            <a:extLst>
              <a:ext uri="{FF2B5EF4-FFF2-40B4-BE49-F238E27FC236}">
                <a16:creationId xmlns:a16="http://schemas.microsoft.com/office/drawing/2014/main" id="{A342081C-7845-2145-B856-3E7EE2978472}"/>
              </a:ext>
            </a:extLst>
          </p:cNvPr>
          <p:cNvSpPr/>
          <p:nvPr/>
        </p:nvSpPr>
        <p:spPr>
          <a:xfrm>
            <a:off x="894306"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1"/>
                  <a:pt x="5891" y="10800"/>
                </a:cubicBezTo>
                <a:cubicBezTo>
                  <a:pt x="5891" y="8088"/>
                  <a:pt x="8089" y="5891"/>
                  <a:pt x="10800" y="5891"/>
                </a:cubicBezTo>
                <a:cubicBezTo>
                  <a:pt x="13511" y="5891"/>
                  <a:pt x="15709" y="8088"/>
                  <a:pt x="15709" y="10800"/>
                </a:cubicBezTo>
                <a:cubicBezTo>
                  <a:pt x="15709" y="13511"/>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59" y="15660"/>
                </a:cubicBezTo>
                <a:cubicBezTo>
                  <a:pt x="15468" y="15851"/>
                  <a:pt x="15468" y="16163"/>
                  <a:pt x="15659"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3" y="17743"/>
                </a:lnTo>
                <a:cubicBezTo>
                  <a:pt x="2972" y="17934"/>
                  <a:pt x="2972" y="18245"/>
                  <a:pt x="3163" y="18437"/>
                </a:cubicBezTo>
                <a:cubicBezTo>
                  <a:pt x="3355" y="18629"/>
                  <a:pt x="3666" y="18629"/>
                  <a:pt x="3858" y="18437"/>
                </a:cubicBezTo>
                <a:lnTo>
                  <a:pt x="5941" y="16354"/>
                </a:lnTo>
                <a:cubicBezTo>
                  <a:pt x="6132" y="16163"/>
                  <a:pt x="6132" y="15851"/>
                  <a:pt x="5941"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59" y="5247"/>
                </a:lnTo>
                <a:cubicBezTo>
                  <a:pt x="15468" y="5437"/>
                  <a:pt x="15468" y="5749"/>
                  <a:pt x="15659" y="5941"/>
                </a:cubicBezTo>
                <a:cubicBezTo>
                  <a:pt x="15851" y="6132"/>
                  <a:pt x="16162" y="6132"/>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2"/>
                  <a:pt x="5749" y="6132"/>
                  <a:pt x="5941" y="5941"/>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1"/>
                  <a:pt x="5246" y="594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956">
            <a:extLst>
              <a:ext uri="{FF2B5EF4-FFF2-40B4-BE49-F238E27FC236}">
                <a16:creationId xmlns:a16="http://schemas.microsoft.com/office/drawing/2014/main" id="{CA919E7D-DA58-AB46-9B56-86324CB86C4E}"/>
              </a:ext>
            </a:extLst>
          </p:cNvPr>
          <p:cNvSpPr/>
          <p:nvPr/>
        </p:nvSpPr>
        <p:spPr>
          <a:xfrm>
            <a:off x="1427567"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9040" y="18655"/>
                </a:lnTo>
                <a:lnTo>
                  <a:pt x="9327" y="18655"/>
                </a:lnTo>
                <a:cubicBezTo>
                  <a:pt x="9598" y="18655"/>
                  <a:pt x="9818" y="18435"/>
                  <a:pt x="9818" y="18164"/>
                </a:cubicBezTo>
                <a:lnTo>
                  <a:pt x="9818" y="15709"/>
                </a:lnTo>
                <a:lnTo>
                  <a:pt x="11782" y="15709"/>
                </a:lnTo>
                <a:lnTo>
                  <a:pt x="11782" y="18164"/>
                </a:lnTo>
                <a:cubicBezTo>
                  <a:pt x="11782" y="18435"/>
                  <a:pt x="12002" y="18655"/>
                  <a:pt x="12273" y="18655"/>
                </a:cubicBezTo>
                <a:lnTo>
                  <a:pt x="12560" y="18655"/>
                </a:lnTo>
                <a:cubicBezTo>
                  <a:pt x="12560" y="18655"/>
                  <a:pt x="10800" y="20415"/>
                  <a:pt x="10800" y="20415"/>
                </a:cubicBezTo>
                <a:close/>
                <a:moveTo>
                  <a:pt x="13745" y="17673"/>
                </a:moveTo>
                <a:lnTo>
                  <a:pt x="12764" y="17673"/>
                </a:lnTo>
                <a:lnTo>
                  <a:pt x="12764" y="15218"/>
                </a:lnTo>
                <a:cubicBezTo>
                  <a:pt x="12764" y="14947"/>
                  <a:pt x="12544" y="14727"/>
                  <a:pt x="12273" y="14727"/>
                </a:cubicBezTo>
                <a:lnTo>
                  <a:pt x="9327" y="14727"/>
                </a:lnTo>
                <a:cubicBezTo>
                  <a:pt x="9056" y="14727"/>
                  <a:pt x="8836" y="14947"/>
                  <a:pt x="8836" y="15218"/>
                </a:cubicBezTo>
                <a:lnTo>
                  <a:pt x="8836" y="17673"/>
                </a:lnTo>
                <a:lnTo>
                  <a:pt x="7855" y="17673"/>
                </a:lnTo>
                <a:cubicBezTo>
                  <a:pt x="7584" y="17673"/>
                  <a:pt x="7364" y="17892"/>
                  <a:pt x="7364" y="18164"/>
                </a:cubicBezTo>
                <a:cubicBezTo>
                  <a:pt x="7364" y="18299"/>
                  <a:pt x="7419" y="18422"/>
                  <a:pt x="7507" y="18511"/>
                </a:cubicBezTo>
                <a:lnTo>
                  <a:pt x="10453" y="21456"/>
                </a:lnTo>
                <a:cubicBezTo>
                  <a:pt x="10542" y="21545"/>
                  <a:pt x="10665" y="21600"/>
                  <a:pt x="10800" y="21600"/>
                </a:cubicBezTo>
                <a:cubicBezTo>
                  <a:pt x="10935" y="21600"/>
                  <a:pt x="11058" y="21545"/>
                  <a:pt x="11147" y="21456"/>
                </a:cubicBezTo>
                <a:lnTo>
                  <a:pt x="14093" y="18511"/>
                </a:lnTo>
                <a:cubicBezTo>
                  <a:pt x="14181" y="18422"/>
                  <a:pt x="14236" y="18299"/>
                  <a:pt x="14236" y="18164"/>
                </a:cubicBezTo>
                <a:cubicBezTo>
                  <a:pt x="14236" y="17892"/>
                  <a:pt x="14016" y="17673"/>
                  <a:pt x="13745" y="17673"/>
                </a:cubicBezTo>
                <a:moveTo>
                  <a:pt x="5891" y="10800"/>
                </a:moveTo>
                <a:cubicBezTo>
                  <a:pt x="5891" y="8088"/>
                  <a:pt x="8089" y="5891"/>
                  <a:pt x="10800" y="5891"/>
                </a:cubicBezTo>
                <a:cubicBezTo>
                  <a:pt x="13511" y="5891"/>
                  <a:pt x="15709" y="8088"/>
                  <a:pt x="15709" y="10800"/>
                </a:cubicBezTo>
                <a:cubicBezTo>
                  <a:pt x="15709" y="10800"/>
                  <a:pt x="5891" y="10800"/>
                  <a:pt x="5891" y="10800"/>
                </a:cubicBezTo>
                <a:close/>
                <a:moveTo>
                  <a:pt x="21109" y="10800"/>
                </a:moveTo>
                <a:lnTo>
                  <a:pt x="16691" y="10800"/>
                </a:lnTo>
                <a:cubicBezTo>
                  <a:pt x="16691" y="7547"/>
                  <a:pt x="14053" y="4909"/>
                  <a:pt x="10800" y="4909"/>
                </a:cubicBezTo>
                <a:cubicBezTo>
                  <a:pt x="7547" y="4909"/>
                  <a:pt x="4909" y="7547"/>
                  <a:pt x="4909" y="10800"/>
                </a:cubicBezTo>
                <a:lnTo>
                  <a:pt x="491" y="10800"/>
                </a:lnTo>
                <a:cubicBezTo>
                  <a:pt x="220" y="10800"/>
                  <a:pt x="0" y="11020"/>
                  <a:pt x="0" y="11291"/>
                </a:cubicBezTo>
                <a:cubicBezTo>
                  <a:pt x="0" y="11562"/>
                  <a:pt x="220" y="11782"/>
                  <a:pt x="491" y="11782"/>
                </a:cubicBezTo>
                <a:lnTo>
                  <a:pt x="21109" y="11782"/>
                </a:lnTo>
                <a:cubicBezTo>
                  <a:pt x="21380" y="11782"/>
                  <a:pt x="21600" y="11562"/>
                  <a:pt x="21600" y="11291"/>
                </a:cubicBezTo>
                <a:cubicBezTo>
                  <a:pt x="21600" y="11020"/>
                  <a:pt x="21380" y="10800"/>
                  <a:pt x="21109" y="10800"/>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16354" y="5940"/>
                </a:moveTo>
                <a:lnTo>
                  <a:pt x="18437" y="3857"/>
                </a:lnTo>
                <a:cubicBezTo>
                  <a:pt x="18628" y="3666"/>
                  <a:pt x="18628" y="3355"/>
                  <a:pt x="18437" y="3163"/>
                </a:cubicBezTo>
                <a:cubicBezTo>
                  <a:pt x="18245" y="2971"/>
                  <a:pt x="17934" y="2971"/>
                  <a:pt x="17742" y="3163"/>
                </a:cubicBezTo>
                <a:lnTo>
                  <a:pt x="15659" y="5247"/>
                </a:lnTo>
                <a:cubicBezTo>
                  <a:pt x="15468" y="5437"/>
                  <a:pt x="15468" y="5749"/>
                  <a:pt x="15659" y="5940"/>
                </a:cubicBezTo>
                <a:cubicBezTo>
                  <a:pt x="15851" y="6132"/>
                  <a:pt x="16162" y="6132"/>
                  <a:pt x="16354" y="5940"/>
                </a:cubicBezTo>
                <a:moveTo>
                  <a:pt x="5246" y="5940"/>
                </a:moveTo>
                <a:cubicBezTo>
                  <a:pt x="5438" y="6132"/>
                  <a:pt x="5749" y="6132"/>
                  <a:pt x="5941" y="5940"/>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0"/>
                  <a:pt x="5246" y="594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957">
            <a:extLst>
              <a:ext uri="{FF2B5EF4-FFF2-40B4-BE49-F238E27FC236}">
                <a16:creationId xmlns:a16="http://schemas.microsoft.com/office/drawing/2014/main" id="{0FE60130-552A-A34F-BC6F-81ED58A4AA0D}"/>
              </a:ext>
            </a:extLst>
          </p:cNvPr>
          <p:cNvSpPr/>
          <p:nvPr/>
        </p:nvSpPr>
        <p:spPr>
          <a:xfrm>
            <a:off x="1960828"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85"/>
                </a:moveTo>
                <a:lnTo>
                  <a:pt x="12560" y="2945"/>
                </a:lnTo>
                <a:lnTo>
                  <a:pt x="12273" y="2945"/>
                </a:lnTo>
                <a:cubicBezTo>
                  <a:pt x="12002" y="2945"/>
                  <a:pt x="11782" y="3165"/>
                  <a:pt x="11782" y="3436"/>
                </a:cubicBezTo>
                <a:lnTo>
                  <a:pt x="11782" y="5891"/>
                </a:lnTo>
                <a:lnTo>
                  <a:pt x="9818" y="5891"/>
                </a:lnTo>
                <a:lnTo>
                  <a:pt x="9818" y="3436"/>
                </a:lnTo>
                <a:cubicBezTo>
                  <a:pt x="9818" y="3165"/>
                  <a:pt x="9598" y="2945"/>
                  <a:pt x="9327" y="2945"/>
                </a:cubicBezTo>
                <a:lnTo>
                  <a:pt x="9040" y="2945"/>
                </a:lnTo>
                <a:cubicBezTo>
                  <a:pt x="9040" y="2945"/>
                  <a:pt x="10800" y="1185"/>
                  <a:pt x="10800" y="1185"/>
                </a:cubicBezTo>
                <a:close/>
                <a:moveTo>
                  <a:pt x="7855" y="3927"/>
                </a:moveTo>
                <a:lnTo>
                  <a:pt x="8836" y="3927"/>
                </a:lnTo>
                <a:lnTo>
                  <a:pt x="8836" y="6382"/>
                </a:lnTo>
                <a:cubicBezTo>
                  <a:pt x="8836" y="6653"/>
                  <a:pt x="9056" y="6873"/>
                  <a:pt x="9327" y="6873"/>
                </a:cubicBezTo>
                <a:lnTo>
                  <a:pt x="12273" y="6873"/>
                </a:lnTo>
                <a:cubicBezTo>
                  <a:pt x="12544" y="6873"/>
                  <a:pt x="12764" y="6653"/>
                  <a:pt x="12764" y="6382"/>
                </a:cubicBezTo>
                <a:lnTo>
                  <a:pt x="12764" y="3927"/>
                </a:lnTo>
                <a:lnTo>
                  <a:pt x="13745" y="3927"/>
                </a:lnTo>
                <a:cubicBezTo>
                  <a:pt x="14016" y="3927"/>
                  <a:pt x="14236" y="3708"/>
                  <a:pt x="14236" y="3436"/>
                </a:cubicBezTo>
                <a:cubicBezTo>
                  <a:pt x="14236" y="3301"/>
                  <a:pt x="14181" y="3178"/>
                  <a:pt x="14093" y="3089"/>
                </a:cubicBezTo>
                <a:lnTo>
                  <a:pt x="11147" y="144"/>
                </a:lnTo>
                <a:cubicBezTo>
                  <a:pt x="11059" y="55"/>
                  <a:pt x="10935" y="0"/>
                  <a:pt x="10800" y="0"/>
                </a:cubicBezTo>
                <a:cubicBezTo>
                  <a:pt x="10665" y="0"/>
                  <a:pt x="10542" y="55"/>
                  <a:pt x="10452" y="144"/>
                </a:cubicBezTo>
                <a:lnTo>
                  <a:pt x="7507" y="3089"/>
                </a:lnTo>
                <a:cubicBezTo>
                  <a:pt x="7419" y="3178"/>
                  <a:pt x="7364" y="3301"/>
                  <a:pt x="7364" y="3436"/>
                </a:cubicBezTo>
                <a:cubicBezTo>
                  <a:pt x="7364" y="3708"/>
                  <a:pt x="7584" y="3927"/>
                  <a:pt x="7855" y="3927"/>
                </a:cubicBezTo>
                <a:moveTo>
                  <a:pt x="5246" y="15759"/>
                </a:moveTo>
                <a:cubicBezTo>
                  <a:pt x="5438" y="15950"/>
                  <a:pt x="5749" y="15950"/>
                  <a:pt x="5941" y="15759"/>
                </a:cubicBezTo>
                <a:cubicBezTo>
                  <a:pt x="6132" y="15567"/>
                  <a:pt x="6132" y="15256"/>
                  <a:pt x="5941" y="15064"/>
                </a:cubicBezTo>
                <a:lnTo>
                  <a:pt x="3858" y="12981"/>
                </a:lnTo>
                <a:cubicBezTo>
                  <a:pt x="3666" y="12790"/>
                  <a:pt x="3355" y="12790"/>
                  <a:pt x="3163" y="12981"/>
                </a:cubicBezTo>
                <a:cubicBezTo>
                  <a:pt x="2971" y="13173"/>
                  <a:pt x="2971" y="13484"/>
                  <a:pt x="3163" y="13675"/>
                </a:cubicBezTo>
                <a:cubicBezTo>
                  <a:pt x="3163" y="13675"/>
                  <a:pt x="5246" y="15759"/>
                  <a:pt x="5246" y="15759"/>
                </a:cubicBezTo>
                <a:close/>
                <a:moveTo>
                  <a:pt x="10309" y="10309"/>
                </a:moveTo>
                <a:lnTo>
                  <a:pt x="10309" y="13255"/>
                </a:lnTo>
                <a:cubicBezTo>
                  <a:pt x="10309" y="13526"/>
                  <a:pt x="10529" y="13745"/>
                  <a:pt x="10800" y="13745"/>
                </a:cubicBezTo>
                <a:cubicBezTo>
                  <a:pt x="11071" y="13745"/>
                  <a:pt x="11291" y="13526"/>
                  <a:pt x="11291" y="13255"/>
                </a:cubicBezTo>
                <a:lnTo>
                  <a:pt x="11291" y="10309"/>
                </a:lnTo>
                <a:cubicBezTo>
                  <a:pt x="11291" y="10038"/>
                  <a:pt x="11071" y="9818"/>
                  <a:pt x="10800" y="9818"/>
                </a:cubicBezTo>
                <a:cubicBezTo>
                  <a:pt x="10529" y="9818"/>
                  <a:pt x="10309" y="10038"/>
                  <a:pt x="10309" y="10309"/>
                </a:cubicBezTo>
                <a:moveTo>
                  <a:pt x="16354" y="15759"/>
                </a:moveTo>
                <a:lnTo>
                  <a:pt x="18437" y="13675"/>
                </a:lnTo>
                <a:cubicBezTo>
                  <a:pt x="18628" y="13484"/>
                  <a:pt x="18628" y="13173"/>
                  <a:pt x="18437" y="12981"/>
                </a:cubicBezTo>
                <a:cubicBezTo>
                  <a:pt x="18245" y="12790"/>
                  <a:pt x="17934" y="12790"/>
                  <a:pt x="17742" y="12981"/>
                </a:cubicBezTo>
                <a:lnTo>
                  <a:pt x="15659" y="15064"/>
                </a:lnTo>
                <a:cubicBezTo>
                  <a:pt x="15468" y="15256"/>
                  <a:pt x="15468" y="15567"/>
                  <a:pt x="15659" y="15759"/>
                </a:cubicBezTo>
                <a:cubicBezTo>
                  <a:pt x="15851" y="15950"/>
                  <a:pt x="16162" y="15950"/>
                  <a:pt x="16354" y="15759"/>
                </a:cubicBezTo>
                <a:moveTo>
                  <a:pt x="5891" y="20618"/>
                </a:moveTo>
                <a:cubicBezTo>
                  <a:pt x="5891" y="17907"/>
                  <a:pt x="8089" y="15709"/>
                  <a:pt x="10800" y="15709"/>
                </a:cubicBezTo>
                <a:cubicBezTo>
                  <a:pt x="13511" y="15709"/>
                  <a:pt x="15709" y="17907"/>
                  <a:pt x="15709" y="20618"/>
                </a:cubicBezTo>
                <a:cubicBezTo>
                  <a:pt x="15709" y="20618"/>
                  <a:pt x="5891" y="20618"/>
                  <a:pt x="5891" y="20618"/>
                </a:cubicBezTo>
                <a:close/>
                <a:moveTo>
                  <a:pt x="21109" y="20618"/>
                </a:moveTo>
                <a:lnTo>
                  <a:pt x="16691" y="20618"/>
                </a:lnTo>
                <a:cubicBezTo>
                  <a:pt x="16691" y="17365"/>
                  <a:pt x="14053" y="14727"/>
                  <a:pt x="10800" y="14727"/>
                </a:cubicBezTo>
                <a:cubicBezTo>
                  <a:pt x="7547" y="14727"/>
                  <a:pt x="4909" y="17365"/>
                  <a:pt x="4909" y="20618"/>
                </a:cubicBezTo>
                <a:lnTo>
                  <a:pt x="491" y="20618"/>
                </a:lnTo>
                <a:cubicBezTo>
                  <a:pt x="220" y="20618"/>
                  <a:pt x="0" y="20838"/>
                  <a:pt x="0" y="21109"/>
                </a:cubicBezTo>
                <a:cubicBezTo>
                  <a:pt x="0" y="21380"/>
                  <a:pt x="220" y="21600"/>
                  <a:pt x="491" y="21600"/>
                </a:cubicBezTo>
                <a:lnTo>
                  <a:pt x="21109" y="21600"/>
                </a:lnTo>
                <a:cubicBezTo>
                  <a:pt x="21380" y="21600"/>
                  <a:pt x="21600" y="21380"/>
                  <a:pt x="21600" y="21109"/>
                </a:cubicBezTo>
                <a:cubicBezTo>
                  <a:pt x="21600" y="20838"/>
                  <a:pt x="21380" y="20618"/>
                  <a:pt x="21109" y="206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958">
            <a:extLst>
              <a:ext uri="{FF2B5EF4-FFF2-40B4-BE49-F238E27FC236}">
                <a16:creationId xmlns:a16="http://schemas.microsoft.com/office/drawing/2014/main" id="{9B38DC89-E527-8447-85AC-08B4328C4B1E}"/>
              </a:ext>
            </a:extLst>
          </p:cNvPr>
          <p:cNvSpPr/>
          <p:nvPr/>
        </p:nvSpPr>
        <p:spPr>
          <a:xfrm>
            <a:off x="2494089"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6" y="20616"/>
                  <a:pt x="982" y="16203"/>
                  <a:pt x="982" y="10777"/>
                </a:cubicBezTo>
                <a:cubicBezTo>
                  <a:pt x="982" y="6434"/>
                  <a:pt x="3745" y="2741"/>
                  <a:pt x="7690" y="1441"/>
                </a:cubicBezTo>
                <a:cubicBezTo>
                  <a:pt x="6837" y="3102"/>
                  <a:pt x="6382" y="4957"/>
                  <a:pt x="6382" y="6841"/>
                </a:cubicBezTo>
                <a:cubicBezTo>
                  <a:pt x="6382" y="13004"/>
                  <a:pt x="11118" y="18079"/>
                  <a:pt x="17134" y="18604"/>
                </a:cubicBezTo>
                <a:cubicBezTo>
                  <a:pt x="15361" y="19863"/>
                  <a:pt x="13065" y="20616"/>
                  <a:pt x="10800" y="20616"/>
                </a:cubicBezTo>
                <a:moveTo>
                  <a:pt x="7364" y="6841"/>
                </a:moveTo>
                <a:cubicBezTo>
                  <a:pt x="7364" y="4248"/>
                  <a:pt x="8276" y="1870"/>
                  <a:pt x="9794" y="5"/>
                </a:cubicBezTo>
                <a:cubicBezTo>
                  <a:pt x="4302" y="514"/>
                  <a:pt x="0" y="5140"/>
                  <a:pt x="0" y="10777"/>
                </a:cubicBezTo>
                <a:cubicBezTo>
                  <a:pt x="0" y="16755"/>
                  <a:pt x="4836" y="21600"/>
                  <a:pt x="10800" y="21600"/>
                </a:cubicBezTo>
                <a:cubicBezTo>
                  <a:pt x="14176" y="21600"/>
                  <a:pt x="17656" y="20045"/>
                  <a:pt x="19636" y="17613"/>
                </a:cubicBezTo>
                <a:cubicBezTo>
                  <a:pt x="19305" y="17644"/>
                  <a:pt x="18503" y="17665"/>
                  <a:pt x="18164" y="17665"/>
                </a:cubicBezTo>
                <a:cubicBezTo>
                  <a:pt x="12199" y="17665"/>
                  <a:pt x="7364" y="12819"/>
                  <a:pt x="7364" y="6841"/>
                </a:cubicBezTo>
                <a:moveTo>
                  <a:pt x="17673" y="10309"/>
                </a:moveTo>
                <a:lnTo>
                  <a:pt x="17137" y="11737"/>
                </a:lnTo>
                <a:lnTo>
                  <a:pt x="15709" y="11737"/>
                </a:lnTo>
                <a:lnTo>
                  <a:pt x="16869" y="12629"/>
                </a:lnTo>
                <a:lnTo>
                  <a:pt x="16334" y="14236"/>
                </a:lnTo>
                <a:lnTo>
                  <a:pt x="17673" y="13255"/>
                </a:lnTo>
                <a:lnTo>
                  <a:pt x="19011" y="14236"/>
                </a:lnTo>
                <a:lnTo>
                  <a:pt x="18476" y="12629"/>
                </a:lnTo>
                <a:lnTo>
                  <a:pt x="19636" y="11737"/>
                </a:lnTo>
                <a:lnTo>
                  <a:pt x="18208" y="11737"/>
                </a:lnTo>
                <a:cubicBezTo>
                  <a:pt x="18208" y="11737"/>
                  <a:pt x="17673" y="10309"/>
                  <a:pt x="17673" y="10309"/>
                </a:cubicBezTo>
                <a:close/>
                <a:moveTo>
                  <a:pt x="11425" y="9327"/>
                </a:moveTo>
                <a:lnTo>
                  <a:pt x="12764" y="8345"/>
                </a:lnTo>
                <a:lnTo>
                  <a:pt x="14102" y="9327"/>
                </a:lnTo>
                <a:lnTo>
                  <a:pt x="13567" y="7721"/>
                </a:lnTo>
                <a:lnTo>
                  <a:pt x="14727" y="6828"/>
                </a:lnTo>
                <a:lnTo>
                  <a:pt x="13299" y="6828"/>
                </a:lnTo>
                <a:lnTo>
                  <a:pt x="12764" y="5400"/>
                </a:lnTo>
                <a:lnTo>
                  <a:pt x="12228" y="6828"/>
                </a:lnTo>
                <a:lnTo>
                  <a:pt x="10800" y="6828"/>
                </a:lnTo>
                <a:lnTo>
                  <a:pt x="11960" y="7721"/>
                </a:lnTo>
                <a:cubicBezTo>
                  <a:pt x="11960" y="7721"/>
                  <a:pt x="11425" y="9327"/>
                  <a:pt x="11425" y="93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959">
            <a:extLst>
              <a:ext uri="{FF2B5EF4-FFF2-40B4-BE49-F238E27FC236}">
                <a16:creationId xmlns:a16="http://schemas.microsoft.com/office/drawing/2014/main" id="{4830DDA1-863A-3A4E-9B08-D26350DDBB00}"/>
              </a:ext>
            </a:extLst>
          </p:cNvPr>
          <p:cNvSpPr/>
          <p:nvPr/>
        </p:nvSpPr>
        <p:spPr>
          <a:xfrm>
            <a:off x="3027350"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8" y="3927"/>
                  <a:pt x="4909" y="5247"/>
                  <a:pt x="4909" y="6873"/>
                </a:cubicBezTo>
                <a:cubicBezTo>
                  <a:pt x="4909" y="8500"/>
                  <a:pt x="6228"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7"/>
                  <a:pt x="9056" y="14727"/>
                  <a:pt x="9327" y="14727"/>
                </a:cubicBezTo>
                <a:cubicBezTo>
                  <a:pt x="9598" y="14727"/>
                  <a:pt x="9818" y="14947"/>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960">
            <a:extLst>
              <a:ext uri="{FF2B5EF4-FFF2-40B4-BE49-F238E27FC236}">
                <a16:creationId xmlns:a16="http://schemas.microsoft.com/office/drawing/2014/main" id="{4E3B7ECC-F0C1-FC41-BC0E-43029AF296CE}"/>
              </a:ext>
            </a:extLst>
          </p:cNvPr>
          <p:cNvSpPr/>
          <p:nvPr/>
        </p:nvSpPr>
        <p:spPr>
          <a:xfrm>
            <a:off x="3560611" y="4103897"/>
            <a:ext cx="279362" cy="203148"/>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961">
            <a:extLst>
              <a:ext uri="{FF2B5EF4-FFF2-40B4-BE49-F238E27FC236}">
                <a16:creationId xmlns:a16="http://schemas.microsoft.com/office/drawing/2014/main" id="{7AC825F7-B965-F942-B7F8-1697B1E446C2}"/>
              </a:ext>
            </a:extLst>
          </p:cNvPr>
          <p:cNvSpPr/>
          <p:nvPr/>
        </p:nvSpPr>
        <p:spPr>
          <a:xfrm>
            <a:off x="4131962" y="4065807"/>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581" y="20618"/>
                  <a:pt x="1350" y="17422"/>
                  <a:pt x="1350" y="13478"/>
                </a:cubicBezTo>
                <a:cubicBezTo>
                  <a:pt x="1350" y="8836"/>
                  <a:pt x="10125" y="1166"/>
                  <a:pt x="10800" y="1166"/>
                </a:cubicBezTo>
                <a:cubicBezTo>
                  <a:pt x="11475" y="1166"/>
                  <a:pt x="20250" y="8836"/>
                  <a:pt x="20250" y="13478"/>
                </a:cubicBezTo>
                <a:cubicBezTo>
                  <a:pt x="20250" y="17422"/>
                  <a:pt x="16019" y="20618"/>
                  <a:pt x="10800" y="20618"/>
                </a:cubicBezTo>
                <a:moveTo>
                  <a:pt x="10800" y="0"/>
                </a:moveTo>
                <a:cubicBezTo>
                  <a:pt x="9450" y="0"/>
                  <a:pt x="0" y="8345"/>
                  <a:pt x="0" y="13745"/>
                </a:cubicBezTo>
                <a:cubicBezTo>
                  <a:pt x="0" y="18083"/>
                  <a:pt x="4836" y="21600"/>
                  <a:pt x="10800" y="21600"/>
                </a:cubicBezTo>
                <a:cubicBezTo>
                  <a:pt x="16765" y="21600"/>
                  <a:pt x="21600" y="18083"/>
                  <a:pt x="21600" y="13745"/>
                </a:cubicBezTo>
                <a:cubicBezTo>
                  <a:pt x="21600" y="8345"/>
                  <a:pt x="12150" y="0"/>
                  <a:pt x="10800" y="0"/>
                </a:cubicBezTo>
                <a:moveTo>
                  <a:pt x="10800" y="18655"/>
                </a:moveTo>
                <a:cubicBezTo>
                  <a:pt x="7072" y="18655"/>
                  <a:pt x="4050" y="16456"/>
                  <a:pt x="4050" y="13745"/>
                </a:cubicBezTo>
                <a:cubicBezTo>
                  <a:pt x="4050" y="13474"/>
                  <a:pt x="3748" y="13255"/>
                  <a:pt x="3375" y="13255"/>
                </a:cubicBezTo>
                <a:cubicBezTo>
                  <a:pt x="3002" y="13255"/>
                  <a:pt x="2700" y="13474"/>
                  <a:pt x="2700" y="13745"/>
                </a:cubicBezTo>
                <a:cubicBezTo>
                  <a:pt x="2700" y="16999"/>
                  <a:pt x="6327" y="19636"/>
                  <a:pt x="10800" y="19636"/>
                </a:cubicBezTo>
                <a:cubicBezTo>
                  <a:pt x="11173" y="19636"/>
                  <a:pt x="11475" y="19417"/>
                  <a:pt x="11475" y="19145"/>
                </a:cubicBezTo>
                <a:cubicBezTo>
                  <a:pt x="11475" y="18875"/>
                  <a:pt x="11173"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962">
            <a:extLst>
              <a:ext uri="{FF2B5EF4-FFF2-40B4-BE49-F238E27FC236}">
                <a16:creationId xmlns:a16="http://schemas.microsoft.com/office/drawing/2014/main" id="{BBF07BB4-8601-DB45-B57E-44A13B3A2987}"/>
              </a:ext>
            </a:extLst>
          </p:cNvPr>
          <p:cNvSpPr/>
          <p:nvPr/>
        </p:nvSpPr>
        <p:spPr>
          <a:xfrm>
            <a:off x="4627133"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3927"/>
                </a:moveTo>
                <a:cubicBezTo>
                  <a:pt x="13204" y="3927"/>
                  <a:pt x="12764" y="4367"/>
                  <a:pt x="12764" y="4909"/>
                </a:cubicBezTo>
                <a:cubicBezTo>
                  <a:pt x="12764" y="5451"/>
                  <a:pt x="13204" y="5891"/>
                  <a:pt x="13745" y="5891"/>
                </a:cubicBezTo>
                <a:cubicBezTo>
                  <a:pt x="14287" y="5891"/>
                  <a:pt x="14727" y="5451"/>
                  <a:pt x="14727" y="4909"/>
                </a:cubicBezTo>
                <a:cubicBezTo>
                  <a:pt x="14727" y="4367"/>
                  <a:pt x="14287" y="3927"/>
                  <a:pt x="13745" y="3927"/>
                </a:cubicBezTo>
                <a:moveTo>
                  <a:pt x="16691" y="7855"/>
                </a:moveTo>
                <a:cubicBezTo>
                  <a:pt x="16149" y="7855"/>
                  <a:pt x="15709" y="8295"/>
                  <a:pt x="15709" y="8836"/>
                </a:cubicBezTo>
                <a:cubicBezTo>
                  <a:pt x="15709" y="9378"/>
                  <a:pt x="16149" y="9818"/>
                  <a:pt x="16691" y="9818"/>
                </a:cubicBezTo>
                <a:cubicBezTo>
                  <a:pt x="17233" y="9818"/>
                  <a:pt x="17673" y="9378"/>
                  <a:pt x="17673" y="8836"/>
                </a:cubicBezTo>
                <a:cubicBezTo>
                  <a:pt x="17673" y="8295"/>
                  <a:pt x="17233" y="7855"/>
                  <a:pt x="16691" y="7855"/>
                </a:cubicBezTo>
                <a:moveTo>
                  <a:pt x="7855" y="4909"/>
                </a:moveTo>
                <a:cubicBezTo>
                  <a:pt x="7313" y="4909"/>
                  <a:pt x="6873" y="5349"/>
                  <a:pt x="6873" y="5891"/>
                </a:cubicBezTo>
                <a:cubicBezTo>
                  <a:pt x="6873" y="6433"/>
                  <a:pt x="7313" y="6873"/>
                  <a:pt x="7855" y="6873"/>
                </a:cubicBezTo>
                <a:cubicBezTo>
                  <a:pt x="8396" y="6873"/>
                  <a:pt x="8836" y="6433"/>
                  <a:pt x="8836" y="5891"/>
                </a:cubicBezTo>
                <a:cubicBezTo>
                  <a:pt x="8836" y="5349"/>
                  <a:pt x="8396" y="4909"/>
                  <a:pt x="7855" y="4909"/>
                </a:cubicBezTo>
                <a:moveTo>
                  <a:pt x="3927" y="7855"/>
                </a:moveTo>
                <a:cubicBezTo>
                  <a:pt x="3385" y="7855"/>
                  <a:pt x="2945" y="8295"/>
                  <a:pt x="2945" y="8836"/>
                </a:cubicBezTo>
                <a:cubicBezTo>
                  <a:pt x="2945" y="9378"/>
                  <a:pt x="3385" y="9818"/>
                  <a:pt x="3927" y="9818"/>
                </a:cubicBezTo>
                <a:cubicBezTo>
                  <a:pt x="4469" y="9818"/>
                  <a:pt x="4909" y="9378"/>
                  <a:pt x="4909" y="8836"/>
                </a:cubicBezTo>
                <a:cubicBezTo>
                  <a:pt x="4909" y="8295"/>
                  <a:pt x="4469" y="7855"/>
                  <a:pt x="3927" y="7855"/>
                </a:cubicBezTo>
                <a:moveTo>
                  <a:pt x="1008" y="10800"/>
                </a:moveTo>
                <a:cubicBezTo>
                  <a:pt x="1278" y="5878"/>
                  <a:pt x="5552" y="1964"/>
                  <a:pt x="10800" y="1964"/>
                </a:cubicBezTo>
                <a:cubicBezTo>
                  <a:pt x="16048" y="1964"/>
                  <a:pt x="20322" y="5878"/>
                  <a:pt x="20592" y="10800"/>
                </a:cubicBezTo>
                <a:cubicBezTo>
                  <a:pt x="20592" y="10800"/>
                  <a:pt x="1008" y="10800"/>
                  <a:pt x="1008" y="10800"/>
                </a:cubicBezTo>
                <a:close/>
                <a:moveTo>
                  <a:pt x="11291" y="1005"/>
                </a:moveTo>
                <a:lnTo>
                  <a:pt x="11291" y="491"/>
                </a:lnTo>
                <a:cubicBezTo>
                  <a:pt x="11291" y="220"/>
                  <a:pt x="11071" y="0"/>
                  <a:pt x="10800" y="0"/>
                </a:cubicBezTo>
                <a:cubicBezTo>
                  <a:pt x="10529" y="0"/>
                  <a:pt x="10309" y="220"/>
                  <a:pt x="10309" y="491"/>
                </a:cubicBezTo>
                <a:lnTo>
                  <a:pt x="10309" y="1005"/>
                </a:lnTo>
                <a:cubicBezTo>
                  <a:pt x="4574" y="1252"/>
                  <a:pt x="0" y="5756"/>
                  <a:pt x="0" y="11291"/>
                </a:cubicBezTo>
                <a:cubicBezTo>
                  <a:pt x="0" y="11562"/>
                  <a:pt x="220" y="11782"/>
                  <a:pt x="491" y="11782"/>
                </a:cubicBezTo>
                <a:lnTo>
                  <a:pt x="10309" y="11782"/>
                </a:lnTo>
                <a:lnTo>
                  <a:pt x="10309" y="18655"/>
                </a:lnTo>
                <a:cubicBezTo>
                  <a:pt x="10309" y="19739"/>
                  <a:pt x="9430" y="20618"/>
                  <a:pt x="8345" y="20618"/>
                </a:cubicBezTo>
                <a:cubicBezTo>
                  <a:pt x="7261" y="20618"/>
                  <a:pt x="6382" y="19739"/>
                  <a:pt x="6382" y="18655"/>
                </a:cubicBezTo>
                <a:cubicBezTo>
                  <a:pt x="6382" y="18383"/>
                  <a:pt x="6162" y="18164"/>
                  <a:pt x="5891" y="18164"/>
                </a:cubicBezTo>
                <a:cubicBezTo>
                  <a:pt x="5620" y="18164"/>
                  <a:pt x="5400" y="18383"/>
                  <a:pt x="5400" y="18655"/>
                </a:cubicBezTo>
                <a:cubicBezTo>
                  <a:pt x="5400" y="20281"/>
                  <a:pt x="6719" y="21600"/>
                  <a:pt x="8345" y="21600"/>
                </a:cubicBezTo>
                <a:cubicBezTo>
                  <a:pt x="9804" y="21600"/>
                  <a:pt x="11007" y="20537"/>
                  <a:pt x="11242" y="19145"/>
                </a:cubicBezTo>
                <a:lnTo>
                  <a:pt x="11291" y="19145"/>
                </a:lnTo>
                <a:lnTo>
                  <a:pt x="11291" y="11782"/>
                </a:lnTo>
                <a:lnTo>
                  <a:pt x="21109" y="11782"/>
                </a:lnTo>
                <a:cubicBezTo>
                  <a:pt x="21380" y="11782"/>
                  <a:pt x="21600" y="11562"/>
                  <a:pt x="21600" y="11291"/>
                </a:cubicBezTo>
                <a:cubicBezTo>
                  <a:pt x="21600" y="5756"/>
                  <a:pt x="17026" y="1252"/>
                  <a:pt x="11291" y="1005"/>
                </a:cubicBezTo>
                <a:moveTo>
                  <a:pt x="10800" y="6873"/>
                </a:moveTo>
                <a:cubicBezTo>
                  <a:pt x="10258" y="6873"/>
                  <a:pt x="9818" y="7313"/>
                  <a:pt x="9818" y="7855"/>
                </a:cubicBezTo>
                <a:cubicBezTo>
                  <a:pt x="9818" y="8396"/>
                  <a:pt x="10258" y="8836"/>
                  <a:pt x="10800" y="8836"/>
                </a:cubicBezTo>
                <a:cubicBezTo>
                  <a:pt x="11342" y="8836"/>
                  <a:pt x="11782" y="8396"/>
                  <a:pt x="11782" y="7855"/>
                </a:cubicBezTo>
                <a:cubicBezTo>
                  <a:pt x="11782" y="7313"/>
                  <a:pt x="11342"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963">
            <a:extLst>
              <a:ext uri="{FF2B5EF4-FFF2-40B4-BE49-F238E27FC236}">
                <a16:creationId xmlns:a16="http://schemas.microsoft.com/office/drawing/2014/main" id="{2347B255-C6E5-B14F-AC70-C8DEFF69E1FF}"/>
              </a:ext>
            </a:extLst>
          </p:cNvPr>
          <p:cNvSpPr/>
          <p:nvPr/>
        </p:nvSpPr>
        <p:spPr>
          <a:xfrm>
            <a:off x="5160394" y="4129291"/>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8632" y="19800"/>
                </a:moveTo>
                <a:cubicBezTo>
                  <a:pt x="18391" y="11772"/>
                  <a:pt x="14982" y="5400"/>
                  <a:pt x="10800" y="5400"/>
                </a:cubicBezTo>
                <a:cubicBezTo>
                  <a:pt x="6618" y="5400"/>
                  <a:pt x="3209" y="11772"/>
                  <a:pt x="2968" y="19800"/>
                </a:cubicBezTo>
                <a:lnTo>
                  <a:pt x="1005" y="19800"/>
                </a:lnTo>
                <a:cubicBezTo>
                  <a:pt x="1251" y="9783"/>
                  <a:pt x="5535" y="1800"/>
                  <a:pt x="10800" y="1800"/>
                </a:cubicBezTo>
                <a:cubicBezTo>
                  <a:pt x="16065" y="1800"/>
                  <a:pt x="20349" y="9783"/>
                  <a:pt x="20595" y="19800"/>
                </a:cubicBezTo>
                <a:cubicBezTo>
                  <a:pt x="20595" y="19800"/>
                  <a:pt x="18632" y="19800"/>
                  <a:pt x="18632" y="19800"/>
                </a:cubicBezTo>
                <a:close/>
                <a:moveTo>
                  <a:pt x="15687" y="19800"/>
                </a:moveTo>
                <a:cubicBezTo>
                  <a:pt x="15461" y="14755"/>
                  <a:pt x="13360" y="10800"/>
                  <a:pt x="10800" y="10800"/>
                </a:cubicBezTo>
                <a:cubicBezTo>
                  <a:pt x="8240" y="10800"/>
                  <a:pt x="6139" y="14755"/>
                  <a:pt x="5913" y="19800"/>
                </a:cubicBezTo>
                <a:lnTo>
                  <a:pt x="3950" y="19800"/>
                </a:lnTo>
                <a:cubicBezTo>
                  <a:pt x="4187" y="12767"/>
                  <a:pt x="7159" y="7200"/>
                  <a:pt x="10800" y="7200"/>
                </a:cubicBezTo>
                <a:cubicBezTo>
                  <a:pt x="14441" y="7200"/>
                  <a:pt x="17413" y="12767"/>
                  <a:pt x="17650" y="19800"/>
                </a:cubicBezTo>
                <a:cubicBezTo>
                  <a:pt x="17650" y="19800"/>
                  <a:pt x="15687" y="19800"/>
                  <a:pt x="15687" y="19800"/>
                </a:cubicBezTo>
                <a:close/>
                <a:moveTo>
                  <a:pt x="12724" y="19800"/>
                </a:moveTo>
                <a:cubicBezTo>
                  <a:pt x="12542" y="17747"/>
                  <a:pt x="11750" y="16200"/>
                  <a:pt x="10800" y="16200"/>
                </a:cubicBezTo>
                <a:cubicBezTo>
                  <a:pt x="9850" y="16200"/>
                  <a:pt x="9058" y="17747"/>
                  <a:pt x="8876" y="19800"/>
                </a:cubicBezTo>
                <a:lnTo>
                  <a:pt x="6899" y="19800"/>
                </a:lnTo>
                <a:cubicBezTo>
                  <a:pt x="7115" y="15751"/>
                  <a:pt x="8779" y="12600"/>
                  <a:pt x="10800" y="12600"/>
                </a:cubicBezTo>
                <a:cubicBezTo>
                  <a:pt x="12821" y="12600"/>
                  <a:pt x="14485" y="15751"/>
                  <a:pt x="14701" y="19800"/>
                </a:cubicBezTo>
                <a:cubicBezTo>
                  <a:pt x="14701" y="19800"/>
                  <a:pt x="12724" y="19800"/>
                  <a:pt x="12724" y="19800"/>
                </a:cubicBezTo>
                <a:close/>
                <a:moveTo>
                  <a:pt x="10800" y="0"/>
                </a:moveTo>
                <a:cubicBezTo>
                  <a:pt x="4835" y="0"/>
                  <a:pt x="0" y="9268"/>
                  <a:pt x="0" y="20700"/>
                </a:cubicBezTo>
                <a:cubicBezTo>
                  <a:pt x="0" y="21197"/>
                  <a:pt x="220" y="21600"/>
                  <a:pt x="491" y="21600"/>
                </a:cubicBezTo>
                <a:lnTo>
                  <a:pt x="9327" y="21600"/>
                </a:lnTo>
                <a:cubicBezTo>
                  <a:pt x="9599" y="21600"/>
                  <a:pt x="9818" y="21197"/>
                  <a:pt x="9818" y="20700"/>
                </a:cubicBezTo>
                <a:cubicBezTo>
                  <a:pt x="9818" y="19209"/>
                  <a:pt x="10258" y="18000"/>
                  <a:pt x="10800" y="18000"/>
                </a:cubicBezTo>
                <a:cubicBezTo>
                  <a:pt x="11342" y="18000"/>
                  <a:pt x="11782" y="19209"/>
                  <a:pt x="11782" y="20700"/>
                </a:cubicBezTo>
                <a:cubicBezTo>
                  <a:pt x="11782" y="21197"/>
                  <a:pt x="12001" y="21600"/>
                  <a:pt x="12273" y="21600"/>
                </a:cubicBezTo>
                <a:lnTo>
                  <a:pt x="21109" y="21600"/>
                </a:lnTo>
                <a:cubicBezTo>
                  <a:pt x="21380" y="21600"/>
                  <a:pt x="21600" y="21197"/>
                  <a:pt x="21600" y="20700"/>
                </a:cubicBezTo>
                <a:cubicBezTo>
                  <a:pt x="21600" y="9268"/>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964">
            <a:extLst>
              <a:ext uri="{FF2B5EF4-FFF2-40B4-BE49-F238E27FC236}">
                <a16:creationId xmlns:a16="http://schemas.microsoft.com/office/drawing/2014/main" id="{829CE938-BAD5-4D45-A1F4-BB4009D6EFBE}"/>
              </a:ext>
            </a:extLst>
          </p:cNvPr>
          <p:cNvSpPr/>
          <p:nvPr/>
        </p:nvSpPr>
        <p:spPr>
          <a:xfrm>
            <a:off x="5693655" y="4103897"/>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965">
            <a:extLst>
              <a:ext uri="{FF2B5EF4-FFF2-40B4-BE49-F238E27FC236}">
                <a16:creationId xmlns:a16="http://schemas.microsoft.com/office/drawing/2014/main" id="{34919C47-170B-BC4B-BDBC-CD3519A25863}"/>
              </a:ext>
            </a:extLst>
          </p:cNvPr>
          <p:cNvSpPr/>
          <p:nvPr/>
        </p:nvSpPr>
        <p:spPr>
          <a:xfrm>
            <a:off x="894306" y="4662552"/>
            <a:ext cx="279328" cy="165058"/>
          </a:xfrm>
          <a:custGeom>
            <a:avLst/>
            <a:gdLst/>
            <a:ahLst/>
            <a:cxnLst>
              <a:cxn ang="0">
                <a:pos x="wd2" y="hd2"/>
              </a:cxn>
              <a:cxn ang="5400000">
                <a:pos x="wd2" y="hd2"/>
              </a:cxn>
              <a:cxn ang="10800000">
                <a:pos x="wd2" y="hd2"/>
              </a:cxn>
              <a:cxn ang="16200000">
                <a:pos x="wd2" y="hd2"/>
              </a:cxn>
            </a:cxnLst>
            <a:rect l="0" t="0"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966">
            <a:extLst>
              <a:ext uri="{FF2B5EF4-FFF2-40B4-BE49-F238E27FC236}">
                <a16:creationId xmlns:a16="http://schemas.microsoft.com/office/drawing/2014/main" id="{9C1BE78C-046E-0049-AD89-AED63387C17D}"/>
              </a:ext>
            </a:extLst>
          </p:cNvPr>
          <p:cNvSpPr/>
          <p:nvPr/>
        </p:nvSpPr>
        <p:spPr>
          <a:xfrm>
            <a:off x="1427567"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20400"/>
                </a:moveTo>
                <a:lnTo>
                  <a:pt x="3927" y="20400"/>
                </a:lnTo>
                <a:cubicBezTo>
                  <a:pt x="2303" y="20400"/>
                  <a:pt x="982" y="18785"/>
                  <a:pt x="982" y="16800"/>
                </a:cubicBezTo>
                <a:cubicBezTo>
                  <a:pt x="982" y="15128"/>
                  <a:pt x="1912" y="13690"/>
                  <a:pt x="3244" y="13302"/>
                </a:cubicBezTo>
                <a:cubicBezTo>
                  <a:pt x="3634" y="13189"/>
                  <a:pt x="3929" y="12796"/>
                  <a:pt x="3988" y="12312"/>
                </a:cubicBezTo>
                <a:cubicBezTo>
                  <a:pt x="4343" y="9397"/>
                  <a:pt x="6427" y="7200"/>
                  <a:pt x="8836" y="7200"/>
                </a:cubicBezTo>
                <a:cubicBezTo>
                  <a:pt x="10501" y="7200"/>
                  <a:pt x="11547" y="7626"/>
                  <a:pt x="12457" y="9344"/>
                </a:cubicBezTo>
                <a:cubicBezTo>
                  <a:pt x="12612" y="9636"/>
                  <a:pt x="13354" y="10432"/>
                  <a:pt x="13636" y="10480"/>
                </a:cubicBezTo>
                <a:cubicBezTo>
                  <a:pt x="13682" y="10488"/>
                  <a:pt x="13773" y="10492"/>
                  <a:pt x="13773" y="10492"/>
                </a:cubicBezTo>
                <a:cubicBezTo>
                  <a:pt x="14009" y="10492"/>
                  <a:pt x="14238" y="10388"/>
                  <a:pt x="14419" y="10195"/>
                </a:cubicBezTo>
                <a:cubicBezTo>
                  <a:pt x="14777" y="9812"/>
                  <a:pt x="15236" y="9600"/>
                  <a:pt x="15709" y="9600"/>
                </a:cubicBezTo>
                <a:cubicBezTo>
                  <a:pt x="16792" y="9600"/>
                  <a:pt x="17673" y="10677"/>
                  <a:pt x="17671" y="12013"/>
                </a:cubicBezTo>
                <a:lnTo>
                  <a:pt x="17667" y="12101"/>
                </a:lnTo>
                <a:cubicBezTo>
                  <a:pt x="17646" y="12669"/>
                  <a:pt x="17953" y="13177"/>
                  <a:pt x="18404" y="13318"/>
                </a:cubicBezTo>
                <a:cubicBezTo>
                  <a:pt x="19708" y="13726"/>
                  <a:pt x="20618" y="15158"/>
                  <a:pt x="20618" y="16800"/>
                </a:cubicBezTo>
                <a:cubicBezTo>
                  <a:pt x="20618" y="18785"/>
                  <a:pt x="19297" y="20400"/>
                  <a:pt x="17673" y="20400"/>
                </a:cubicBezTo>
                <a:moveTo>
                  <a:pt x="15709" y="1200"/>
                </a:moveTo>
                <a:cubicBezTo>
                  <a:pt x="18420" y="1200"/>
                  <a:pt x="20618" y="3887"/>
                  <a:pt x="20618" y="7200"/>
                </a:cubicBezTo>
                <a:cubicBezTo>
                  <a:pt x="20618" y="9162"/>
                  <a:pt x="19844" y="10898"/>
                  <a:pt x="18654" y="11992"/>
                </a:cubicBezTo>
                <a:cubicBezTo>
                  <a:pt x="18651" y="10008"/>
                  <a:pt x="17334" y="8400"/>
                  <a:pt x="15709" y="8400"/>
                </a:cubicBezTo>
                <a:cubicBezTo>
                  <a:pt x="14967" y="8400"/>
                  <a:pt x="14290" y="8738"/>
                  <a:pt x="13773" y="9292"/>
                </a:cubicBezTo>
                <a:cubicBezTo>
                  <a:pt x="13082" y="7989"/>
                  <a:pt x="12054" y="6984"/>
                  <a:pt x="10843" y="6443"/>
                </a:cubicBezTo>
                <a:cubicBezTo>
                  <a:pt x="11149" y="3488"/>
                  <a:pt x="13208" y="1200"/>
                  <a:pt x="15709" y="1200"/>
                </a:cubicBezTo>
                <a:moveTo>
                  <a:pt x="19575" y="12625"/>
                </a:moveTo>
                <a:cubicBezTo>
                  <a:pt x="20814" y="11304"/>
                  <a:pt x="21600" y="9367"/>
                  <a:pt x="21600" y="7200"/>
                </a:cubicBezTo>
                <a:cubicBezTo>
                  <a:pt x="21600" y="3224"/>
                  <a:pt x="18962" y="0"/>
                  <a:pt x="15709" y="0"/>
                </a:cubicBezTo>
                <a:cubicBezTo>
                  <a:pt x="12754" y="0"/>
                  <a:pt x="10314" y="2663"/>
                  <a:pt x="9890" y="6130"/>
                </a:cubicBezTo>
                <a:cubicBezTo>
                  <a:pt x="9547" y="6053"/>
                  <a:pt x="9198" y="6000"/>
                  <a:pt x="8836" y="6000"/>
                </a:cubicBezTo>
                <a:cubicBezTo>
                  <a:pt x="5880" y="6000"/>
                  <a:pt x="3439" y="8665"/>
                  <a:pt x="3017" y="12135"/>
                </a:cubicBezTo>
                <a:cubicBezTo>
                  <a:pt x="1288" y="12638"/>
                  <a:pt x="0" y="14532"/>
                  <a:pt x="0" y="16800"/>
                </a:cubicBezTo>
                <a:cubicBezTo>
                  <a:pt x="0" y="19451"/>
                  <a:pt x="1758" y="21600"/>
                  <a:pt x="3927" y="21600"/>
                </a:cubicBezTo>
                <a:lnTo>
                  <a:pt x="17673" y="21600"/>
                </a:lnTo>
                <a:cubicBezTo>
                  <a:pt x="19842" y="21600"/>
                  <a:pt x="21600" y="19451"/>
                  <a:pt x="21600" y="16800"/>
                </a:cubicBezTo>
                <a:cubicBezTo>
                  <a:pt x="21600" y="14997"/>
                  <a:pt x="20778" y="13443"/>
                  <a:pt x="19575" y="1262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967">
            <a:extLst>
              <a:ext uri="{FF2B5EF4-FFF2-40B4-BE49-F238E27FC236}">
                <a16:creationId xmlns:a16="http://schemas.microsoft.com/office/drawing/2014/main" id="{30F026F1-7538-8542-A0D6-51DD13BA1E32}"/>
              </a:ext>
            </a:extLst>
          </p:cNvPr>
          <p:cNvSpPr/>
          <p:nvPr/>
        </p:nvSpPr>
        <p:spPr>
          <a:xfrm>
            <a:off x="1960828"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968">
            <a:extLst>
              <a:ext uri="{FF2B5EF4-FFF2-40B4-BE49-F238E27FC236}">
                <a16:creationId xmlns:a16="http://schemas.microsoft.com/office/drawing/2014/main" id="{F401EE2A-F62F-DF44-9A2A-7402C1356976}"/>
              </a:ext>
            </a:extLst>
          </p:cNvPr>
          <p:cNvSpPr/>
          <p:nvPr/>
        </p:nvSpPr>
        <p:spPr>
          <a:xfrm>
            <a:off x="2494089"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14400"/>
                </a:moveTo>
                <a:lnTo>
                  <a:pt x="3927" y="14400"/>
                </a:lnTo>
                <a:cubicBezTo>
                  <a:pt x="2303" y="14400"/>
                  <a:pt x="982" y="12785"/>
                  <a:pt x="982" y="10800"/>
                </a:cubicBezTo>
                <a:cubicBezTo>
                  <a:pt x="982" y="9128"/>
                  <a:pt x="1912" y="7690"/>
                  <a:pt x="3244" y="7302"/>
                </a:cubicBezTo>
                <a:cubicBezTo>
                  <a:pt x="3634" y="7189"/>
                  <a:pt x="3929" y="6796"/>
                  <a:pt x="3988" y="6312"/>
                </a:cubicBezTo>
                <a:cubicBezTo>
                  <a:pt x="4343" y="3397"/>
                  <a:pt x="6427" y="1200"/>
                  <a:pt x="8836" y="1200"/>
                </a:cubicBezTo>
                <a:cubicBezTo>
                  <a:pt x="10501" y="1200"/>
                  <a:pt x="11547" y="1626"/>
                  <a:pt x="12457" y="3344"/>
                </a:cubicBezTo>
                <a:cubicBezTo>
                  <a:pt x="12612" y="3636"/>
                  <a:pt x="13354" y="4432"/>
                  <a:pt x="13636" y="4480"/>
                </a:cubicBezTo>
                <a:cubicBezTo>
                  <a:pt x="13682" y="4488"/>
                  <a:pt x="13773" y="4492"/>
                  <a:pt x="13773" y="4492"/>
                </a:cubicBezTo>
                <a:cubicBezTo>
                  <a:pt x="14009" y="4492"/>
                  <a:pt x="14238" y="4388"/>
                  <a:pt x="14419" y="4195"/>
                </a:cubicBezTo>
                <a:cubicBezTo>
                  <a:pt x="14777" y="3812"/>
                  <a:pt x="15236" y="3600"/>
                  <a:pt x="15709" y="3600"/>
                </a:cubicBezTo>
                <a:cubicBezTo>
                  <a:pt x="16792" y="3600"/>
                  <a:pt x="17673" y="4676"/>
                  <a:pt x="17671" y="6013"/>
                </a:cubicBezTo>
                <a:lnTo>
                  <a:pt x="17667" y="6101"/>
                </a:lnTo>
                <a:cubicBezTo>
                  <a:pt x="17646" y="6669"/>
                  <a:pt x="17953" y="7177"/>
                  <a:pt x="18404" y="7318"/>
                </a:cubicBezTo>
                <a:cubicBezTo>
                  <a:pt x="19708" y="7726"/>
                  <a:pt x="20618" y="9158"/>
                  <a:pt x="20618" y="10800"/>
                </a:cubicBezTo>
                <a:cubicBezTo>
                  <a:pt x="20618" y="12785"/>
                  <a:pt x="19297" y="14400"/>
                  <a:pt x="17673" y="14400"/>
                </a:cubicBezTo>
                <a:moveTo>
                  <a:pt x="18648" y="6156"/>
                </a:moveTo>
                <a:cubicBezTo>
                  <a:pt x="18650" y="6104"/>
                  <a:pt x="18655" y="6053"/>
                  <a:pt x="18655" y="6000"/>
                </a:cubicBezTo>
                <a:cubicBezTo>
                  <a:pt x="18655" y="4012"/>
                  <a:pt x="17335" y="2400"/>
                  <a:pt x="15709" y="2400"/>
                </a:cubicBezTo>
                <a:cubicBezTo>
                  <a:pt x="14967" y="2400"/>
                  <a:pt x="14290" y="2738"/>
                  <a:pt x="13773" y="3292"/>
                </a:cubicBezTo>
                <a:cubicBezTo>
                  <a:pt x="12724" y="1314"/>
                  <a:pt x="10909" y="0"/>
                  <a:pt x="8836" y="0"/>
                </a:cubicBezTo>
                <a:cubicBezTo>
                  <a:pt x="5880" y="0"/>
                  <a:pt x="3439" y="2665"/>
                  <a:pt x="3017" y="6135"/>
                </a:cubicBezTo>
                <a:cubicBezTo>
                  <a:pt x="1288" y="6638"/>
                  <a:pt x="0" y="8532"/>
                  <a:pt x="0" y="10800"/>
                </a:cubicBezTo>
                <a:cubicBezTo>
                  <a:pt x="0" y="13451"/>
                  <a:pt x="1758" y="15600"/>
                  <a:pt x="3927" y="15600"/>
                </a:cubicBezTo>
                <a:lnTo>
                  <a:pt x="17673" y="15600"/>
                </a:lnTo>
                <a:cubicBezTo>
                  <a:pt x="19842" y="15600"/>
                  <a:pt x="21600" y="13451"/>
                  <a:pt x="21600" y="10800"/>
                </a:cubicBezTo>
                <a:cubicBezTo>
                  <a:pt x="21600" y="8562"/>
                  <a:pt x="20344" y="6687"/>
                  <a:pt x="18648" y="6156"/>
                </a:cubicBezTo>
                <a:moveTo>
                  <a:pt x="15218" y="16800"/>
                </a:moveTo>
                <a:cubicBezTo>
                  <a:pt x="15083" y="16800"/>
                  <a:pt x="14960" y="16867"/>
                  <a:pt x="14871" y="16976"/>
                </a:cubicBezTo>
                <a:lnTo>
                  <a:pt x="11926" y="20575"/>
                </a:lnTo>
                <a:cubicBezTo>
                  <a:pt x="11837" y="20685"/>
                  <a:pt x="11782" y="20835"/>
                  <a:pt x="11782" y="21000"/>
                </a:cubicBezTo>
                <a:cubicBezTo>
                  <a:pt x="11782" y="21332"/>
                  <a:pt x="12002" y="21600"/>
                  <a:pt x="12273" y="21600"/>
                </a:cubicBezTo>
                <a:cubicBezTo>
                  <a:pt x="12408" y="21600"/>
                  <a:pt x="12531" y="21533"/>
                  <a:pt x="12620" y="21424"/>
                </a:cubicBezTo>
                <a:lnTo>
                  <a:pt x="15565" y="17824"/>
                </a:lnTo>
                <a:cubicBezTo>
                  <a:pt x="15654" y="17716"/>
                  <a:pt x="15709" y="17566"/>
                  <a:pt x="15709" y="17400"/>
                </a:cubicBezTo>
                <a:cubicBezTo>
                  <a:pt x="15709" y="17069"/>
                  <a:pt x="15489" y="16800"/>
                  <a:pt x="15218" y="16800"/>
                </a:cubicBezTo>
                <a:moveTo>
                  <a:pt x="12764" y="17400"/>
                </a:moveTo>
                <a:cubicBezTo>
                  <a:pt x="12764" y="17069"/>
                  <a:pt x="12544" y="16800"/>
                  <a:pt x="12273" y="16800"/>
                </a:cubicBezTo>
                <a:cubicBezTo>
                  <a:pt x="12137" y="16800"/>
                  <a:pt x="12015" y="16867"/>
                  <a:pt x="11925" y="16976"/>
                </a:cubicBezTo>
                <a:lnTo>
                  <a:pt x="8981" y="20575"/>
                </a:lnTo>
                <a:cubicBezTo>
                  <a:pt x="8891" y="20685"/>
                  <a:pt x="8836" y="20835"/>
                  <a:pt x="8836" y="21000"/>
                </a:cubicBezTo>
                <a:cubicBezTo>
                  <a:pt x="8836" y="21332"/>
                  <a:pt x="9056" y="21600"/>
                  <a:pt x="9327" y="21600"/>
                </a:cubicBezTo>
                <a:cubicBezTo>
                  <a:pt x="9463" y="21600"/>
                  <a:pt x="9585" y="21533"/>
                  <a:pt x="9674" y="21424"/>
                </a:cubicBezTo>
                <a:lnTo>
                  <a:pt x="12620" y="17824"/>
                </a:lnTo>
                <a:cubicBezTo>
                  <a:pt x="12709" y="17716"/>
                  <a:pt x="12764" y="17566"/>
                  <a:pt x="12764" y="17400"/>
                </a:cubicBezTo>
                <a:moveTo>
                  <a:pt x="6873" y="17400"/>
                </a:moveTo>
                <a:cubicBezTo>
                  <a:pt x="6873" y="17069"/>
                  <a:pt x="6653" y="16800"/>
                  <a:pt x="6382" y="16800"/>
                </a:cubicBezTo>
                <a:cubicBezTo>
                  <a:pt x="6246" y="16800"/>
                  <a:pt x="6124" y="16867"/>
                  <a:pt x="6034" y="16976"/>
                </a:cubicBezTo>
                <a:lnTo>
                  <a:pt x="3090" y="20575"/>
                </a:lnTo>
                <a:cubicBezTo>
                  <a:pt x="3000" y="20685"/>
                  <a:pt x="2945" y="20835"/>
                  <a:pt x="2945" y="21000"/>
                </a:cubicBezTo>
                <a:cubicBezTo>
                  <a:pt x="2945" y="21332"/>
                  <a:pt x="3166" y="21600"/>
                  <a:pt x="3436" y="21600"/>
                </a:cubicBezTo>
                <a:cubicBezTo>
                  <a:pt x="3572" y="21600"/>
                  <a:pt x="3695" y="21533"/>
                  <a:pt x="3783" y="21424"/>
                </a:cubicBezTo>
                <a:lnTo>
                  <a:pt x="6729" y="17824"/>
                </a:lnTo>
                <a:cubicBezTo>
                  <a:pt x="6818" y="17716"/>
                  <a:pt x="6873" y="17566"/>
                  <a:pt x="6873" y="17400"/>
                </a:cubicBezTo>
                <a:moveTo>
                  <a:pt x="9818" y="17400"/>
                </a:moveTo>
                <a:cubicBezTo>
                  <a:pt x="9818" y="17069"/>
                  <a:pt x="9598" y="16800"/>
                  <a:pt x="9327" y="16800"/>
                </a:cubicBezTo>
                <a:cubicBezTo>
                  <a:pt x="9192" y="16800"/>
                  <a:pt x="9069" y="16867"/>
                  <a:pt x="8980" y="16976"/>
                </a:cubicBezTo>
                <a:lnTo>
                  <a:pt x="6035" y="20575"/>
                </a:lnTo>
                <a:cubicBezTo>
                  <a:pt x="5946" y="20685"/>
                  <a:pt x="5891" y="20835"/>
                  <a:pt x="5891" y="21000"/>
                </a:cubicBezTo>
                <a:cubicBezTo>
                  <a:pt x="5891" y="21332"/>
                  <a:pt x="6111" y="21600"/>
                  <a:pt x="6382" y="21600"/>
                </a:cubicBezTo>
                <a:cubicBezTo>
                  <a:pt x="6517" y="21600"/>
                  <a:pt x="6640" y="21533"/>
                  <a:pt x="6729" y="21424"/>
                </a:cubicBezTo>
                <a:lnTo>
                  <a:pt x="9674" y="17824"/>
                </a:lnTo>
                <a:cubicBezTo>
                  <a:pt x="9763" y="17716"/>
                  <a:pt x="9818" y="17566"/>
                  <a:pt x="9818" y="17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969">
            <a:extLst>
              <a:ext uri="{FF2B5EF4-FFF2-40B4-BE49-F238E27FC236}">
                <a16:creationId xmlns:a16="http://schemas.microsoft.com/office/drawing/2014/main" id="{3C9010CD-2EE3-AF4D-8EF4-60B32A934108}"/>
              </a:ext>
            </a:extLst>
          </p:cNvPr>
          <p:cNvSpPr/>
          <p:nvPr/>
        </p:nvSpPr>
        <p:spPr>
          <a:xfrm>
            <a:off x="3027350"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8164" y="15120"/>
                </a:moveTo>
                <a:cubicBezTo>
                  <a:pt x="17893" y="15120"/>
                  <a:pt x="17673" y="15362"/>
                  <a:pt x="17673" y="15660"/>
                </a:cubicBezTo>
                <a:lnTo>
                  <a:pt x="17673" y="17820"/>
                </a:lnTo>
                <a:cubicBezTo>
                  <a:pt x="17673" y="18118"/>
                  <a:pt x="17893" y="18360"/>
                  <a:pt x="18164" y="18360"/>
                </a:cubicBezTo>
                <a:cubicBezTo>
                  <a:pt x="18434" y="18360"/>
                  <a:pt x="18655" y="18118"/>
                  <a:pt x="18655" y="17820"/>
                </a:cubicBezTo>
                <a:lnTo>
                  <a:pt x="18655" y="15660"/>
                </a:lnTo>
                <a:cubicBezTo>
                  <a:pt x="18655" y="15362"/>
                  <a:pt x="18434" y="15120"/>
                  <a:pt x="18164" y="15120"/>
                </a:cubicBezTo>
                <a:moveTo>
                  <a:pt x="15218" y="15120"/>
                </a:moveTo>
                <a:cubicBezTo>
                  <a:pt x="14947" y="15120"/>
                  <a:pt x="14727" y="15362"/>
                  <a:pt x="14727" y="15660"/>
                </a:cubicBezTo>
                <a:lnTo>
                  <a:pt x="14727" y="18900"/>
                </a:lnTo>
                <a:cubicBezTo>
                  <a:pt x="14727" y="19198"/>
                  <a:pt x="14947" y="19440"/>
                  <a:pt x="15218" y="19440"/>
                </a:cubicBezTo>
                <a:cubicBezTo>
                  <a:pt x="15489" y="19440"/>
                  <a:pt x="15709" y="19198"/>
                  <a:pt x="15709" y="18900"/>
                </a:cubicBezTo>
                <a:lnTo>
                  <a:pt x="15709" y="15660"/>
                </a:lnTo>
                <a:cubicBezTo>
                  <a:pt x="15709" y="15362"/>
                  <a:pt x="15489" y="15120"/>
                  <a:pt x="15218" y="1512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moveTo>
                  <a:pt x="6382" y="16200"/>
                </a:moveTo>
                <a:cubicBezTo>
                  <a:pt x="6111" y="16200"/>
                  <a:pt x="5891" y="16442"/>
                  <a:pt x="5891" y="16740"/>
                </a:cubicBezTo>
                <a:lnTo>
                  <a:pt x="5891" y="18900"/>
                </a:lnTo>
                <a:cubicBezTo>
                  <a:pt x="5891" y="19198"/>
                  <a:pt x="6111" y="19440"/>
                  <a:pt x="6382" y="19440"/>
                </a:cubicBezTo>
                <a:cubicBezTo>
                  <a:pt x="6653" y="19440"/>
                  <a:pt x="6873" y="19198"/>
                  <a:pt x="6873" y="18900"/>
                </a:cubicBezTo>
                <a:lnTo>
                  <a:pt x="6873" y="16740"/>
                </a:lnTo>
                <a:cubicBezTo>
                  <a:pt x="6873" y="16442"/>
                  <a:pt x="6653" y="16200"/>
                  <a:pt x="6382" y="16200"/>
                </a:cubicBezTo>
                <a:moveTo>
                  <a:pt x="3436" y="15120"/>
                </a:moveTo>
                <a:cubicBezTo>
                  <a:pt x="3166" y="15120"/>
                  <a:pt x="2945" y="15362"/>
                  <a:pt x="2945" y="15660"/>
                </a:cubicBezTo>
                <a:lnTo>
                  <a:pt x="2945" y="18900"/>
                </a:lnTo>
                <a:cubicBezTo>
                  <a:pt x="2945" y="19198"/>
                  <a:pt x="3166" y="19440"/>
                  <a:pt x="3436" y="19440"/>
                </a:cubicBezTo>
                <a:cubicBezTo>
                  <a:pt x="3707" y="19440"/>
                  <a:pt x="3927" y="19198"/>
                  <a:pt x="3927" y="18900"/>
                </a:cubicBezTo>
                <a:lnTo>
                  <a:pt x="3927" y="15660"/>
                </a:lnTo>
                <a:cubicBezTo>
                  <a:pt x="3927" y="15362"/>
                  <a:pt x="3707" y="15120"/>
                  <a:pt x="3436" y="15120"/>
                </a:cubicBezTo>
                <a:moveTo>
                  <a:pt x="12273" y="16200"/>
                </a:moveTo>
                <a:cubicBezTo>
                  <a:pt x="12002" y="16200"/>
                  <a:pt x="11782" y="16442"/>
                  <a:pt x="11782" y="16740"/>
                </a:cubicBezTo>
                <a:lnTo>
                  <a:pt x="11782" y="19980"/>
                </a:lnTo>
                <a:cubicBezTo>
                  <a:pt x="11782" y="20278"/>
                  <a:pt x="12002" y="20520"/>
                  <a:pt x="12273" y="20520"/>
                </a:cubicBezTo>
                <a:cubicBezTo>
                  <a:pt x="12544" y="20520"/>
                  <a:pt x="12764" y="20278"/>
                  <a:pt x="12764" y="19980"/>
                </a:cubicBezTo>
                <a:lnTo>
                  <a:pt x="12764" y="16740"/>
                </a:lnTo>
                <a:cubicBezTo>
                  <a:pt x="12764" y="16442"/>
                  <a:pt x="12544" y="16200"/>
                  <a:pt x="12273" y="16200"/>
                </a:cubicBezTo>
                <a:moveTo>
                  <a:pt x="9327" y="17280"/>
                </a:moveTo>
                <a:cubicBezTo>
                  <a:pt x="9056" y="17280"/>
                  <a:pt x="8836" y="17522"/>
                  <a:pt x="8836" y="17820"/>
                </a:cubicBezTo>
                <a:lnTo>
                  <a:pt x="8836" y="21060"/>
                </a:lnTo>
                <a:cubicBezTo>
                  <a:pt x="8836" y="21358"/>
                  <a:pt x="9056" y="21600"/>
                  <a:pt x="9327" y="21600"/>
                </a:cubicBezTo>
                <a:cubicBezTo>
                  <a:pt x="9598" y="21600"/>
                  <a:pt x="9818" y="21358"/>
                  <a:pt x="9818" y="21060"/>
                </a:cubicBezTo>
                <a:lnTo>
                  <a:pt x="9818" y="17820"/>
                </a:lnTo>
                <a:cubicBezTo>
                  <a:pt x="9818" y="17522"/>
                  <a:pt x="9598" y="17280"/>
                  <a:pt x="9327" y="172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970">
            <a:extLst>
              <a:ext uri="{FF2B5EF4-FFF2-40B4-BE49-F238E27FC236}">
                <a16:creationId xmlns:a16="http://schemas.microsoft.com/office/drawing/2014/main" id="{9C77AD90-CF99-774B-A9A0-FC36808F7ED9}"/>
              </a:ext>
            </a:extLst>
          </p:cNvPr>
          <p:cNvSpPr/>
          <p:nvPr/>
        </p:nvSpPr>
        <p:spPr>
          <a:xfrm>
            <a:off x="3560611"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9636"/>
                </a:moveTo>
                <a:cubicBezTo>
                  <a:pt x="15167" y="19636"/>
                  <a:pt x="14727" y="20076"/>
                  <a:pt x="14727" y="20618"/>
                </a:cubicBezTo>
                <a:cubicBezTo>
                  <a:pt x="14727" y="21160"/>
                  <a:pt x="15167" y="21600"/>
                  <a:pt x="15709" y="21600"/>
                </a:cubicBezTo>
                <a:cubicBezTo>
                  <a:pt x="16251" y="21600"/>
                  <a:pt x="16691" y="21160"/>
                  <a:pt x="16691" y="20618"/>
                </a:cubicBezTo>
                <a:cubicBezTo>
                  <a:pt x="16691" y="20076"/>
                  <a:pt x="16251" y="19636"/>
                  <a:pt x="15709" y="19636"/>
                </a:cubicBezTo>
                <a:moveTo>
                  <a:pt x="18655" y="16691"/>
                </a:moveTo>
                <a:cubicBezTo>
                  <a:pt x="18113" y="16691"/>
                  <a:pt x="17673" y="17131"/>
                  <a:pt x="17673" y="17673"/>
                </a:cubicBezTo>
                <a:cubicBezTo>
                  <a:pt x="17673" y="18215"/>
                  <a:pt x="18113" y="18655"/>
                  <a:pt x="18655" y="18655"/>
                </a:cubicBezTo>
                <a:cubicBezTo>
                  <a:pt x="19196" y="18655"/>
                  <a:pt x="19636" y="18215"/>
                  <a:pt x="19636" y="17673"/>
                </a:cubicBezTo>
                <a:cubicBezTo>
                  <a:pt x="19636" y="17131"/>
                  <a:pt x="19196" y="16691"/>
                  <a:pt x="18655" y="16691"/>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6"/>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7"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6"/>
                </a:cubicBezTo>
                <a:moveTo>
                  <a:pt x="15709" y="15709"/>
                </a:moveTo>
                <a:cubicBezTo>
                  <a:pt x="15709" y="15167"/>
                  <a:pt x="15269" y="14727"/>
                  <a:pt x="14727" y="14727"/>
                </a:cubicBezTo>
                <a:cubicBezTo>
                  <a:pt x="14186" y="14727"/>
                  <a:pt x="13745" y="15167"/>
                  <a:pt x="13745" y="15709"/>
                </a:cubicBezTo>
                <a:cubicBezTo>
                  <a:pt x="13745" y="16252"/>
                  <a:pt x="14186" y="16691"/>
                  <a:pt x="14727" y="16691"/>
                </a:cubicBezTo>
                <a:cubicBezTo>
                  <a:pt x="15269" y="16691"/>
                  <a:pt x="15709" y="16252"/>
                  <a:pt x="15709" y="15709"/>
                </a:cubicBezTo>
                <a:moveTo>
                  <a:pt x="10800" y="17673"/>
                </a:moveTo>
                <a:cubicBezTo>
                  <a:pt x="10258" y="17673"/>
                  <a:pt x="9818" y="18113"/>
                  <a:pt x="9818" y="18655"/>
                </a:cubicBezTo>
                <a:cubicBezTo>
                  <a:pt x="9818" y="19196"/>
                  <a:pt x="10258" y="19636"/>
                  <a:pt x="10800" y="19636"/>
                </a:cubicBezTo>
                <a:cubicBezTo>
                  <a:pt x="11342" y="19636"/>
                  <a:pt x="11782" y="19196"/>
                  <a:pt x="11782" y="18655"/>
                </a:cubicBezTo>
                <a:cubicBezTo>
                  <a:pt x="11782" y="18113"/>
                  <a:pt x="11342" y="17673"/>
                  <a:pt x="10800" y="17673"/>
                </a:cubicBezTo>
                <a:moveTo>
                  <a:pt x="2945" y="15709"/>
                </a:moveTo>
                <a:cubicBezTo>
                  <a:pt x="2404" y="15709"/>
                  <a:pt x="1964" y="16149"/>
                  <a:pt x="1964" y="16691"/>
                </a:cubicBezTo>
                <a:cubicBezTo>
                  <a:pt x="1964" y="17233"/>
                  <a:pt x="2404" y="17673"/>
                  <a:pt x="2945" y="17673"/>
                </a:cubicBezTo>
                <a:cubicBezTo>
                  <a:pt x="3487" y="17673"/>
                  <a:pt x="3927" y="17233"/>
                  <a:pt x="3927" y="16691"/>
                </a:cubicBezTo>
                <a:cubicBezTo>
                  <a:pt x="3927" y="16149"/>
                  <a:pt x="3487" y="15709"/>
                  <a:pt x="2945" y="15709"/>
                </a:cubicBezTo>
                <a:moveTo>
                  <a:pt x="4909" y="18655"/>
                </a:moveTo>
                <a:cubicBezTo>
                  <a:pt x="4367" y="18655"/>
                  <a:pt x="3927" y="19095"/>
                  <a:pt x="3927" y="19636"/>
                </a:cubicBezTo>
                <a:cubicBezTo>
                  <a:pt x="3927" y="20179"/>
                  <a:pt x="4367" y="20618"/>
                  <a:pt x="4909" y="20618"/>
                </a:cubicBezTo>
                <a:cubicBezTo>
                  <a:pt x="5451" y="20618"/>
                  <a:pt x="5891" y="20179"/>
                  <a:pt x="5891" y="19636"/>
                </a:cubicBezTo>
                <a:cubicBezTo>
                  <a:pt x="5891" y="19095"/>
                  <a:pt x="5451" y="18655"/>
                  <a:pt x="4909" y="18655"/>
                </a:cubicBezTo>
                <a:moveTo>
                  <a:pt x="7855" y="13745"/>
                </a:moveTo>
                <a:cubicBezTo>
                  <a:pt x="7313" y="13745"/>
                  <a:pt x="6873" y="14186"/>
                  <a:pt x="6873" y="14727"/>
                </a:cubicBezTo>
                <a:cubicBezTo>
                  <a:pt x="6873" y="15270"/>
                  <a:pt x="7313" y="15709"/>
                  <a:pt x="7855" y="15709"/>
                </a:cubicBezTo>
                <a:cubicBezTo>
                  <a:pt x="8396" y="15709"/>
                  <a:pt x="8836" y="15270"/>
                  <a:pt x="8836" y="14727"/>
                </a:cubicBezTo>
                <a:cubicBezTo>
                  <a:pt x="8836" y="14186"/>
                  <a:pt x="8396" y="13745"/>
                  <a:pt x="7855"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971">
            <a:extLst>
              <a:ext uri="{FF2B5EF4-FFF2-40B4-BE49-F238E27FC236}">
                <a16:creationId xmlns:a16="http://schemas.microsoft.com/office/drawing/2014/main" id="{AEC05F24-BACD-254C-81A3-71E7ED653207}"/>
              </a:ext>
            </a:extLst>
          </p:cNvPr>
          <p:cNvSpPr/>
          <p:nvPr/>
        </p:nvSpPr>
        <p:spPr>
          <a:xfrm>
            <a:off x="4093872"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5709"/>
                </a:moveTo>
                <a:cubicBezTo>
                  <a:pt x="16555" y="15709"/>
                  <a:pt x="16433" y="15764"/>
                  <a:pt x="16344" y="15853"/>
                </a:cubicBezTo>
                <a:lnTo>
                  <a:pt x="13399" y="18798"/>
                </a:lnTo>
                <a:cubicBezTo>
                  <a:pt x="13310" y="18888"/>
                  <a:pt x="13255" y="19010"/>
                  <a:pt x="13255" y="19145"/>
                </a:cubicBezTo>
                <a:cubicBezTo>
                  <a:pt x="13255" y="19417"/>
                  <a:pt x="13474" y="19636"/>
                  <a:pt x="13745" y="19636"/>
                </a:cubicBezTo>
                <a:cubicBezTo>
                  <a:pt x="13881" y="19636"/>
                  <a:pt x="14003" y="19582"/>
                  <a:pt x="14093" y="19493"/>
                </a:cubicBezTo>
                <a:lnTo>
                  <a:pt x="17038" y="16547"/>
                </a:lnTo>
                <a:cubicBezTo>
                  <a:pt x="17127" y="16458"/>
                  <a:pt x="17182" y="16336"/>
                  <a:pt x="17182" y="16200"/>
                </a:cubicBezTo>
                <a:cubicBezTo>
                  <a:pt x="17182" y="15929"/>
                  <a:pt x="16962" y="15709"/>
                  <a:pt x="16691" y="15709"/>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7"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6382" y="15709"/>
                </a:moveTo>
                <a:cubicBezTo>
                  <a:pt x="6246" y="15709"/>
                  <a:pt x="6123" y="15764"/>
                  <a:pt x="6035" y="15853"/>
                </a:cubicBezTo>
                <a:lnTo>
                  <a:pt x="3090" y="18798"/>
                </a:lnTo>
                <a:cubicBezTo>
                  <a:pt x="3001" y="18888"/>
                  <a:pt x="2945" y="19010"/>
                  <a:pt x="2945" y="19145"/>
                </a:cubicBezTo>
                <a:cubicBezTo>
                  <a:pt x="2945" y="19417"/>
                  <a:pt x="3165" y="19636"/>
                  <a:pt x="3436" y="19636"/>
                </a:cubicBezTo>
                <a:cubicBezTo>
                  <a:pt x="3572" y="19636"/>
                  <a:pt x="3695" y="19582"/>
                  <a:pt x="3783" y="19493"/>
                </a:cubicBezTo>
                <a:lnTo>
                  <a:pt x="6729" y="16547"/>
                </a:lnTo>
                <a:cubicBezTo>
                  <a:pt x="6818" y="16458"/>
                  <a:pt x="6873" y="16336"/>
                  <a:pt x="6873" y="16200"/>
                </a:cubicBezTo>
                <a:cubicBezTo>
                  <a:pt x="6873" y="15929"/>
                  <a:pt x="6653" y="15709"/>
                  <a:pt x="6382" y="15709"/>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10" y="20851"/>
                  <a:pt x="7855" y="20974"/>
                  <a:pt x="7855" y="21109"/>
                </a:cubicBezTo>
                <a:cubicBezTo>
                  <a:pt x="7855" y="21380"/>
                  <a:pt x="8074" y="21600"/>
                  <a:pt x="8345" y="21600"/>
                </a:cubicBezTo>
                <a:cubicBezTo>
                  <a:pt x="8481" y="21600"/>
                  <a:pt x="8604"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972">
            <a:extLst>
              <a:ext uri="{FF2B5EF4-FFF2-40B4-BE49-F238E27FC236}">
                <a16:creationId xmlns:a16="http://schemas.microsoft.com/office/drawing/2014/main" id="{56949D33-1576-9946-A35A-B97D986C8E0D}"/>
              </a:ext>
            </a:extLst>
          </p:cNvPr>
          <p:cNvSpPr/>
          <p:nvPr/>
        </p:nvSpPr>
        <p:spPr>
          <a:xfrm>
            <a:off x="4627133"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09" y="20851"/>
                  <a:pt x="7855" y="20974"/>
                  <a:pt x="7855" y="21109"/>
                </a:cubicBezTo>
                <a:cubicBezTo>
                  <a:pt x="7855" y="21380"/>
                  <a:pt x="8074" y="21600"/>
                  <a:pt x="8345" y="21600"/>
                </a:cubicBezTo>
                <a:cubicBezTo>
                  <a:pt x="8481" y="21600"/>
                  <a:pt x="8603"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973">
            <a:extLst>
              <a:ext uri="{FF2B5EF4-FFF2-40B4-BE49-F238E27FC236}">
                <a16:creationId xmlns:a16="http://schemas.microsoft.com/office/drawing/2014/main" id="{36C5DB62-5293-E347-9058-35324DA5553F}"/>
              </a:ext>
            </a:extLst>
          </p:cNvPr>
          <p:cNvSpPr/>
          <p:nvPr/>
        </p:nvSpPr>
        <p:spPr>
          <a:xfrm>
            <a:off x="5160394" y="4618113"/>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1782" y="12505"/>
                </a:moveTo>
                <a:lnTo>
                  <a:pt x="4418" y="12505"/>
                </a:lnTo>
                <a:cubicBezTo>
                  <a:pt x="4147" y="12505"/>
                  <a:pt x="3927" y="12759"/>
                  <a:pt x="3927" y="13074"/>
                </a:cubicBezTo>
                <a:cubicBezTo>
                  <a:pt x="3927" y="13388"/>
                  <a:pt x="4147" y="13642"/>
                  <a:pt x="4418" y="13642"/>
                </a:cubicBezTo>
                <a:lnTo>
                  <a:pt x="11782" y="13642"/>
                </a:lnTo>
                <a:cubicBezTo>
                  <a:pt x="13408" y="13642"/>
                  <a:pt x="14727" y="15170"/>
                  <a:pt x="14727" y="17053"/>
                </a:cubicBezTo>
                <a:cubicBezTo>
                  <a:pt x="14727" y="18937"/>
                  <a:pt x="13408" y="20463"/>
                  <a:pt x="11782" y="20463"/>
                </a:cubicBezTo>
                <a:lnTo>
                  <a:pt x="11291" y="20463"/>
                </a:lnTo>
                <a:cubicBezTo>
                  <a:pt x="11020" y="20463"/>
                  <a:pt x="10800" y="20717"/>
                  <a:pt x="10800" y="21032"/>
                </a:cubicBezTo>
                <a:cubicBezTo>
                  <a:pt x="10800" y="21346"/>
                  <a:pt x="11020" y="21600"/>
                  <a:pt x="11291" y="21600"/>
                </a:cubicBezTo>
                <a:lnTo>
                  <a:pt x="11782" y="21600"/>
                </a:lnTo>
                <a:cubicBezTo>
                  <a:pt x="13951" y="21600"/>
                  <a:pt x="15709" y="19564"/>
                  <a:pt x="15709" y="17053"/>
                </a:cubicBezTo>
                <a:cubicBezTo>
                  <a:pt x="15709" y="14541"/>
                  <a:pt x="13951" y="12505"/>
                  <a:pt x="11782" y="12505"/>
                </a:cubicBezTo>
                <a:moveTo>
                  <a:pt x="18655" y="10232"/>
                </a:moveTo>
                <a:lnTo>
                  <a:pt x="2455" y="10232"/>
                </a:lnTo>
                <a:cubicBezTo>
                  <a:pt x="2183" y="10232"/>
                  <a:pt x="1964" y="10486"/>
                  <a:pt x="1964" y="10800"/>
                </a:cubicBezTo>
                <a:cubicBezTo>
                  <a:pt x="1964" y="11114"/>
                  <a:pt x="2183" y="11368"/>
                  <a:pt x="2455" y="11368"/>
                </a:cubicBezTo>
                <a:lnTo>
                  <a:pt x="18655" y="11368"/>
                </a:lnTo>
                <a:cubicBezTo>
                  <a:pt x="19739" y="11368"/>
                  <a:pt x="20618" y="12386"/>
                  <a:pt x="20618" y="13642"/>
                </a:cubicBezTo>
                <a:cubicBezTo>
                  <a:pt x="20618" y="14898"/>
                  <a:pt x="19739" y="15916"/>
                  <a:pt x="18655" y="15916"/>
                </a:cubicBezTo>
                <a:lnTo>
                  <a:pt x="18164" y="15916"/>
                </a:lnTo>
                <a:cubicBezTo>
                  <a:pt x="17892" y="15916"/>
                  <a:pt x="17673" y="16170"/>
                  <a:pt x="17673" y="16484"/>
                </a:cubicBezTo>
                <a:cubicBezTo>
                  <a:pt x="17673" y="16798"/>
                  <a:pt x="17892" y="17053"/>
                  <a:pt x="18164" y="17053"/>
                </a:cubicBezTo>
                <a:lnTo>
                  <a:pt x="18655" y="17053"/>
                </a:lnTo>
                <a:cubicBezTo>
                  <a:pt x="20281" y="17053"/>
                  <a:pt x="21600" y="15526"/>
                  <a:pt x="21600" y="13642"/>
                </a:cubicBezTo>
                <a:cubicBezTo>
                  <a:pt x="21600" y="11759"/>
                  <a:pt x="20281" y="10232"/>
                  <a:pt x="18655" y="10232"/>
                </a:cubicBezTo>
                <a:moveTo>
                  <a:pt x="17673" y="6821"/>
                </a:moveTo>
                <a:cubicBezTo>
                  <a:pt x="17673" y="5565"/>
                  <a:pt x="16794" y="4547"/>
                  <a:pt x="15709" y="4547"/>
                </a:cubicBezTo>
                <a:lnTo>
                  <a:pt x="15218" y="4547"/>
                </a:lnTo>
                <a:cubicBezTo>
                  <a:pt x="14947" y="4547"/>
                  <a:pt x="14727" y="4802"/>
                  <a:pt x="14727" y="5116"/>
                </a:cubicBezTo>
                <a:cubicBezTo>
                  <a:pt x="14727" y="5430"/>
                  <a:pt x="14947" y="5684"/>
                  <a:pt x="15218" y="5684"/>
                </a:cubicBezTo>
                <a:lnTo>
                  <a:pt x="15709" y="5684"/>
                </a:lnTo>
                <a:cubicBezTo>
                  <a:pt x="16251" y="5684"/>
                  <a:pt x="16691" y="6194"/>
                  <a:pt x="16691" y="6821"/>
                </a:cubicBezTo>
                <a:cubicBezTo>
                  <a:pt x="16691" y="7448"/>
                  <a:pt x="16251" y="7958"/>
                  <a:pt x="15709" y="7958"/>
                </a:cubicBezTo>
                <a:lnTo>
                  <a:pt x="491" y="7958"/>
                </a:lnTo>
                <a:cubicBezTo>
                  <a:pt x="220" y="7958"/>
                  <a:pt x="0" y="8212"/>
                  <a:pt x="0" y="8526"/>
                </a:cubicBezTo>
                <a:cubicBezTo>
                  <a:pt x="0" y="8841"/>
                  <a:pt x="220" y="9095"/>
                  <a:pt x="491" y="9095"/>
                </a:cubicBezTo>
                <a:lnTo>
                  <a:pt x="15709" y="9095"/>
                </a:lnTo>
                <a:cubicBezTo>
                  <a:pt x="16794" y="9095"/>
                  <a:pt x="17673" y="8077"/>
                  <a:pt x="17673" y="6821"/>
                </a:cubicBezTo>
                <a:moveTo>
                  <a:pt x="2455" y="6821"/>
                </a:moveTo>
                <a:lnTo>
                  <a:pt x="9818" y="6821"/>
                </a:lnTo>
                <a:cubicBezTo>
                  <a:pt x="11444" y="6821"/>
                  <a:pt x="12764" y="5294"/>
                  <a:pt x="12764" y="3411"/>
                </a:cubicBezTo>
                <a:cubicBezTo>
                  <a:pt x="12764" y="1528"/>
                  <a:pt x="11444" y="0"/>
                  <a:pt x="9818" y="0"/>
                </a:cubicBezTo>
                <a:lnTo>
                  <a:pt x="9327" y="0"/>
                </a:lnTo>
                <a:cubicBezTo>
                  <a:pt x="9056" y="0"/>
                  <a:pt x="8836" y="254"/>
                  <a:pt x="8836" y="568"/>
                </a:cubicBezTo>
                <a:cubicBezTo>
                  <a:pt x="8836" y="883"/>
                  <a:pt x="9056" y="1137"/>
                  <a:pt x="9327" y="1137"/>
                </a:cubicBezTo>
                <a:lnTo>
                  <a:pt x="9818" y="1137"/>
                </a:lnTo>
                <a:cubicBezTo>
                  <a:pt x="10903" y="1137"/>
                  <a:pt x="11782" y="2155"/>
                  <a:pt x="11782" y="3411"/>
                </a:cubicBezTo>
                <a:cubicBezTo>
                  <a:pt x="11782" y="4666"/>
                  <a:pt x="10903" y="5684"/>
                  <a:pt x="9818" y="5684"/>
                </a:cubicBezTo>
                <a:lnTo>
                  <a:pt x="2455" y="5684"/>
                </a:lnTo>
                <a:cubicBezTo>
                  <a:pt x="2183" y="5684"/>
                  <a:pt x="1964" y="5938"/>
                  <a:pt x="1964" y="6253"/>
                </a:cubicBezTo>
                <a:cubicBezTo>
                  <a:pt x="1964" y="6567"/>
                  <a:pt x="2183" y="6821"/>
                  <a:pt x="2455" y="682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974">
            <a:extLst>
              <a:ext uri="{FF2B5EF4-FFF2-40B4-BE49-F238E27FC236}">
                <a16:creationId xmlns:a16="http://schemas.microsoft.com/office/drawing/2014/main" id="{8E519961-8B92-7041-97CC-D4A350ADB38D}"/>
              </a:ext>
            </a:extLst>
          </p:cNvPr>
          <p:cNvSpPr/>
          <p:nvPr/>
        </p:nvSpPr>
        <p:spPr>
          <a:xfrm>
            <a:off x="5693655"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480" y="13937"/>
                </a:moveTo>
                <a:cubicBezTo>
                  <a:pt x="14147" y="14117"/>
                  <a:pt x="13804" y="14208"/>
                  <a:pt x="13451" y="14208"/>
                </a:cubicBezTo>
                <a:cubicBezTo>
                  <a:pt x="12999" y="14208"/>
                  <a:pt x="12590" y="14119"/>
                  <a:pt x="12225" y="13943"/>
                </a:cubicBezTo>
                <a:cubicBezTo>
                  <a:pt x="11859" y="13768"/>
                  <a:pt x="11545" y="13525"/>
                  <a:pt x="11282" y="13217"/>
                </a:cubicBezTo>
                <a:cubicBezTo>
                  <a:pt x="11020" y="12909"/>
                  <a:pt x="10816" y="12544"/>
                  <a:pt x="10672" y="12121"/>
                </a:cubicBezTo>
                <a:cubicBezTo>
                  <a:pt x="10529" y="11698"/>
                  <a:pt x="10457" y="11236"/>
                  <a:pt x="10457" y="10734"/>
                </a:cubicBezTo>
                <a:cubicBezTo>
                  <a:pt x="10457" y="10268"/>
                  <a:pt x="10529" y="9832"/>
                  <a:pt x="10672" y="9427"/>
                </a:cubicBezTo>
                <a:cubicBezTo>
                  <a:pt x="10816" y="9022"/>
                  <a:pt x="11020" y="8668"/>
                  <a:pt x="11282" y="8364"/>
                </a:cubicBezTo>
                <a:cubicBezTo>
                  <a:pt x="11545" y="8060"/>
                  <a:pt x="11859" y="7823"/>
                  <a:pt x="12225" y="7651"/>
                </a:cubicBezTo>
                <a:cubicBezTo>
                  <a:pt x="12590" y="7479"/>
                  <a:pt x="12999" y="7393"/>
                  <a:pt x="13451" y="7393"/>
                </a:cubicBezTo>
                <a:cubicBezTo>
                  <a:pt x="13755" y="7393"/>
                  <a:pt x="14057" y="7456"/>
                  <a:pt x="14357" y="7579"/>
                </a:cubicBezTo>
                <a:cubicBezTo>
                  <a:pt x="14656" y="7702"/>
                  <a:pt x="14966" y="7948"/>
                  <a:pt x="15287" y="8318"/>
                </a:cubicBezTo>
                <a:lnTo>
                  <a:pt x="16494" y="7367"/>
                </a:lnTo>
                <a:cubicBezTo>
                  <a:pt x="16059" y="6830"/>
                  <a:pt x="15589" y="6449"/>
                  <a:pt x="15083" y="6225"/>
                </a:cubicBezTo>
                <a:cubicBezTo>
                  <a:pt x="14578" y="6000"/>
                  <a:pt x="14030" y="5888"/>
                  <a:pt x="13439" y="5888"/>
                </a:cubicBezTo>
                <a:cubicBezTo>
                  <a:pt x="12765" y="5888"/>
                  <a:pt x="12147" y="6005"/>
                  <a:pt x="11584" y="6238"/>
                </a:cubicBezTo>
                <a:cubicBezTo>
                  <a:pt x="11021" y="6471"/>
                  <a:pt x="10537" y="6804"/>
                  <a:pt x="10131" y="7235"/>
                </a:cubicBezTo>
                <a:cubicBezTo>
                  <a:pt x="9724" y="7666"/>
                  <a:pt x="9405" y="8188"/>
                  <a:pt x="9176" y="8800"/>
                </a:cubicBezTo>
                <a:cubicBezTo>
                  <a:pt x="8946" y="9412"/>
                  <a:pt x="8831" y="10092"/>
                  <a:pt x="8831" y="10840"/>
                </a:cubicBezTo>
                <a:cubicBezTo>
                  <a:pt x="8831" y="11571"/>
                  <a:pt x="8946" y="12235"/>
                  <a:pt x="9176" y="12835"/>
                </a:cubicBezTo>
                <a:cubicBezTo>
                  <a:pt x="9405" y="13433"/>
                  <a:pt x="9724" y="13946"/>
                  <a:pt x="10131" y="14373"/>
                </a:cubicBezTo>
                <a:cubicBezTo>
                  <a:pt x="10537" y="14800"/>
                  <a:pt x="11021" y="15130"/>
                  <a:pt x="11584" y="15363"/>
                </a:cubicBezTo>
                <a:cubicBezTo>
                  <a:pt x="12147" y="15597"/>
                  <a:pt x="12765" y="15713"/>
                  <a:pt x="13439" y="15713"/>
                </a:cubicBezTo>
                <a:cubicBezTo>
                  <a:pt x="14079" y="15713"/>
                  <a:pt x="14683" y="15581"/>
                  <a:pt x="15250" y="15317"/>
                </a:cubicBezTo>
                <a:cubicBezTo>
                  <a:pt x="15816" y="15053"/>
                  <a:pt x="16297" y="14630"/>
                  <a:pt x="16691" y="14049"/>
                </a:cubicBezTo>
                <a:lnTo>
                  <a:pt x="15410" y="13072"/>
                </a:lnTo>
                <a:cubicBezTo>
                  <a:pt x="15122" y="13468"/>
                  <a:pt x="14813" y="13756"/>
                  <a:pt x="14480" y="13937"/>
                </a:cubicBezTo>
                <a:moveTo>
                  <a:pt x="5891" y="6873"/>
                </a:moveTo>
                <a:cubicBezTo>
                  <a:pt x="5349" y="6873"/>
                  <a:pt x="4909" y="6433"/>
                  <a:pt x="4909" y="5891"/>
                </a:cubicBezTo>
                <a:cubicBezTo>
                  <a:pt x="4909" y="5349"/>
                  <a:pt x="5349" y="4909"/>
                  <a:pt x="5891" y="4909"/>
                </a:cubicBezTo>
                <a:cubicBezTo>
                  <a:pt x="6433" y="4909"/>
                  <a:pt x="6873" y="5349"/>
                  <a:pt x="6873" y="5891"/>
                </a:cubicBezTo>
                <a:cubicBezTo>
                  <a:pt x="6873" y="6433"/>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975">
            <a:extLst>
              <a:ext uri="{FF2B5EF4-FFF2-40B4-BE49-F238E27FC236}">
                <a16:creationId xmlns:a16="http://schemas.microsoft.com/office/drawing/2014/main" id="{91B16F0C-5927-BE40-8CB4-39AB0B3BF467}"/>
              </a:ext>
            </a:extLst>
          </p:cNvPr>
          <p:cNvSpPr/>
          <p:nvPr/>
        </p:nvSpPr>
        <p:spPr>
          <a:xfrm>
            <a:off x="6303097"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9825" y="15704"/>
                </a:moveTo>
                <a:lnTo>
                  <a:pt x="11291" y="15709"/>
                </a:lnTo>
                <a:lnTo>
                  <a:pt x="11291" y="11782"/>
                </a:lnTo>
                <a:lnTo>
                  <a:pt x="15218" y="11782"/>
                </a:lnTo>
                <a:lnTo>
                  <a:pt x="15218" y="10309"/>
                </a:lnTo>
                <a:lnTo>
                  <a:pt x="11291" y="10309"/>
                </a:lnTo>
                <a:lnTo>
                  <a:pt x="11291" y="7364"/>
                </a:lnTo>
                <a:lnTo>
                  <a:pt x="15709" y="7364"/>
                </a:lnTo>
                <a:lnTo>
                  <a:pt x="15711" y="5897"/>
                </a:lnTo>
                <a:lnTo>
                  <a:pt x="9825" y="5897"/>
                </a:lnTo>
                <a:cubicBezTo>
                  <a:pt x="9825" y="5897"/>
                  <a:pt x="9825" y="15704"/>
                  <a:pt x="9825" y="15704"/>
                </a:cubicBezTo>
                <a:close/>
                <a:moveTo>
                  <a:pt x="5891" y="6873"/>
                </a:moveTo>
                <a:cubicBezTo>
                  <a:pt x="5349" y="6873"/>
                  <a:pt x="4909" y="6434"/>
                  <a:pt x="4909" y="5891"/>
                </a:cubicBezTo>
                <a:cubicBezTo>
                  <a:pt x="4909" y="5349"/>
                  <a:pt x="5349" y="4909"/>
                  <a:pt x="5891" y="4909"/>
                </a:cubicBezTo>
                <a:cubicBezTo>
                  <a:pt x="6433" y="4909"/>
                  <a:pt x="6873" y="5349"/>
                  <a:pt x="6873" y="5891"/>
                </a:cubicBezTo>
                <a:cubicBezTo>
                  <a:pt x="6873" y="6434"/>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976">
            <a:extLst>
              <a:ext uri="{FF2B5EF4-FFF2-40B4-BE49-F238E27FC236}">
                <a16:creationId xmlns:a16="http://schemas.microsoft.com/office/drawing/2014/main" id="{42787E61-6AAB-E44C-8D09-56B454470373}"/>
              </a:ext>
            </a:extLst>
          </p:cNvPr>
          <p:cNvSpPr/>
          <p:nvPr/>
        </p:nvSpPr>
        <p:spPr>
          <a:xfrm>
            <a:off x="6836358"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977">
            <a:extLst>
              <a:ext uri="{FF2B5EF4-FFF2-40B4-BE49-F238E27FC236}">
                <a16:creationId xmlns:a16="http://schemas.microsoft.com/office/drawing/2014/main" id="{D7D54A24-4D5A-2C4F-8243-8CD20F806BC7}"/>
              </a:ext>
            </a:extLst>
          </p:cNvPr>
          <p:cNvSpPr/>
          <p:nvPr/>
        </p:nvSpPr>
        <p:spPr>
          <a:xfrm>
            <a:off x="7369619"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978">
            <a:extLst>
              <a:ext uri="{FF2B5EF4-FFF2-40B4-BE49-F238E27FC236}">
                <a16:creationId xmlns:a16="http://schemas.microsoft.com/office/drawing/2014/main" id="{59C5FF72-67E4-784B-BA40-6FA947C2AAC7}"/>
              </a:ext>
            </a:extLst>
          </p:cNvPr>
          <p:cNvSpPr/>
          <p:nvPr/>
        </p:nvSpPr>
        <p:spPr>
          <a:xfrm>
            <a:off x="7902880"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0800" y="982"/>
                  <a:pt x="10800" y="20618"/>
                  <a:pt x="10800" y="20618"/>
                </a:cubicBezTo>
                <a:close/>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979">
            <a:extLst>
              <a:ext uri="{FF2B5EF4-FFF2-40B4-BE49-F238E27FC236}">
                <a16:creationId xmlns:a16="http://schemas.microsoft.com/office/drawing/2014/main" id="{B6AB4B82-6C35-5E49-B5D8-A96F5157106E}"/>
              </a:ext>
            </a:extLst>
          </p:cNvPr>
          <p:cNvSpPr/>
          <p:nvPr/>
        </p:nvSpPr>
        <p:spPr>
          <a:xfrm>
            <a:off x="8436141"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0" y="20533"/>
                </a:moveTo>
                <a:cubicBezTo>
                  <a:pt x="4730" y="19927"/>
                  <a:pt x="982" y="15805"/>
                  <a:pt x="982" y="10800"/>
                </a:cubicBezTo>
                <a:cubicBezTo>
                  <a:pt x="982" y="5795"/>
                  <a:pt x="4730" y="1673"/>
                  <a:pt x="9570" y="1067"/>
                </a:cubicBezTo>
                <a:cubicBezTo>
                  <a:pt x="7282" y="3663"/>
                  <a:pt x="5891" y="7068"/>
                  <a:pt x="5891" y="10800"/>
                </a:cubicBezTo>
                <a:cubicBezTo>
                  <a:pt x="5891" y="14532"/>
                  <a:pt x="7282" y="17937"/>
                  <a:pt x="9570" y="20533"/>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980">
            <a:extLst>
              <a:ext uri="{FF2B5EF4-FFF2-40B4-BE49-F238E27FC236}">
                <a16:creationId xmlns:a16="http://schemas.microsoft.com/office/drawing/2014/main" id="{61FD702C-59E5-934F-8A8D-F7873599D1B6}"/>
              </a:ext>
            </a:extLst>
          </p:cNvPr>
          <p:cNvSpPr/>
          <p:nvPr/>
        </p:nvSpPr>
        <p:spPr>
          <a:xfrm>
            <a:off x="8969402" y="4103897"/>
            <a:ext cx="279328" cy="279328"/>
          </a:xfrm>
          <a:prstGeom prst="ellipse">
            <a:avLst/>
          </a:pr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981">
            <a:extLst>
              <a:ext uri="{FF2B5EF4-FFF2-40B4-BE49-F238E27FC236}">
                <a16:creationId xmlns:a16="http://schemas.microsoft.com/office/drawing/2014/main" id="{26F1B4BC-27EE-6147-8C4B-182ED1B07C97}"/>
              </a:ext>
            </a:extLst>
          </p:cNvPr>
          <p:cNvSpPr/>
          <p:nvPr/>
        </p:nvSpPr>
        <p:spPr>
          <a:xfrm>
            <a:off x="9502663"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30" y="20533"/>
                </a:moveTo>
                <a:cubicBezTo>
                  <a:pt x="14318" y="17937"/>
                  <a:pt x="15709" y="14532"/>
                  <a:pt x="15709" y="10800"/>
                </a:cubicBezTo>
                <a:cubicBezTo>
                  <a:pt x="15709" y="7068"/>
                  <a:pt x="14318" y="3663"/>
                  <a:pt x="12030" y="1067"/>
                </a:cubicBezTo>
                <a:cubicBezTo>
                  <a:pt x="16870" y="1673"/>
                  <a:pt x="20618" y="5795"/>
                  <a:pt x="20618" y="10800"/>
                </a:cubicBezTo>
                <a:cubicBezTo>
                  <a:pt x="20618" y="15805"/>
                  <a:pt x="16870" y="19927"/>
                  <a:pt x="1203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982">
            <a:extLst>
              <a:ext uri="{FF2B5EF4-FFF2-40B4-BE49-F238E27FC236}">
                <a16:creationId xmlns:a16="http://schemas.microsoft.com/office/drawing/2014/main" id="{CF5E64B2-F9C4-424A-BC61-BBF63ECCF2CC}"/>
              </a:ext>
            </a:extLst>
          </p:cNvPr>
          <p:cNvSpPr/>
          <p:nvPr/>
        </p:nvSpPr>
        <p:spPr>
          <a:xfrm>
            <a:off x="10035924"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lnTo>
                  <a:pt x="10800" y="982"/>
                </a:ln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983">
            <a:extLst>
              <a:ext uri="{FF2B5EF4-FFF2-40B4-BE49-F238E27FC236}">
                <a16:creationId xmlns:a16="http://schemas.microsoft.com/office/drawing/2014/main" id="{1FCC034F-5784-E843-A2EB-A34C1C46F44B}"/>
              </a:ext>
            </a:extLst>
          </p:cNvPr>
          <p:cNvSpPr/>
          <p:nvPr/>
        </p:nvSpPr>
        <p:spPr>
          <a:xfrm>
            <a:off x="10569185"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10378" y="20618"/>
                  <a:pt x="9964" y="20583"/>
                  <a:pt x="9556" y="20531"/>
                </a:cubicBezTo>
                <a:cubicBezTo>
                  <a:pt x="7276" y="17937"/>
                  <a:pt x="5891" y="14524"/>
                  <a:pt x="5891" y="10800"/>
                </a:cubicBezTo>
                <a:cubicBezTo>
                  <a:pt x="5891" y="7076"/>
                  <a:pt x="7276" y="3663"/>
                  <a:pt x="9556" y="1069"/>
                </a:cubicBezTo>
                <a:cubicBezTo>
                  <a:pt x="9964" y="1017"/>
                  <a:pt x="10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984">
            <a:extLst>
              <a:ext uri="{FF2B5EF4-FFF2-40B4-BE49-F238E27FC236}">
                <a16:creationId xmlns:a16="http://schemas.microsoft.com/office/drawing/2014/main" id="{7A79F6AD-62DC-5B4B-B90D-C3B9FA40E0F8}"/>
              </a:ext>
            </a:extLst>
          </p:cNvPr>
          <p:cNvSpPr/>
          <p:nvPr/>
        </p:nvSpPr>
        <p:spPr>
          <a:xfrm>
            <a:off x="11178627" y="4103897"/>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6029" y="20618"/>
                  <a:pt x="2160" y="18860"/>
                  <a:pt x="2160" y="16691"/>
                </a:cubicBezTo>
                <a:cubicBezTo>
                  <a:pt x="2160" y="15238"/>
                  <a:pt x="3900" y="13973"/>
                  <a:pt x="6480" y="13293"/>
                </a:cubicBezTo>
                <a:lnTo>
                  <a:pt x="6480" y="2945"/>
                </a:lnTo>
                <a:cubicBezTo>
                  <a:pt x="6480" y="1861"/>
                  <a:pt x="8414" y="982"/>
                  <a:pt x="10800" y="982"/>
                </a:cubicBezTo>
                <a:cubicBezTo>
                  <a:pt x="13186" y="982"/>
                  <a:pt x="15120" y="1861"/>
                  <a:pt x="15120" y="2945"/>
                </a:cubicBezTo>
                <a:lnTo>
                  <a:pt x="15120" y="13293"/>
                </a:lnTo>
                <a:cubicBezTo>
                  <a:pt x="17700" y="13973"/>
                  <a:pt x="19440" y="15238"/>
                  <a:pt x="19440" y="16691"/>
                </a:cubicBezTo>
                <a:cubicBezTo>
                  <a:pt x="19440" y="18860"/>
                  <a:pt x="15571" y="20618"/>
                  <a:pt x="10800" y="20618"/>
                </a:cubicBezTo>
                <a:moveTo>
                  <a:pt x="17280" y="12770"/>
                </a:moveTo>
                <a:lnTo>
                  <a:pt x="17280" y="2945"/>
                </a:lnTo>
                <a:cubicBezTo>
                  <a:pt x="17280" y="1318"/>
                  <a:pt x="14378" y="0"/>
                  <a:pt x="10800" y="0"/>
                </a:cubicBezTo>
                <a:cubicBezTo>
                  <a:pt x="7221" y="0"/>
                  <a:pt x="4320" y="1318"/>
                  <a:pt x="4320" y="2945"/>
                </a:cubicBezTo>
                <a:lnTo>
                  <a:pt x="4320" y="12770"/>
                </a:lnTo>
                <a:cubicBezTo>
                  <a:pt x="1701" y="13666"/>
                  <a:pt x="0" y="15087"/>
                  <a:pt x="0" y="16691"/>
                </a:cubicBezTo>
                <a:cubicBezTo>
                  <a:pt x="0" y="19402"/>
                  <a:pt x="4835" y="21600"/>
                  <a:pt x="10800" y="21600"/>
                </a:cubicBezTo>
                <a:cubicBezTo>
                  <a:pt x="16763" y="21600"/>
                  <a:pt x="21600" y="19402"/>
                  <a:pt x="21600" y="16691"/>
                </a:cubicBezTo>
                <a:cubicBezTo>
                  <a:pt x="21600" y="15087"/>
                  <a:pt x="19899" y="13666"/>
                  <a:pt x="17280" y="12770"/>
                </a:cubicBezTo>
                <a:moveTo>
                  <a:pt x="12960" y="13917"/>
                </a:moveTo>
                <a:lnTo>
                  <a:pt x="12960" y="7855"/>
                </a:lnTo>
                <a:cubicBezTo>
                  <a:pt x="12960" y="7313"/>
                  <a:pt x="11992" y="6873"/>
                  <a:pt x="10800" y="6873"/>
                </a:cubicBezTo>
                <a:cubicBezTo>
                  <a:pt x="9608" y="6873"/>
                  <a:pt x="8640" y="7313"/>
                  <a:pt x="8640" y="7855"/>
                </a:cubicBezTo>
                <a:lnTo>
                  <a:pt x="8640" y="13917"/>
                </a:lnTo>
                <a:cubicBezTo>
                  <a:pt x="6126" y="14322"/>
                  <a:pt x="4320" y="15409"/>
                  <a:pt x="4320" y="16691"/>
                </a:cubicBezTo>
                <a:cubicBezTo>
                  <a:pt x="4320" y="18318"/>
                  <a:pt x="7221" y="19636"/>
                  <a:pt x="10800" y="19636"/>
                </a:cubicBezTo>
                <a:cubicBezTo>
                  <a:pt x="14378" y="19636"/>
                  <a:pt x="17280" y="18318"/>
                  <a:pt x="17280" y="16691"/>
                </a:cubicBezTo>
                <a:cubicBezTo>
                  <a:pt x="17280" y="15409"/>
                  <a:pt x="15475" y="14322"/>
                  <a:pt x="12960" y="139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77150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90CEA86-E16A-4B43-B421-4FA81FB2CB59}"/>
              </a:ext>
            </a:extLst>
          </p:cNvPr>
          <p:cNvSpPr>
            <a:spLocks noEditPoints="1"/>
          </p:cNvSpPr>
          <p:nvPr/>
        </p:nvSpPr>
        <p:spPr bwMode="auto">
          <a:xfrm>
            <a:off x="6423896"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95311570-3F96-694B-A3E8-FD3B32EAA4D3}"/>
              </a:ext>
            </a:extLst>
          </p:cNvPr>
          <p:cNvSpPr>
            <a:spLocks noEditPoints="1"/>
          </p:cNvSpPr>
          <p:nvPr/>
        </p:nvSpPr>
        <p:spPr bwMode="auto">
          <a:xfrm>
            <a:off x="4861723" y="3389281"/>
            <a:ext cx="376230" cy="323067"/>
          </a:xfrm>
          <a:custGeom>
            <a:avLst/>
            <a:gdLst>
              <a:gd name="T0" fmla="*/ 22 w 185"/>
              <a:gd name="T1" fmla="*/ 159 h 159"/>
              <a:gd name="T2" fmla="*/ 13 w 185"/>
              <a:gd name="T3" fmla="*/ 152 h 159"/>
              <a:gd name="T4" fmla="*/ 13 w 185"/>
              <a:gd name="T5" fmla="*/ 152 h 159"/>
              <a:gd name="T6" fmla="*/ 16 w 185"/>
              <a:gd name="T7" fmla="*/ 144 h 159"/>
              <a:gd name="T8" fmla="*/ 17 w 185"/>
              <a:gd name="T9" fmla="*/ 143 h 159"/>
              <a:gd name="T10" fmla="*/ 19 w 185"/>
              <a:gd name="T11" fmla="*/ 140 h 159"/>
              <a:gd name="T12" fmla="*/ 33 w 185"/>
              <a:gd name="T13" fmla="*/ 118 h 159"/>
              <a:gd name="T14" fmla="*/ 0 w 185"/>
              <a:gd name="T15" fmla="*/ 67 h 159"/>
              <a:gd name="T16" fmla="*/ 93 w 185"/>
              <a:gd name="T17" fmla="*/ 0 h 159"/>
              <a:gd name="T18" fmla="*/ 185 w 185"/>
              <a:gd name="T19" fmla="*/ 67 h 159"/>
              <a:gd name="T20" fmla="*/ 93 w 185"/>
              <a:gd name="T21" fmla="*/ 134 h 159"/>
              <a:gd name="T22" fmla="*/ 80 w 185"/>
              <a:gd name="T23" fmla="*/ 133 h 159"/>
              <a:gd name="T24" fmla="*/ 34 w 185"/>
              <a:gd name="T25" fmla="*/ 157 h 159"/>
              <a:gd name="T26" fmla="*/ 22 w 185"/>
              <a:gd name="T27" fmla="*/ 159 h 159"/>
              <a:gd name="T28" fmla="*/ 21 w 185"/>
              <a:gd name="T29" fmla="*/ 151 h 159"/>
              <a:gd name="T30" fmla="*/ 22 w 185"/>
              <a:gd name="T31" fmla="*/ 151 h 159"/>
              <a:gd name="T32" fmla="*/ 32 w 185"/>
              <a:gd name="T33" fmla="*/ 149 h 159"/>
              <a:gd name="T34" fmla="*/ 76 w 185"/>
              <a:gd name="T35" fmla="*/ 126 h 159"/>
              <a:gd name="T36" fmla="*/ 77 w 185"/>
              <a:gd name="T37" fmla="*/ 125 h 159"/>
              <a:gd name="T38" fmla="*/ 79 w 185"/>
              <a:gd name="T39" fmla="*/ 125 h 159"/>
              <a:gd name="T40" fmla="*/ 93 w 185"/>
              <a:gd name="T41" fmla="*/ 126 h 159"/>
              <a:gd name="T42" fmla="*/ 177 w 185"/>
              <a:gd name="T43" fmla="*/ 67 h 159"/>
              <a:gd name="T44" fmla="*/ 93 w 185"/>
              <a:gd name="T45" fmla="*/ 8 h 159"/>
              <a:gd name="T46" fmla="*/ 8 w 185"/>
              <a:gd name="T47" fmla="*/ 67 h 159"/>
              <a:gd name="T48" fmla="*/ 40 w 185"/>
              <a:gd name="T49" fmla="*/ 113 h 159"/>
              <a:gd name="T50" fmla="*/ 42 w 185"/>
              <a:gd name="T51" fmla="*/ 114 h 159"/>
              <a:gd name="T52" fmla="*/ 42 w 185"/>
              <a:gd name="T53" fmla="*/ 118 h 159"/>
              <a:gd name="T54" fmla="*/ 25 w 185"/>
              <a:gd name="T55" fmla="*/ 146 h 159"/>
              <a:gd name="T56" fmla="*/ 23 w 185"/>
              <a:gd name="T57" fmla="*/ 148 h 159"/>
              <a:gd name="T58" fmla="*/ 22 w 185"/>
              <a:gd name="T59" fmla="*/ 149 h 159"/>
              <a:gd name="T60" fmla="*/ 21 w 185"/>
              <a:gd name="T61"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3C8A0C36-A862-0543-AAE6-E0DC536E4402}"/>
              </a:ext>
            </a:extLst>
          </p:cNvPr>
          <p:cNvSpPr>
            <a:spLocks noEditPoints="1"/>
          </p:cNvSpPr>
          <p:nvPr/>
        </p:nvSpPr>
        <p:spPr bwMode="auto">
          <a:xfrm>
            <a:off x="5641446" y="3389281"/>
            <a:ext cx="373504" cy="323067"/>
          </a:xfrm>
          <a:custGeom>
            <a:avLst/>
            <a:gdLst>
              <a:gd name="T0" fmla="*/ 21 w 184"/>
              <a:gd name="T1" fmla="*/ 159 h 159"/>
              <a:gd name="T2" fmla="*/ 13 w 184"/>
              <a:gd name="T3" fmla="*/ 152 h 159"/>
              <a:gd name="T4" fmla="*/ 13 w 184"/>
              <a:gd name="T5" fmla="*/ 152 h 159"/>
              <a:gd name="T6" fmla="*/ 16 w 184"/>
              <a:gd name="T7" fmla="*/ 144 h 159"/>
              <a:gd name="T8" fmla="*/ 17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9 w 184"/>
              <a:gd name="T41" fmla="*/ 125 h 159"/>
              <a:gd name="T42" fmla="*/ 92 w 184"/>
              <a:gd name="T43" fmla="*/ 126 h 159"/>
              <a:gd name="T44" fmla="*/ 176 w 184"/>
              <a:gd name="T45" fmla="*/ 67 h 159"/>
              <a:gd name="T46" fmla="*/ 92 w 184"/>
              <a:gd name="T47" fmla="*/ 8 h 159"/>
              <a:gd name="T48" fmla="*/ 8 w 184"/>
              <a:gd name="T49" fmla="*/ 67 h 159"/>
              <a:gd name="T50" fmla="*/ 40 w 184"/>
              <a:gd name="T51" fmla="*/ 113 h 159"/>
              <a:gd name="T52" fmla="*/ 42 w 184"/>
              <a:gd name="T53" fmla="*/ 114 h 159"/>
              <a:gd name="T54" fmla="*/ 41 w 184"/>
              <a:gd name="T55" fmla="*/ 118 h 159"/>
              <a:gd name="T56" fmla="*/ 25 w 184"/>
              <a:gd name="T57" fmla="*/ 146 h 159"/>
              <a:gd name="T58" fmla="*/ 23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5" y="145"/>
                  <a:pt x="16" y="144"/>
                </a:cubicBezTo>
                <a:cubicBezTo>
                  <a:pt x="17" y="143"/>
                  <a:pt x="17" y="143"/>
                  <a:pt x="17" y="143"/>
                </a:cubicBezTo>
                <a:cubicBezTo>
                  <a:pt x="18" y="142"/>
                  <a:pt x="18" y="141"/>
                  <a:pt x="19" y="140"/>
                </a:cubicBezTo>
                <a:cubicBezTo>
                  <a:pt x="24" y="135"/>
                  <a:pt x="29" y="130"/>
                  <a:pt x="33" y="118"/>
                </a:cubicBezTo>
                <a:cubicBezTo>
                  <a:pt x="12" y="106"/>
                  <a:pt x="0" y="87"/>
                  <a:pt x="0" y="67"/>
                </a:cubicBezTo>
                <a:cubicBezTo>
                  <a:pt x="0" y="30"/>
                  <a:pt x="42"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1"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9" y="125"/>
                  <a:pt x="79" y="125"/>
                  <a:pt x="79"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40" y="113"/>
                </a:cubicBezTo>
                <a:cubicBezTo>
                  <a:pt x="42" y="114"/>
                  <a:pt x="42" y="114"/>
                  <a:pt x="42" y="114"/>
                </a:cubicBezTo>
                <a:cubicBezTo>
                  <a:pt x="41" y="118"/>
                  <a:pt x="41" y="118"/>
                  <a:pt x="41" y="118"/>
                </a:cubicBezTo>
                <a:cubicBezTo>
                  <a:pt x="37" y="133"/>
                  <a:pt x="31" y="140"/>
                  <a:pt x="25" y="146"/>
                </a:cubicBezTo>
                <a:cubicBezTo>
                  <a:pt x="24" y="147"/>
                  <a:pt x="23"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D467F0F4-9736-BE43-B443-501905250BD0}"/>
              </a:ext>
            </a:extLst>
          </p:cNvPr>
          <p:cNvSpPr>
            <a:spLocks/>
          </p:cNvSpPr>
          <p:nvPr/>
        </p:nvSpPr>
        <p:spPr bwMode="auto">
          <a:xfrm>
            <a:off x="2556632" y="4159462"/>
            <a:ext cx="239915" cy="369414"/>
          </a:xfrm>
          <a:custGeom>
            <a:avLst/>
            <a:gdLst>
              <a:gd name="T0" fmla="*/ 110 w 118"/>
              <a:gd name="T1" fmla="*/ 129 h 181"/>
              <a:gd name="T2" fmla="*/ 110 w 118"/>
              <a:gd name="T3" fmla="*/ 168 h 181"/>
              <a:gd name="T4" fmla="*/ 105 w 118"/>
              <a:gd name="T5" fmla="*/ 173 h 181"/>
              <a:gd name="T6" fmla="*/ 101 w 118"/>
              <a:gd name="T7" fmla="*/ 172 h 181"/>
              <a:gd name="T8" fmla="*/ 52 w 118"/>
              <a:gd name="T9" fmla="*/ 123 h 181"/>
              <a:gd name="T10" fmla="*/ 14 w 118"/>
              <a:gd name="T11" fmla="*/ 123 h 181"/>
              <a:gd name="T12" fmla="*/ 8 w 118"/>
              <a:gd name="T13" fmla="*/ 118 h 181"/>
              <a:gd name="T14" fmla="*/ 8 w 118"/>
              <a:gd name="T15" fmla="*/ 63 h 181"/>
              <a:gd name="T16" fmla="*/ 14 w 118"/>
              <a:gd name="T17" fmla="*/ 58 h 181"/>
              <a:gd name="T18" fmla="*/ 52 w 118"/>
              <a:gd name="T19" fmla="*/ 58 h 181"/>
              <a:gd name="T20" fmla="*/ 101 w 118"/>
              <a:gd name="T21" fmla="*/ 10 h 181"/>
              <a:gd name="T22" fmla="*/ 105 w 118"/>
              <a:gd name="T23" fmla="*/ 8 h 181"/>
              <a:gd name="T24" fmla="*/ 110 w 118"/>
              <a:gd name="T25" fmla="*/ 13 h 181"/>
              <a:gd name="T26" fmla="*/ 110 w 118"/>
              <a:gd name="T27" fmla="*/ 50 h 181"/>
              <a:gd name="T28" fmla="*/ 118 w 118"/>
              <a:gd name="T29" fmla="*/ 50 h 181"/>
              <a:gd name="T30" fmla="*/ 118 w 118"/>
              <a:gd name="T31" fmla="*/ 13 h 181"/>
              <a:gd name="T32" fmla="*/ 105 w 118"/>
              <a:gd name="T33" fmla="*/ 0 h 181"/>
              <a:gd name="T34" fmla="*/ 95 w 118"/>
              <a:gd name="T35" fmla="*/ 4 h 181"/>
              <a:gd name="T36" fmla="*/ 49 w 118"/>
              <a:gd name="T37" fmla="*/ 50 h 181"/>
              <a:gd name="T38" fmla="*/ 14 w 118"/>
              <a:gd name="T39" fmla="*/ 50 h 181"/>
              <a:gd name="T40" fmla="*/ 0 w 118"/>
              <a:gd name="T41" fmla="*/ 63 h 181"/>
              <a:gd name="T42" fmla="*/ 0 w 118"/>
              <a:gd name="T43" fmla="*/ 118 h 181"/>
              <a:gd name="T44" fmla="*/ 14 w 118"/>
              <a:gd name="T45" fmla="*/ 131 h 181"/>
              <a:gd name="T46" fmla="*/ 49 w 118"/>
              <a:gd name="T47" fmla="*/ 131 h 181"/>
              <a:gd name="T48" fmla="*/ 95 w 118"/>
              <a:gd name="T49" fmla="*/ 177 h 181"/>
              <a:gd name="T50" fmla="*/ 105 w 118"/>
              <a:gd name="T51" fmla="*/ 181 h 181"/>
              <a:gd name="T52" fmla="*/ 118 w 118"/>
              <a:gd name="T53" fmla="*/ 168 h 181"/>
              <a:gd name="T54" fmla="*/ 118 w 118"/>
              <a:gd name="T55" fmla="*/ 129 h 181"/>
              <a:gd name="T56" fmla="*/ 110 w 118"/>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81">
                <a:moveTo>
                  <a:pt x="110" y="129"/>
                </a:moveTo>
                <a:cubicBezTo>
                  <a:pt x="110" y="168"/>
                  <a:pt x="110" y="168"/>
                  <a:pt x="110" y="168"/>
                </a:cubicBezTo>
                <a:cubicBezTo>
                  <a:pt x="110" y="171"/>
                  <a:pt x="107" y="173"/>
                  <a:pt x="105" y="173"/>
                </a:cubicBezTo>
                <a:cubicBezTo>
                  <a:pt x="103" y="173"/>
                  <a:pt x="102" y="173"/>
                  <a:pt x="101" y="172"/>
                </a:cubicBezTo>
                <a:cubicBezTo>
                  <a:pt x="52" y="123"/>
                  <a:pt x="52" y="123"/>
                  <a:pt x="52" y="123"/>
                </a:cubicBezTo>
                <a:cubicBezTo>
                  <a:pt x="14" y="123"/>
                  <a:pt x="14" y="123"/>
                  <a:pt x="14" y="123"/>
                </a:cubicBezTo>
                <a:cubicBezTo>
                  <a:pt x="11" y="123"/>
                  <a:pt x="8" y="121"/>
                  <a:pt x="8" y="118"/>
                </a:cubicBezTo>
                <a:cubicBezTo>
                  <a:pt x="8" y="63"/>
                  <a:pt x="8" y="63"/>
                  <a:pt x="8" y="63"/>
                </a:cubicBezTo>
                <a:cubicBezTo>
                  <a:pt x="8" y="61"/>
                  <a:pt x="11" y="58"/>
                  <a:pt x="14" y="58"/>
                </a:cubicBezTo>
                <a:cubicBezTo>
                  <a:pt x="52" y="58"/>
                  <a:pt x="52" y="58"/>
                  <a:pt x="52" y="58"/>
                </a:cubicBezTo>
                <a:cubicBezTo>
                  <a:pt x="101" y="10"/>
                  <a:pt x="101" y="10"/>
                  <a:pt x="101" y="10"/>
                </a:cubicBezTo>
                <a:cubicBezTo>
                  <a:pt x="102" y="9"/>
                  <a:pt x="103" y="8"/>
                  <a:pt x="105" y="8"/>
                </a:cubicBezTo>
                <a:cubicBezTo>
                  <a:pt x="107" y="8"/>
                  <a:pt x="110" y="11"/>
                  <a:pt x="110" y="13"/>
                </a:cubicBezTo>
                <a:cubicBezTo>
                  <a:pt x="110" y="50"/>
                  <a:pt x="110" y="50"/>
                  <a:pt x="110" y="50"/>
                </a:cubicBezTo>
                <a:cubicBezTo>
                  <a:pt x="118" y="50"/>
                  <a:pt x="118" y="50"/>
                  <a:pt x="118" y="50"/>
                </a:cubicBezTo>
                <a:cubicBezTo>
                  <a:pt x="118" y="13"/>
                  <a:pt x="118" y="13"/>
                  <a:pt x="118" y="13"/>
                </a:cubicBezTo>
                <a:cubicBezTo>
                  <a:pt x="118" y="6"/>
                  <a:pt x="112" y="0"/>
                  <a:pt x="105" y="0"/>
                </a:cubicBezTo>
                <a:cubicBezTo>
                  <a:pt x="101" y="0"/>
                  <a:pt x="98" y="2"/>
                  <a:pt x="95" y="4"/>
                </a:cubicBezTo>
                <a:cubicBezTo>
                  <a:pt x="49" y="50"/>
                  <a:pt x="49" y="50"/>
                  <a:pt x="49" y="50"/>
                </a:cubicBezTo>
                <a:cubicBezTo>
                  <a:pt x="14" y="50"/>
                  <a:pt x="14" y="50"/>
                  <a:pt x="14" y="50"/>
                </a:cubicBezTo>
                <a:cubicBezTo>
                  <a:pt x="6" y="50"/>
                  <a:pt x="0" y="56"/>
                  <a:pt x="0" y="63"/>
                </a:cubicBezTo>
                <a:cubicBezTo>
                  <a:pt x="0" y="118"/>
                  <a:pt x="0" y="118"/>
                  <a:pt x="0" y="118"/>
                </a:cubicBezTo>
                <a:cubicBezTo>
                  <a:pt x="0" y="125"/>
                  <a:pt x="6" y="131"/>
                  <a:pt x="14" y="131"/>
                </a:cubicBezTo>
                <a:cubicBezTo>
                  <a:pt x="49" y="131"/>
                  <a:pt x="49" y="131"/>
                  <a:pt x="49" y="131"/>
                </a:cubicBezTo>
                <a:cubicBezTo>
                  <a:pt x="95" y="177"/>
                  <a:pt x="95" y="177"/>
                  <a:pt x="95" y="177"/>
                </a:cubicBezTo>
                <a:cubicBezTo>
                  <a:pt x="98" y="180"/>
                  <a:pt x="101" y="181"/>
                  <a:pt x="105" y="181"/>
                </a:cubicBezTo>
                <a:cubicBezTo>
                  <a:pt x="112" y="181"/>
                  <a:pt x="118" y="175"/>
                  <a:pt x="118" y="168"/>
                </a:cubicBezTo>
                <a:cubicBezTo>
                  <a:pt x="118" y="129"/>
                  <a:pt x="118" y="129"/>
                  <a:pt x="118" y="129"/>
                </a:cubicBezTo>
                <a:lnTo>
                  <a:pt x="110"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14318917-EDA0-384B-9EB8-F1D2AC8A5698}"/>
              </a:ext>
            </a:extLst>
          </p:cNvPr>
          <p:cNvSpPr>
            <a:spLocks noEditPoints="1"/>
          </p:cNvSpPr>
          <p:nvPr/>
        </p:nvSpPr>
        <p:spPr bwMode="auto">
          <a:xfrm>
            <a:off x="1730561"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7CCFA03-A95D-5643-B4B4-002232B4F48B}"/>
              </a:ext>
            </a:extLst>
          </p:cNvPr>
          <p:cNvSpPr>
            <a:spLocks noEditPoints="1"/>
          </p:cNvSpPr>
          <p:nvPr/>
        </p:nvSpPr>
        <p:spPr bwMode="auto">
          <a:xfrm>
            <a:off x="1812350"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10" y="4"/>
                  <a:pt x="4" y="9"/>
                  <a:pt x="4" y="16"/>
                </a:cubicBezTo>
                <a:cubicBezTo>
                  <a:pt x="4" y="22"/>
                  <a:pt x="10"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1074AAAC-868C-FE45-9245-BEB2A33DB71A}"/>
              </a:ext>
            </a:extLst>
          </p:cNvPr>
          <p:cNvSpPr>
            <a:spLocks noEditPoints="1"/>
          </p:cNvSpPr>
          <p:nvPr/>
        </p:nvSpPr>
        <p:spPr bwMode="auto">
          <a:xfrm>
            <a:off x="1895502" y="3505149"/>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F14556E1-1A66-3E49-9CC3-2093A2DA254A}"/>
              </a:ext>
            </a:extLst>
          </p:cNvPr>
          <p:cNvSpPr>
            <a:spLocks noEditPoints="1"/>
          </p:cNvSpPr>
          <p:nvPr/>
        </p:nvSpPr>
        <p:spPr bwMode="auto">
          <a:xfrm>
            <a:off x="1974565"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C9EEA6DA-33A2-5640-AD66-8A37B22FCF76}"/>
              </a:ext>
            </a:extLst>
          </p:cNvPr>
          <p:cNvSpPr>
            <a:spLocks noEditPoints="1"/>
          </p:cNvSpPr>
          <p:nvPr/>
        </p:nvSpPr>
        <p:spPr bwMode="auto">
          <a:xfrm>
            <a:off x="4929880" y="3496970"/>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A45079AD-E583-4547-8EC6-70C22775DE7B}"/>
              </a:ext>
            </a:extLst>
          </p:cNvPr>
          <p:cNvSpPr>
            <a:spLocks noEditPoints="1"/>
          </p:cNvSpPr>
          <p:nvPr/>
        </p:nvSpPr>
        <p:spPr bwMode="auto">
          <a:xfrm>
            <a:off x="5013033"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A0893F54-9770-E448-B471-C0F6D28ADA8E}"/>
              </a:ext>
            </a:extLst>
          </p:cNvPr>
          <p:cNvSpPr>
            <a:spLocks noEditPoints="1"/>
          </p:cNvSpPr>
          <p:nvPr/>
        </p:nvSpPr>
        <p:spPr bwMode="auto">
          <a:xfrm>
            <a:off x="5092096"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4B46DB15-0B68-8F4B-9870-13DB49B6D4C5}"/>
              </a:ext>
            </a:extLst>
          </p:cNvPr>
          <p:cNvSpPr>
            <a:spLocks noEditPoints="1"/>
          </p:cNvSpPr>
          <p:nvPr/>
        </p:nvSpPr>
        <p:spPr bwMode="auto">
          <a:xfrm>
            <a:off x="2511648"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7">
            <a:extLst>
              <a:ext uri="{FF2B5EF4-FFF2-40B4-BE49-F238E27FC236}">
                <a16:creationId xmlns:a16="http://schemas.microsoft.com/office/drawing/2014/main" id="{6B0FE97B-1854-8F4E-903C-E8C59DE978F8}"/>
              </a:ext>
            </a:extLst>
          </p:cNvPr>
          <p:cNvSpPr>
            <a:spLocks noChangeArrowheads="1"/>
          </p:cNvSpPr>
          <p:nvPr/>
        </p:nvSpPr>
        <p:spPr bwMode="auto">
          <a:xfrm>
            <a:off x="2641147"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362F7125-66E9-A949-9B85-F28023A49837}"/>
              </a:ext>
            </a:extLst>
          </p:cNvPr>
          <p:cNvSpPr>
            <a:spLocks noChangeArrowheads="1"/>
          </p:cNvSpPr>
          <p:nvPr/>
        </p:nvSpPr>
        <p:spPr bwMode="auto">
          <a:xfrm>
            <a:off x="2702489"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9">
            <a:extLst>
              <a:ext uri="{FF2B5EF4-FFF2-40B4-BE49-F238E27FC236}">
                <a16:creationId xmlns:a16="http://schemas.microsoft.com/office/drawing/2014/main" id="{FE991EAB-457D-5447-B427-F58FB2CB09F5}"/>
              </a:ext>
            </a:extLst>
          </p:cNvPr>
          <p:cNvSpPr>
            <a:spLocks noChangeArrowheads="1"/>
          </p:cNvSpPr>
          <p:nvPr/>
        </p:nvSpPr>
        <p:spPr bwMode="auto">
          <a:xfrm>
            <a:off x="5765493" y="3526959"/>
            <a:ext cx="129500"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20">
            <a:extLst>
              <a:ext uri="{FF2B5EF4-FFF2-40B4-BE49-F238E27FC236}">
                <a16:creationId xmlns:a16="http://schemas.microsoft.com/office/drawing/2014/main" id="{BC399C5A-A91C-6947-ABC4-CF1D80ED4C36}"/>
              </a:ext>
            </a:extLst>
          </p:cNvPr>
          <p:cNvSpPr>
            <a:spLocks noChangeArrowheads="1"/>
          </p:cNvSpPr>
          <p:nvPr/>
        </p:nvSpPr>
        <p:spPr bwMode="auto">
          <a:xfrm>
            <a:off x="5826835"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1">
            <a:extLst>
              <a:ext uri="{FF2B5EF4-FFF2-40B4-BE49-F238E27FC236}">
                <a16:creationId xmlns:a16="http://schemas.microsoft.com/office/drawing/2014/main" id="{A507853F-8028-4540-BB3C-FEF83939AFDA}"/>
              </a:ext>
            </a:extLst>
          </p:cNvPr>
          <p:cNvSpPr>
            <a:spLocks noEditPoints="1"/>
          </p:cNvSpPr>
          <p:nvPr/>
        </p:nvSpPr>
        <p:spPr bwMode="auto">
          <a:xfrm>
            <a:off x="3292734"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A5DDBB7F-CE65-A340-868B-9EE816FD5822}"/>
              </a:ext>
            </a:extLst>
          </p:cNvPr>
          <p:cNvSpPr>
            <a:spLocks noChangeArrowheads="1"/>
          </p:cNvSpPr>
          <p:nvPr/>
        </p:nvSpPr>
        <p:spPr bwMode="auto">
          <a:xfrm>
            <a:off x="3422234"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0B5FC698-A775-FE45-85DC-5B57BF12F6D7}"/>
              </a:ext>
            </a:extLst>
          </p:cNvPr>
          <p:cNvSpPr>
            <a:spLocks noEditPoints="1"/>
          </p:cNvSpPr>
          <p:nvPr/>
        </p:nvSpPr>
        <p:spPr bwMode="auto">
          <a:xfrm>
            <a:off x="4087452" y="1022848"/>
            <a:ext cx="359872" cy="388498"/>
          </a:xfrm>
          <a:custGeom>
            <a:avLst/>
            <a:gdLst>
              <a:gd name="T0" fmla="*/ 39 w 177"/>
              <a:gd name="T1" fmla="*/ 191 h 191"/>
              <a:gd name="T2" fmla="*/ 0 w 177"/>
              <a:gd name="T3" fmla="*/ 166 h 191"/>
              <a:gd name="T4" fmla="*/ 39 w 177"/>
              <a:gd name="T5" fmla="*/ 141 h 191"/>
              <a:gd name="T6" fmla="*/ 56 w 177"/>
              <a:gd name="T7" fmla="*/ 143 h 191"/>
              <a:gd name="T8" fmla="*/ 56 w 177"/>
              <a:gd name="T9" fmla="*/ 43 h 191"/>
              <a:gd name="T10" fmla="*/ 67 w 177"/>
              <a:gd name="T11" fmla="*/ 29 h 191"/>
              <a:gd name="T12" fmla="*/ 158 w 177"/>
              <a:gd name="T13" fmla="*/ 1 h 191"/>
              <a:gd name="T14" fmla="*/ 162 w 177"/>
              <a:gd name="T15" fmla="*/ 0 h 191"/>
              <a:gd name="T16" fmla="*/ 177 w 177"/>
              <a:gd name="T17" fmla="*/ 15 h 191"/>
              <a:gd name="T18" fmla="*/ 177 w 177"/>
              <a:gd name="T19" fmla="*/ 138 h 191"/>
              <a:gd name="T20" fmla="*/ 138 w 177"/>
              <a:gd name="T21" fmla="*/ 163 h 191"/>
              <a:gd name="T22" fmla="*/ 98 w 177"/>
              <a:gd name="T23" fmla="*/ 138 h 191"/>
              <a:gd name="T24" fmla="*/ 138 w 177"/>
              <a:gd name="T25" fmla="*/ 113 h 191"/>
              <a:gd name="T26" fmla="*/ 155 w 177"/>
              <a:gd name="T27" fmla="*/ 115 h 191"/>
              <a:gd name="T28" fmla="*/ 155 w 177"/>
              <a:gd name="T29" fmla="*/ 68 h 191"/>
              <a:gd name="T30" fmla="*/ 78 w 177"/>
              <a:gd name="T31" fmla="*/ 91 h 191"/>
              <a:gd name="T32" fmla="*/ 78 w 177"/>
              <a:gd name="T33" fmla="*/ 166 h 191"/>
              <a:gd name="T34" fmla="*/ 39 w 177"/>
              <a:gd name="T35" fmla="*/ 191 h 191"/>
              <a:gd name="T36" fmla="*/ 39 w 177"/>
              <a:gd name="T37" fmla="*/ 149 h 191"/>
              <a:gd name="T38" fmla="*/ 8 w 177"/>
              <a:gd name="T39" fmla="*/ 166 h 191"/>
              <a:gd name="T40" fmla="*/ 39 w 177"/>
              <a:gd name="T41" fmla="*/ 183 h 191"/>
              <a:gd name="T42" fmla="*/ 70 w 177"/>
              <a:gd name="T43" fmla="*/ 166 h 191"/>
              <a:gd name="T44" fmla="*/ 70 w 177"/>
              <a:gd name="T45" fmla="*/ 85 h 191"/>
              <a:gd name="T46" fmla="*/ 163 w 177"/>
              <a:gd name="T47" fmla="*/ 57 h 191"/>
              <a:gd name="T48" fmla="*/ 163 w 177"/>
              <a:gd name="T49" fmla="*/ 127 h 191"/>
              <a:gd name="T50" fmla="*/ 157 w 177"/>
              <a:gd name="T51" fmla="*/ 125 h 191"/>
              <a:gd name="T52" fmla="*/ 138 w 177"/>
              <a:gd name="T53" fmla="*/ 121 h 191"/>
              <a:gd name="T54" fmla="*/ 106 w 177"/>
              <a:gd name="T55" fmla="*/ 138 h 191"/>
              <a:gd name="T56" fmla="*/ 138 w 177"/>
              <a:gd name="T57" fmla="*/ 155 h 191"/>
              <a:gd name="T58" fmla="*/ 169 w 177"/>
              <a:gd name="T59" fmla="*/ 138 h 191"/>
              <a:gd name="T60" fmla="*/ 169 w 177"/>
              <a:gd name="T61" fmla="*/ 15 h 191"/>
              <a:gd name="T62" fmla="*/ 162 w 177"/>
              <a:gd name="T63" fmla="*/ 8 h 191"/>
              <a:gd name="T64" fmla="*/ 160 w 177"/>
              <a:gd name="T65" fmla="*/ 9 h 191"/>
              <a:gd name="T66" fmla="*/ 69 w 177"/>
              <a:gd name="T67" fmla="*/ 37 h 191"/>
              <a:gd name="T68" fmla="*/ 64 w 177"/>
              <a:gd name="T69" fmla="*/ 43 h 191"/>
              <a:gd name="T70" fmla="*/ 64 w 177"/>
              <a:gd name="T71" fmla="*/ 155 h 191"/>
              <a:gd name="T72" fmla="*/ 59 w 177"/>
              <a:gd name="T73" fmla="*/ 153 h 191"/>
              <a:gd name="T74" fmla="*/ 39 w 177"/>
              <a:gd name="T75" fmla="*/ 14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7" h="191">
                <a:moveTo>
                  <a:pt x="39" y="191"/>
                </a:moveTo>
                <a:cubicBezTo>
                  <a:pt x="27" y="191"/>
                  <a:pt x="0" y="185"/>
                  <a:pt x="0" y="166"/>
                </a:cubicBezTo>
                <a:cubicBezTo>
                  <a:pt x="0" y="147"/>
                  <a:pt x="27" y="141"/>
                  <a:pt x="39" y="141"/>
                </a:cubicBezTo>
                <a:cubicBezTo>
                  <a:pt x="45" y="141"/>
                  <a:pt x="51" y="142"/>
                  <a:pt x="56" y="143"/>
                </a:cubicBezTo>
                <a:cubicBezTo>
                  <a:pt x="56" y="43"/>
                  <a:pt x="56" y="43"/>
                  <a:pt x="56" y="43"/>
                </a:cubicBezTo>
                <a:cubicBezTo>
                  <a:pt x="56" y="37"/>
                  <a:pt x="60" y="31"/>
                  <a:pt x="67" y="29"/>
                </a:cubicBezTo>
                <a:cubicBezTo>
                  <a:pt x="158" y="1"/>
                  <a:pt x="158" y="1"/>
                  <a:pt x="158" y="1"/>
                </a:cubicBezTo>
                <a:cubicBezTo>
                  <a:pt x="159" y="1"/>
                  <a:pt x="160" y="0"/>
                  <a:pt x="162" y="0"/>
                </a:cubicBezTo>
                <a:cubicBezTo>
                  <a:pt x="170" y="0"/>
                  <a:pt x="177" y="7"/>
                  <a:pt x="177" y="15"/>
                </a:cubicBezTo>
                <a:cubicBezTo>
                  <a:pt x="177" y="138"/>
                  <a:pt x="177" y="138"/>
                  <a:pt x="177" y="138"/>
                </a:cubicBezTo>
                <a:cubicBezTo>
                  <a:pt x="177" y="157"/>
                  <a:pt x="150" y="163"/>
                  <a:pt x="138" y="163"/>
                </a:cubicBezTo>
                <a:cubicBezTo>
                  <a:pt x="125" y="163"/>
                  <a:pt x="98" y="157"/>
                  <a:pt x="98" y="138"/>
                </a:cubicBezTo>
                <a:cubicBezTo>
                  <a:pt x="98" y="119"/>
                  <a:pt x="125" y="113"/>
                  <a:pt x="138" y="113"/>
                </a:cubicBezTo>
                <a:cubicBezTo>
                  <a:pt x="144" y="113"/>
                  <a:pt x="149" y="114"/>
                  <a:pt x="155" y="115"/>
                </a:cubicBezTo>
                <a:cubicBezTo>
                  <a:pt x="155" y="68"/>
                  <a:pt x="155" y="68"/>
                  <a:pt x="155" y="68"/>
                </a:cubicBezTo>
                <a:cubicBezTo>
                  <a:pt x="78" y="91"/>
                  <a:pt x="78" y="91"/>
                  <a:pt x="78" y="91"/>
                </a:cubicBezTo>
                <a:cubicBezTo>
                  <a:pt x="78" y="166"/>
                  <a:pt x="78" y="166"/>
                  <a:pt x="78" y="166"/>
                </a:cubicBezTo>
                <a:cubicBezTo>
                  <a:pt x="78" y="185"/>
                  <a:pt x="52" y="191"/>
                  <a:pt x="39" y="191"/>
                </a:cubicBezTo>
                <a:close/>
                <a:moveTo>
                  <a:pt x="39" y="149"/>
                </a:moveTo>
                <a:cubicBezTo>
                  <a:pt x="28" y="149"/>
                  <a:pt x="8" y="154"/>
                  <a:pt x="8" y="166"/>
                </a:cubicBezTo>
                <a:cubicBezTo>
                  <a:pt x="8" y="178"/>
                  <a:pt x="28" y="183"/>
                  <a:pt x="39" y="183"/>
                </a:cubicBezTo>
                <a:cubicBezTo>
                  <a:pt x="50" y="183"/>
                  <a:pt x="70" y="178"/>
                  <a:pt x="70" y="166"/>
                </a:cubicBezTo>
                <a:cubicBezTo>
                  <a:pt x="70" y="85"/>
                  <a:pt x="70" y="85"/>
                  <a:pt x="70" y="85"/>
                </a:cubicBezTo>
                <a:cubicBezTo>
                  <a:pt x="163" y="57"/>
                  <a:pt x="163" y="57"/>
                  <a:pt x="163" y="57"/>
                </a:cubicBezTo>
                <a:cubicBezTo>
                  <a:pt x="163" y="127"/>
                  <a:pt x="163" y="127"/>
                  <a:pt x="163" y="127"/>
                </a:cubicBezTo>
                <a:cubicBezTo>
                  <a:pt x="157" y="125"/>
                  <a:pt x="157" y="125"/>
                  <a:pt x="157" y="125"/>
                </a:cubicBezTo>
                <a:cubicBezTo>
                  <a:pt x="151" y="122"/>
                  <a:pt x="145" y="121"/>
                  <a:pt x="138" y="121"/>
                </a:cubicBezTo>
                <a:cubicBezTo>
                  <a:pt x="127" y="121"/>
                  <a:pt x="106" y="126"/>
                  <a:pt x="106" y="138"/>
                </a:cubicBezTo>
                <a:cubicBezTo>
                  <a:pt x="106" y="150"/>
                  <a:pt x="127" y="155"/>
                  <a:pt x="138" y="155"/>
                </a:cubicBezTo>
                <a:cubicBezTo>
                  <a:pt x="148" y="155"/>
                  <a:pt x="169" y="150"/>
                  <a:pt x="169" y="138"/>
                </a:cubicBezTo>
                <a:cubicBezTo>
                  <a:pt x="169" y="15"/>
                  <a:pt x="169" y="15"/>
                  <a:pt x="169" y="15"/>
                </a:cubicBezTo>
                <a:cubicBezTo>
                  <a:pt x="169" y="11"/>
                  <a:pt x="166" y="8"/>
                  <a:pt x="162" y="8"/>
                </a:cubicBezTo>
                <a:cubicBezTo>
                  <a:pt x="161" y="8"/>
                  <a:pt x="161" y="8"/>
                  <a:pt x="160" y="9"/>
                </a:cubicBezTo>
                <a:cubicBezTo>
                  <a:pt x="69" y="37"/>
                  <a:pt x="69" y="37"/>
                  <a:pt x="69" y="37"/>
                </a:cubicBezTo>
                <a:cubicBezTo>
                  <a:pt x="66" y="38"/>
                  <a:pt x="64" y="40"/>
                  <a:pt x="64" y="43"/>
                </a:cubicBezTo>
                <a:cubicBezTo>
                  <a:pt x="64" y="155"/>
                  <a:pt x="64" y="155"/>
                  <a:pt x="64" y="155"/>
                </a:cubicBezTo>
                <a:cubicBezTo>
                  <a:pt x="59" y="153"/>
                  <a:pt x="59" y="153"/>
                  <a:pt x="59" y="153"/>
                </a:cubicBezTo>
                <a:cubicBezTo>
                  <a:pt x="53" y="150"/>
                  <a:pt x="46" y="149"/>
                  <a:pt x="39" y="1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27480CE1-D15E-A14C-8C47-BC186FCB30A9}"/>
              </a:ext>
            </a:extLst>
          </p:cNvPr>
          <p:cNvSpPr>
            <a:spLocks noEditPoints="1"/>
          </p:cNvSpPr>
          <p:nvPr/>
        </p:nvSpPr>
        <p:spPr bwMode="auto">
          <a:xfrm>
            <a:off x="1738740" y="1069195"/>
            <a:ext cx="388499" cy="288988"/>
          </a:xfrm>
          <a:custGeom>
            <a:avLst/>
            <a:gdLst>
              <a:gd name="T0" fmla="*/ 151 w 191"/>
              <a:gd name="T1" fmla="*/ 142 h 142"/>
              <a:gd name="T2" fmla="*/ 47 w 191"/>
              <a:gd name="T3" fmla="*/ 142 h 142"/>
              <a:gd name="T4" fmla="*/ 0 w 191"/>
              <a:gd name="T5" fmla="*/ 95 h 142"/>
              <a:gd name="T6" fmla="*/ 25 w 191"/>
              <a:gd name="T7" fmla="*/ 54 h 142"/>
              <a:gd name="T8" fmla="*/ 25 w 191"/>
              <a:gd name="T9" fmla="*/ 53 h 142"/>
              <a:gd name="T10" fmla="*/ 78 w 191"/>
              <a:gd name="T11" fmla="*/ 0 h 142"/>
              <a:gd name="T12" fmla="*/ 124 w 191"/>
              <a:gd name="T13" fmla="*/ 28 h 142"/>
              <a:gd name="T14" fmla="*/ 139 w 191"/>
              <a:gd name="T15" fmla="*/ 24 h 142"/>
              <a:gd name="T16" fmla="*/ 167 w 191"/>
              <a:gd name="T17" fmla="*/ 53 h 142"/>
              <a:gd name="T18" fmla="*/ 165 w 191"/>
              <a:gd name="T19" fmla="*/ 63 h 142"/>
              <a:gd name="T20" fmla="*/ 191 w 191"/>
              <a:gd name="T21" fmla="*/ 101 h 142"/>
              <a:gd name="T22" fmla="*/ 151 w 191"/>
              <a:gd name="T23" fmla="*/ 142 h 142"/>
              <a:gd name="T24" fmla="*/ 78 w 191"/>
              <a:gd name="T25" fmla="*/ 8 h 142"/>
              <a:gd name="T26" fmla="*/ 33 w 191"/>
              <a:gd name="T27" fmla="*/ 53 h 142"/>
              <a:gd name="T28" fmla="*/ 33 w 191"/>
              <a:gd name="T29" fmla="*/ 56 h 142"/>
              <a:gd name="T30" fmla="*/ 33 w 191"/>
              <a:gd name="T31" fmla="*/ 59 h 142"/>
              <a:gd name="T32" fmla="*/ 31 w 191"/>
              <a:gd name="T33" fmla="*/ 60 h 142"/>
              <a:gd name="T34" fmla="*/ 8 w 191"/>
              <a:gd name="T35" fmla="*/ 95 h 142"/>
              <a:gd name="T36" fmla="*/ 47 w 191"/>
              <a:gd name="T37" fmla="*/ 134 h 142"/>
              <a:gd name="T38" fmla="*/ 151 w 191"/>
              <a:gd name="T39" fmla="*/ 134 h 142"/>
              <a:gd name="T40" fmla="*/ 183 w 191"/>
              <a:gd name="T41" fmla="*/ 101 h 142"/>
              <a:gd name="T42" fmla="*/ 158 w 191"/>
              <a:gd name="T43" fmla="*/ 70 h 142"/>
              <a:gd name="T44" fmla="*/ 153 w 191"/>
              <a:gd name="T45" fmla="*/ 68 h 142"/>
              <a:gd name="T46" fmla="*/ 156 w 191"/>
              <a:gd name="T47" fmla="*/ 64 h 142"/>
              <a:gd name="T48" fmla="*/ 159 w 191"/>
              <a:gd name="T49" fmla="*/ 53 h 142"/>
              <a:gd name="T50" fmla="*/ 139 w 191"/>
              <a:gd name="T51" fmla="*/ 32 h 142"/>
              <a:gd name="T52" fmla="*/ 125 w 191"/>
              <a:gd name="T53" fmla="*/ 37 h 142"/>
              <a:gd name="T54" fmla="*/ 121 w 191"/>
              <a:gd name="T55" fmla="*/ 41 h 142"/>
              <a:gd name="T56" fmla="*/ 119 w 191"/>
              <a:gd name="T57" fmla="*/ 36 h 142"/>
              <a:gd name="T58" fmla="*/ 78 w 191"/>
              <a:gd name="T59" fmla="*/ 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D47C0814-CCA8-4F4A-88F1-D66EC94DF7F1}"/>
              </a:ext>
            </a:extLst>
          </p:cNvPr>
          <p:cNvSpPr>
            <a:spLocks noEditPoints="1"/>
          </p:cNvSpPr>
          <p:nvPr/>
        </p:nvSpPr>
        <p:spPr bwMode="auto">
          <a:xfrm>
            <a:off x="2541637" y="1073285"/>
            <a:ext cx="327157" cy="323067"/>
          </a:xfrm>
          <a:custGeom>
            <a:avLst/>
            <a:gdLst>
              <a:gd name="T0" fmla="*/ 81 w 161"/>
              <a:gd name="T1" fmla="*/ 159 h 159"/>
              <a:gd name="T2" fmla="*/ 78 w 161"/>
              <a:gd name="T3" fmla="*/ 158 h 159"/>
              <a:gd name="T4" fmla="*/ 70 w 161"/>
              <a:gd name="T5" fmla="*/ 148 h 159"/>
              <a:gd name="T6" fmla="*/ 70 w 161"/>
              <a:gd name="T7" fmla="*/ 90 h 159"/>
              <a:gd name="T8" fmla="*/ 12 w 161"/>
              <a:gd name="T9" fmla="*/ 90 h 159"/>
              <a:gd name="T10" fmla="*/ 2 w 161"/>
              <a:gd name="T11" fmla="*/ 82 h 159"/>
              <a:gd name="T12" fmla="*/ 7 w 161"/>
              <a:gd name="T13" fmla="*/ 70 h 159"/>
              <a:gd name="T14" fmla="*/ 144 w 161"/>
              <a:gd name="T15" fmla="*/ 1 h 159"/>
              <a:gd name="T16" fmla="*/ 149 w 161"/>
              <a:gd name="T17" fmla="*/ 0 h 159"/>
              <a:gd name="T18" fmla="*/ 157 w 161"/>
              <a:gd name="T19" fmla="*/ 3 h 159"/>
              <a:gd name="T20" fmla="*/ 159 w 161"/>
              <a:gd name="T21" fmla="*/ 16 h 159"/>
              <a:gd name="T22" fmla="*/ 90 w 161"/>
              <a:gd name="T23" fmla="*/ 153 h 159"/>
              <a:gd name="T24" fmla="*/ 81 w 161"/>
              <a:gd name="T25" fmla="*/ 159 h 159"/>
              <a:gd name="T26" fmla="*/ 149 w 161"/>
              <a:gd name="T27" fmla="*/ 8 h 159"/>
              <a:gd name="T28" fmla="*/ 148 w 161"/>
              <a:gd name="T29" fmla="*/ 8 h 159"/>
              <a:gd name="T30" fmla="*/ 11 w 161"/>
              <a:gd name="T31" fmla="*/ 77 h 159"/>
              <a:gd name="T32" fmla="*/ 9 w 161"/>
              <a:gd name="T33" fmla="*/ 80 h 159"/>
              <a:gd name="T34" fmla="*/ 12 w 161"/>
              <a:gd name="T35" fmla="*/ 82 h 159"/>
              <a:gd name="T36" fmla="*/ 78 w 161"/>
              <a:gd name="T37" fmla="*/ 82 h 159"/>
              <a:gd name="T38" fmla="*/ 78 w 161"/>
              <a:gd name="T39" fmla="*/ 148 h 159"/>
              <a:gd name="T40" fmla="*/ 80 w 161"/>
              <a:gd name="T41" fmla="*/ 151 h 159"/>
              <a:gd name="T42" fmla="*/ 81 w 161"/>
              <a:gd name="T43" fmla="*/ 151 h 159"/>
              <a:gd name="T44" fmla="*/ 83 w 161"/>
              <a:gd name="T45" fmla="*/ 149 h 159"/>
              <a:gd name="T46" fmla="*/ 152 w 161"/>
              <a:gd name="T47" fmla="*/ 12 h 159"/>
              <a:gd name="T48" fmla="*/ 151 w 161"/>
              <a:gd name="T49" fmla="*/ 9 h 159"/>
              <a:gd name="T50" fmla="*/ 149 w 161"/>
              <a:gd name="T51" fmla="*/ 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1" h="159">
                <a:moveTo>
                  <a:pt x="81" y="159"/>
                </a:moveTo>
                <a:cubicBezTo>
                  <a:pt x="80" y="159"/>
                  <a:pt x="79" y="159"/>
                  <a:pt x="78" y="158"/>
                </a:cubicBezTo>
                <a:cubicBezTo>
                  <a:pt x="73" y="157"/>
                  <a:pt x="70" y="153"/>
                  <a:pt x="70" y="148"/>
                </a:cubicBezTo>
                <a:cubicBezTo>
                  <a:pt x="70" y="90"/>
                  <a:pt x="70" y="90"/>
                  <a:pt x="70" y="90"/>
                </a:cubicBezTo>
                <a:cubicBezTo>
                  <a:pt x="12" y="90"/>
                  <a:pt x="12" y="90"/>
                  <a:pt x="12" y="90"/>
                </a:cubicBezTo>
                <a:cubicBezTo>
                  <a:pt x="7" y="90"/>
                  <a:pt x="3" y="87"/>
                  <a:pt x="2" y="82"/>
                </a:cubicBezTo>
                <a:cubicBezTo>
                  <a:pt x="0" y="77"/>
                  <a:pt x="3" y="72"/>
                  <a:pt x="7" y="70"/>
                </a:cubicBezTo>
                <a:cubicBezTo>
                  <a:pt x="144" y="1"/>
                  <a:pt x="144" y="1"/>
                  <a:pt x="144" y="1"/>
                </a:cubicBezTo>
                <a:cubicBezTo>
                  <a:pt x="145" y="0"/>
                  <a:pt x="147" y="0"/>
                  <a:pt x="149" y="0"/>
                </a:cubicBezTo>
                <a:cubicBezTo>
                  <a:pt x="152" y="0"/>
                  <a:pt x="155" y="1"/>
                  <a:pt x="157" y="3"/>
                </a:cubicBezTo>
                <a:cubicBezTo>
                  <a:pt x="160" y="6"/>
                  <a:pt x="161" y="12"/>
                  <a:pt x="159" y="16"/>
                </a:cubicBezTo>
                <a:cubicBezTo>
                  <a:pt x="90" y="153"/>
                  <a:pt x="90" y="153"/>
                  <a:pt x="90" y="153"/>
                </a:cubicBezTo>
                <a:cubicBezTo>
                  <a:pt x="88" y="156"/>
                  <a:pt x="85" y="159"/>
                  <a:pt x="81" y="159"/>
                </a:cubicBezTo>
                <a:close/>
                <a:moveTo>
                  <a:pt x="149" y="8"/>
                </a:moveTo>
                <a:cubicBezTo>
                  <a:pt x="149" y="8"/>
                  <a:pt x="148" y="8"/>
                  <a:pt x="148" y="8"/>
                </a:cubicBezTo>
                <a:cubicBezTo>
                  <a:pt x="11" y="77"/>
                  <a:pt x="11" y="77"/>
                  <a:pt x="11" y="77"/>
                </a:cubicBezTo>
                <a:cubicBezTo>
                  <a:pt x="10" y="77"/>
                  <a:pt x="9" y="79"/>
                  <a:pt x="9" y="80"/>
                </a:cubicBezTo>
                <a:cubicBezTo>
                  <a:pt x="10" y="81"/>
                  <a:pt x="11" y="82"/>
                  <a:pt x="12" y="82"/>
                </a:cubicBezTo>
                <a:cubicBezTo>
                  <a:pt x="78" y="82"/>
                  <a:pt x="78" y="82"/>
                  <a:pt x="78" y="82"/>
                </a:cubicBezTo>
                <a:cubicBezTo>
                  <a:pt x="78" y="148"/>
                  <a:pt x="78" y="148"/>
                  <a:pt x="78" y="148"/>
                </a:cubicBezTo>
                <a:cubicBezTo>
                  <a:pt x="78" y="149"/>
                  <a:pt x="79" y="150"/>
                  <a:pt x="80" y="151"/>
                </a:cubicBezTo>
                <a:cubicBezTo>
                  <a:pt x="80" y="151"/>
                  <a:pt x="80" y="151"/>
                  <a:pt x="81" y="151"/>
                </a:cubicBezTo>
                <a:cubicBezTo>
                  <a:pt x="82" y="151"/>
                  <a:pt x="83" y="150"/>
                  <a:pt x="83" y="149"/>
                </a:cubicBezTo>
                <a:cubicBezTo>
                  <a:pt x="152" y="12"/>
                  <a:pt x="152" y="12"/>
                  <a:pt x="152" y="12"/>
                </a:cubicBezTo>
                <a:cubicBezTo>
                  <a:pt x="152" y="11"/>
                  <a:pt x="152" y="10"/>
                  <a:pt x="151" y="9"/>
                </a:cubicBezTo>
                <a:cubicBezTo>
                  <a:pt x="150" y="8"/>
                  <a:pt x="150" y="8"/>
                  <a:pt x="14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369482F8-E21E-C14B-B39E-5E0121A23C67}"/>
              </a:ext>
            </a:extLst>
          </p:cNvPr>
          <p:cNvSpPr>
            <a:spLocks noEditPoints="1"/>
          </p:cNvSpPr>
          <p:nvPr/>
        </p:nvSpPr>
        <p:spPr bwMode="auto">
          <a:xfrm>
            <a:off x="4878081" y="1024211"/>
            <a:ext cx="363962" cy="378956"/>
          </a:xfrm>
          <a:custGeom>
            <a:avLst/>
            <a:gdLst>
              <a:gd name="T0" fmla="*/ 137 w 179"/>
              <a:gd name="T1" fmla="*/ 186 h 186"/>
              <a:gd name="T2" fmla="*/ 42 w 179"/>
              <a:gd name="T3" fmla="*/ 186 h 186"/>
              <a:gd name="T4" fmla="*/ 31 w 179"/>
              <a:gd name="T5" fmla="*/ 175 h 186"/>
              <a:gd name="T6" fmla="*/ 42 w 179"/>
              <a:gd name="T7" fmla="*/ 164 h 186"/>
              <a:gd name="T8" fmla="*/ 72 w 179"/>
              <a:gd name="T9" fmla="*/ 164 h 186"/>
              <a:gd name="T10" fmla="*/ 72 w 179"/>
              <a:gd name="T11" fmla="*/ 88 h 186"/>
              <a:gd name="T12" fmla="*/ 6 w 179"/>
              <a:gd name="T13" fmla="*/ 22 h 186"/>
              <a:gd name="T14" fmla="*/ 0 w 179"/>
              <a:gd name="T15" fmla="*/ 11 h 186"/>
              <a:gd name="T16" fmla="*/ 14 w 179"/>
              <a:gd name="T17" fmla="*/ 0 h 186"/>
              <a:gd name="T18" fmla="*/ 165 w 179"/>
              <a:gd name="T19" fmla="*/ 0 h 186"/>
              <a:gd name="T20" fmla="*/ 179 w 179"/>
              <a:gd name="T21" fmla="*/ 11 h 186"/>
              <a:gd name="T22" fmla="*/ 173 w 179"/>
              <a:gd name="T23" fmla="*/ 22 h 186"/>
              <a:gd name="T24" fmla="*/ 107 w 179"/>
              <a:gd name="T25" fmla="*/ 88 h 186"/>
              <a:gd name="T26" fmla="*/ 107 w 179"/>
              <a:gd name="T27" fmla="*/ 164 h 186"/>
              <a:gd name="T28" fmla="*/ 137 w 179"/>
              <a:gd name="T29" fmla="*/ 164 h 186"/>
              <a:gd name="T30" fmla="*/ 148 w 179"/>
              <a:gd name="T31" fmla="*/ 175 h 186"/>
              <a:gd name="T32" fmla="*/ 137 w 179"/>
              <a:gd name="T33" fmla="*/ 186 h 186"/>
              <a:gd name="T34" fmla="*/ 42 w 179"/>
              <a:gd name="T35" fmla="*/ 172 h 186"/>
              <a:gd name="T36" fmla="*/ 39 w 179"/>
              <a:gd name="T37" fmla="*/ 175 h 186"/>
              <a:gd name="T38" fmla="*/ 42 w 179"/>
              <a:gd name="T39" fmla="*/ 178 h 186"/>
              <a:gd name="T40" fmla="*/ 137 w 179"/>
              <a:gd name="T41" fmla="*/ 178 h 186"/>
              <a:gd name="T42" fmla="*/ 140 w 179"/>
              <a:gd name="T43" fmla="*/ 175 h 186"/>
              <a:gd name="T44" fmla="*/ 137 w 179"/>
              <a:gd name="T45" fmla="*/ 172 h 186"/>
              <a:gd name="T46" fmla="*/ 99 w 179"/>
              <a:gd name="T47" fmla="*/ 172 h 186"/>
              <a:gd name="T48" fmla="*/ 99 w 179"/>
              <a:gd name="T49" fmla="*/ 85 h 186"/>
              <a:gd name="T50" fmla="*/ 168 w 179"/>
              <a:gd name="T51" fmla="*/ 16 h 186"/>
              <a:gd name="T52" fmla="*/ 171 w 179"/>
              <a:gd name="T53" fmla="*/ 11 h 186"/>
              <a:gd name="T54" fmla="*/ 165 w 179"/>
              <a:gd name="T55" fmla="*/ 8 h 186"/>
              <a:gd name="T56" fmla="*/ 14 w 179"/>
              <a:gd name="T57" fmla="*/ 8 h 186"/>
              <a:gd name="T58" fmla="*/ 8 w 179"/>
              <a:gd name="T59" fmla="*/ 11 h 186"/>
              <a:gd name="T60" fmla="*/ 11 w 179"/>
              <a:gd name="T61" fmla="*/ 16 h 186"/>
              <a:gd name="T62" fmla="*/ 80 w 179"/>
              <a:gd name="T63" fmla="*/ 85 h 186"/>
              <a:gd name="T64" fmla="*/ 80 w 179"/>
              <a:gd name="T65" fmla="*/ 172 h 186"/>
              <a:gd name="T66" fmla="*/ 42 w 179"/>
              <a:gd name="T67" fmla="*/ 17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9" h="186">
                <a:moveTo>
                  <a:pt x="137" y="186"/>
                </a:moveTo>
                <a:cubicBezTo>
                  <a:pt x="42" y="186"/>
                  <a:pt x="42" y="186"/>
                  <a:pt x="42" y="186"/>
                </a:cubicBezTo>
                <a:cubicBezTo>
                  <a:pt x="36" y="186"/>
                  <a:pt x="31" y="181"/>
                  <a:pt x="31" y="175"/>
                </a:cubicBezTo>
                <a:cubicBezTo>
                  <a:pt x="31" y="169"/>
                  <a:pt x="36" y="164"/>
                  <a:pt x="42" y="164"/>
                </a:cubicBezTo>
                <a:cubicBezTo>
                  <a:pt x="72" y="164"/>
                  <a:pt x="72" y="164"/>
                  <a:pt x="72" y="164"/>
                </a:cubicBezTo>
                <a:cubicBezTo>
                  <a:pt x="72" y="88"/>
                  <a:pt x="72" y="88"/>
                  <a:pt x="72" y="88"/>
                </a:cubicBezTo>
                <a:cubicBezTo>
                  <a:pt x="6" y="22"/>
                  <a:pt x="6" y="22"/>
                  <a:pt x="6" y="22"/>
                </a:cubicBezTo>
                <a:cubicBezTo>
                  <a:pt x="2" y="18"/>
                  <a:pt x="0" y="14"/>
                  <a:pt x="0" y="11"/>
                </a:cubicBezTo>
                <a:cubicBezTo>
                  <a:pt x="0" y="4"/>
                  <a:pt x="5" y="0"/>
                  <a:pt x="14" y="0"/>
                </a:cubicBezTo>
                <a:cubicBezTo>
                  <a:pt x="165" y="0"/>
                  <a:pt x="165" y="0"/>
                  <a:pt x="165" y="0"/>
                </a:cubicBezTo>
                <a:cubicBezTo>
                  <a:pt x="174" y="0"/>
                  <a:pt x="179" y="4"/>
                  <a:pt x="179" y="11"/>
                </a:cubicBezTo>
                <a:cubicBezTo>
                  <a:pt x="179" y="14"/>
                  <a:pt x="177" y="18"/>
                  <a:pt x="173" y="22"/>
                </a:cubicBezTo>
                <a:cubicBezTo>
                  <a:pt x="107" y="88"/>
                  <a:pt x="107" y="88"/>
                  <a:pt x="107" y="88"/>
                </a:cubicBezTo>
                <a:cubicBezTo>
                  <a:pt x="107" y="164"/>
                  <a:pt x="107" y="164"/>
                  <a:pt x="107" y="164"/>
                </a:cubicBezTo>
                <a:cubicBezTo>
                  <a:pt x="137" y="164"/>
                  <a:pt x="137" y="164"/>
                  <a:pt x="137" y="164"/>
                </a:cubicBezTo>
                <a:cubicBezTo>
                  <a:pt x="143" y="164"/>
                  <a:pt x="148" y="169"/>
                  <a:pt x="148" y="175"/>
                </a:cubicBezTo>
                <a:cubicBezTo>
                  <a:pt x="148" y="181"/>
                  <a:pt x="143" y="186"/>
                  <a:pt x="137" y="186"/>
                </a:cubicBezTo>
                <a:close/>
                <a:moveTo>
                  <a:pt x="42" y="172"/>
                </a:moveTo>
                <a:cubicBezTo>
                  <a:pt x="40" y="172"/>
                  <a:pt x="39" y="174"/>
                  <a:pt x="39" y="175"/>
                </a:cubicBezTo>
                <a:cubicBezTo>
                  <a:pt x="39" y="177"/>
                  <a:pt x="40" y="178"/>
                  <a:pt x="42" y="178"/>
                </a:cubicBezTo>
                <a:cubicBezTo>
                  <a:pt x="137" y="178"/>
                  <a:pt x="137" y="178"/>
                  <a:pt x="137" y="178"/>
                </a:cubicBezTo>
                <a:cubicBezTo>
                  <a:pt x="139" y="178"/>
                  <a:pt x="140" y="177"/>
                  <a:pt x="140" y="175"/>
                </a:cubicBezTo>
                <a:cubicBezTo>
                  <a:pt x="140" y="174"/>
                  <a:pt x="139" y="172"/>
                  <a:pt x="137" y="172"/>
                </a:cubicBezTo>
                <a:cubicBezTo>
                  <a:pt x="99" y="172"/>
                  <a:pt x="99" y="172"/>
                  <a:pt x="99" y="172"/>
                </a:cubicBezTo>
                <a:cubicBezTo>
                  <a:pt x="99" y="85"/>
                  <a:pt x="99" y="85"/>
                  <a:pt x="99" y="85"/>
                </a:cubicBezTo>
                <a:cubicBezTo>
                  <a:pt x="168" y="16"/>
                  <a:pt x="168" y="16"/>
                  <a:pt x="168" y="16"/>
                </a:cubicBezTo>
                <a:cubicBezTo>
                  <a:pt x="171" y="13"/>
                  <a:pt x="171" y="11"/>
                  <a:pt x="171" y="11"/>
                </a:cubicBezTo>
                <a:cubicBezTo>
                  <a:pt x="171" y="9"/>
                  <a:pt x="167" y="8"/>
                  <a:pt x="165" y="8"/>
                </a:cubicBezTo>
                <a:cubicBezTo>
                  <a:pt x="14" y="8"/>
                  <a:pt x="14" y="8"/>
                  <a:pt x="14" y="8"/>
                </a:cubicBezTo>
                <a:cubicBezTo>
                  <a:pt x="12" y="8"/>
                  <a:pt x="8" y="9"/>
                  <a:pt x="8" y="11"/>
                </a:cubicBezTo>
                <a:cubicBezTo>
                  <a:pt x="8" y="11"/>
                  <a:pt x="8" y="13"/>
                  <a:pt x="11" y="16"/>
                </a:cubicBezTo>
                <a:cubicBezTo>
                  <a:pt x="80" y="85"/>
                  <a:pt x="80" y="85"/>
                  <a:pt x="80" y="85"/>
                </a:cubicBezTo>
                <a:cubicBezTo>
                  <a:pt x="80" y="172"/>
                  <a:pt x="80" y="172"/>
                  <a:pt x="80" y="172"/>
                </a:cubicBezTo>
                <a:lnTo>
                  <a:pt x="42" y="17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5348788A-1B4C-2C40-93E3-134AEDBA123D}"/>
              </a:ext>
            </a:extLst>
          </p:cNvPr>
          <p:cNvSpPr>
            <a:spLocks noEditPoints="1"/>
          </p:cNvSpPr>
          <p:nvPr/>
        </p:nvSpPr>
        <p:spPr bwMode="auto">
          <a:xfrm>
            <a:off x="5641446" y="1037843"/>
            <a:ext cx="377593" cy="328520"/>
          </a:xfrm>
          <a:custGeom>
            <a:avLst/>
            <a:gdLst>
              <a:gd name="T0" fmla="*/ 93 w 186"/>
              <a:gd name="T1" fmla="*/ 161 h 161"/>
              <a:gd name="T2" fmla="*/ 86 w 186"/>
              <a:gd name="T3" fmla="*/ 158 h 161"/>
              <a:gd name="T4" fmla="*/ 24 w 186"/>
              <a:gd name="T5" fmla="*/ 98 h 161"/>
              <a:gd name="T6" fmla="*/ 0 w 186"/>
              <a:gd name="T7" fmla="*/ 51 h 161"/>
              <a:gd name="T8" fmla="*/ 52 w 186"/>
              <a:gd name="T9" fmla="*/ 0 h 161"/>
              <a:gd name="T10" fmla="*/ 93 w 186"/>
              <a:gd name="T11" fmla="*/ 20 h 161"/>
              <a:gd name="T12" fmla="*/ 135 w 186"/>
              <a:gd name="T13" fmla="*/ 0 h 161"/>
              <a:gd name="T14" fmla="*/ 186 w 186"/>
              <a:gd name="T15" fmla="*/ 51 h 161"/>
              <a:gd name="T16" fmla="*/ 162 w 186"/>
              <a:gd name="T17" fmla="*/ 98 h 161"/>
              <a:gd name="T18" fmla="*/ 100 w 186"/>
              <a:gd name="T19" fmla="*/ 158 h 161"/>
              <a:gd name="T20" fmla="*/ 93 w 186"/>
              <a:gd name="T21" fmla="*/ 161 h 161"/>
              <a:gd name="T22" fmla="*/ 52 w 186"/>
              <a:gd name="T23" fmla="*/ 8 h 161"/>
              <a:gd name="T24" fmla="*/ 8 w 186"/>
              <a:gd name="T25" fmla="*/ 51 h 161"/>
              <a:gd name="T26" fmla="*/ 30 w 186"/>
              <a:gd name="T27" fmla="*/ 92 h 161"/>
              <a:gd name="T28" fmla="*/ 92 w 186"/>
              <a:gd name="T29" fmla="*/ 152 h 161"/>
              <a:gd name="T30" fmla="*/ 93 w 186"/>
              <a:gd name="T31" fmla="*/ 153 h 161"/>
              <a:gd name="T32" fmla="*/ 95 w 186"/>
              <a:gd name="T33" fmla="*/ 152 h 161"/>
              <a:gd name="T34" fmla="*/ 157 w 186"/>
              <a:gd name="T35" fmla="*/ 93 h 161"/>
              <a:gd name="T36" fmla="*/ 178 w 186"/>
              <a:gd name="T37" fmla="*/ 51 h 161"/>
              <a:gd name="T38" fmla="*/ 135 w 186"/>
              <a:gd name="T39" fmla="*/ 8 h 161"/>
              <a:gd name="T40" fmla="*/ 96 w 186"/>
              <a:gd name="T41" fmla="*/ 29 h 161"/>
              <a:gd name="T42" fmla="*/ 93 w 186"/>
              <a:gd name="T43" fmla="*/ 31 h 161"/>
              <a:gd name="T44" fmla="*/ 90 w 186"/>
              <a:gd name="T45" fmla="*/ 29 h 161"/>
              <a:gd name="T46" fmla="*/ 52 w 186"/>
              <a:gd name="T47" fmla="*/ 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6" h="161">
                <a:moveTo>
                  <a:pt x="93" y="161"/>
                </a:moveTo>
                <a:cubicBezTo>
                  <a:pt x="91" y="161"/>
                  <a:pt x="88" y="160"/>
                  <a:pt x="86" y="158"/>
                </a:cubicBezTo>
                <a:cubicBezTo>
                  <a:pt x="24" y="98"/>
                  <a:pt x="24" y="98"/>
                  <a:pt x="24" y="98"/>
                </a:cubicBezTo>
                <a:cubicBezTo>
                  <a:pt x="24" y="98"/>
                  <a:pt x="0" y="77"/>
                  <a:pt x="0" y="51"/>
                </a:cubicBezTo>
                <a:cubicBezTo>
                  <a:pt x="0" y="20"/>
                  <a:pt x="20" y="0"/>
                  <a:pt x="52" y="0"/>
                </a:cubicBezTo>
                <a:cubicBezTo>
                  <a:pt x="69" y="0"/>
                  <a:pt x="84" y="12"/>
                  <a:pt x="93" y="20"/>
                </a:cubicBezTo>
                <a:cubicBezTo>
                  <a:pt x="102" y="12"/>
                  <a:pt x="118" y="0"/>
                  <a:pt x="135" y="0"/>
                </a:cubicBezTo>
                <a:cubicBezTo>
                  <a:pt x="166" y="0"/>
                  <a:pt x="186" y="20"/>
                  <a:pt x="186" y="51"/>
                </a:cubicBezTo>
                <a:cubicBezTo>
                  <a:pt x="186" y="74"/>
                  <a:pt x="168" y="93"/>
                  <a:pt x="162" y="98"/>
                </a:cubicBezTo>
                <a:cubicBezTo>
                  <a:pt x="100" y="158"/>
                  <a:pt x="100" y="158"/>
                  <a:pt x="100" y="158"/>
                </a:cubicBezTo>
                <a:cubicBezTo>
                  <a:pt x="99" y="160"/>
                  <a:pt x="96" y="161"/>
                  <a:pt x="93" y="161"/>
                </a:cubicBezTo>
                <a:close/>
                <a:moveTo>
                  <a:pt x="52" y="8"/>
                </a:moveTo>
                <a:cubicBezTo>
                  <a:pt x="24" y="8"/>
                  <a:pt x="8" y="24"/>
                  <a:pt x="8" y="51"/>
                </a:cubicBezTo>
                <a:cubicBezTo>
                  <a:pt x="8" y="73"/>
                  <a:pt x="29" y="92"/>
                  <a:pt x="30" y="92"/>
                </a:cubicBezTo>
                <a:cubicBezTo>
                  <a:pt x="92" y="152"/>
                  <a:pt x="92" y="152"/>
                  <a:pt x="92" y="152"/>
                </a:cubicBezTo>
                <a:cubicBezTo>
                  <a:pt x="92" y="153"/>
                  <a:pt x="93" y="153"/>
                  <a:pt x="93" y="153"/>
                </a:cubicBezTo>
                <a:cubicBezTo>
                  <a:pt x="94" y="153"/>
                  <a:pt x="94" y="153"/>
                  <a:pt x="95" y="152"/>
                </a:cubicBezTo>
                <a:cubicBezTo>
                  <a:pt x="157" y="93"/>
                  <a:pt x="157" y="93"/>
                  <a:pt x="157" y="93"/>
                </a:cubicBezTo>
                <a:cubicBezTo>
                  <a:pt x="162" y="88"/>
                  <a:pt x="178" y="71"/>
                  <a:pt x="178" y="51"/>
                </a:cubicBezTo>
                <a:cubicBezTo>
                  <a:pt x="178" y="24"/>
                  <a:pt x="162" y="8"/>
                  <a:pt x="135" y="8"/>
                </a:cubicBezTo>
                <a:cubicBezTo>
                  <a:pt x="119" y="8"/>
                  <a:pt x="104" y="21"/>
                  <a:pt x="96" y="29"/>
                </a:cubicBezTo>
                <a:cubicBezTo>
                  <a:pt x="93" y="31"/>
                  <a:pt x="93" y="31"/>
                  <a:pt x="93" y="31"/>
                </a:cubicBezTo>
                <a:cubicBezTo>
                  <a:pt x="90" y="29"/>
                  <a:pt x="90" y="29"/>
                  <a:pt x="90" y="29"/>
                </a:cubicBezTo>
                <a:cubicBezTo>
                  <a:pt x="83" y="21"/>
                  <a:pt x="68" y="8"/>
                  <a:pt x="5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73DB26A9-7A18-9747-A8D6-634446AC67BF}"/>
              </a:ext>
            </a:extLst>
          </p:cNvPr>
          <p:cNvSpPr>
            <a:spLocks noEditPoints="1"/>
          </p:cNvSpPr>
          <p:nvPr/>
        </p:nvSpPr>
        <p:spPr bwMode="auto">
          <a:xfrm>
            <a:off x="9572779" y="4220804"/>
            <a:ext cx="327157" cy="258999"/>
          </a:xfrm>
          <a:custGeom>
            <a:avLst/>
            <a:gdLst>
              <a:gd name="T0" fmla="*/ 63 w 161"/>
              <a:gd name="T1" fmla="*/ 127 h 127"/>
              <a:gd name="T2" fmla="*/ 53 w 161"/>
              <a:gd name="T3" fmla="*/ 123 h 127"/>
              <a:gd name="T4" fmla="*/ 3 w 161"/>
              <a:gd name="T5" fmla="*/ 74 h 127"/>
              <a:gd name="T6" fmla="*/ 0 w 161"/>
              <a:gd name="T7" fmla="*/ 64 h 127"/>
              <a:gd name="T8" fmla="*/ 3 w 161"/>
              <a:gd name="T9" fmla="*/ 54 h 127"/>
              <a:gd name="T10" fmla="*/ 17 w 161"/>
              <a:gd name="T11" fmla="*/ 41 h 127"/>
              <a:gd name="T12" fmla="*/ 36 w 161"/>
              <a:gd name="T13" fmla="*/ 41 h 127"/>
              <a:gd name="T14" fmla="*/ 63 w 161"/>
              <a:gd name="T15" fmla="*/ 67 h 127"/>
              <a:gd name="T16" fmla="*/ 125 w 161"/>
              <a:gd name="T17" fmla="*/ 5 h 127"/>
              <a:gd name="T18" fmla="*/ 144 w 161"/>
              <a:gd name="T19" fmla="*/ 5 h 127"/>
              <a:gd name="T20" fmla="*/ 158 w 161"/>
              <a:gd name="T21" fmla="*/ 19 h 127"/>
              <a:gd name="T22" fmla="*/ 161 w 161"/>
              <a:gd name="T23" fmla="*/ 28 h 127"/>
              <a:gd name="T24" fmla="*/ 158 w 161"/>
              <a:gd name="T25" fmla="*/ 38 h 127"/>
              <a:gd name="T26" fmla="*/ 72 w 161"/>
              <a:gd name="T27" fmla="*/ 123 h 127"/>
              <a:gd name="T28" fmla="*/ 63 w 161"/>
              <a:gd name="T29" fmla="*/ 127 h 127"/>
              <a:gd name="T30" fmla="*/ 27 w 161"/>
              <a:gd name="T31" fmla="*/ 45 h 127"/>
              <a:gd name="T32" fmla="*/ 23 w 161"/>
              <a:gd name="T33" fmla="*/ 47 h 127"/>
              <a:gd name="T34" fmla="*/ 9 w 161"/>
              <a:gd name="T35" fmla="*/ 60 h 127"/>
              <a:gd name="T36" fmla="*/ 8 w 161"/>
              <a:gd name="T37" fmla="*/ 64 h 127"/>
              <a:gd name="T38" fmla="*/ 9 w 161"/>
              <a:gd name="T39" fmla="*/ 68 h 127"/>
              <a:gd name="T40" fmla="*/ 59 w 161"/>
              <a:gd name="T41" fmla="*/ 117 h 127"/>
              <a:gd name="T42" fmla="*/ 66 w 161"/>
              <a:gd name="T43" fmla="*/ 117 h 127"/>
              <a:gd name="T44" fmla="*/ 152 w 161"/>
              <a:gd name="T45" fmla="*/ 32 h 127"/>
              <a:gd name="T46" fmla="*/ 153 w 161"/>
              <a:gd name="T47" fmla="*/ 28 h 127"/>
              <a:gd name="T48" fmla="*/ 152 w 161"/>
              <a:gd name="T49" fmla="*/ 24 h 127"/>
              <a:gd name="T50" fmla="*/ 138 w 161"/>
              <a:gd name="T51" fmla="*/ 11 h 127"/>
              <a:gd name="T52" fmla="*/ 130 w 161"/>
              <a:gd name="T53" fmla="*/ 11 h 127"/>
              <a:gd name="T54" fmla="*/ 63 w 161"/>
              <a:gd name="T55" fmla="*/ 79 h 127"/>
              <a:gd name="T56" fmla="*/ 30 w 161"/>
              <a:gd name="T57" fmla="*/ 47 h 127"/>
              <a:gd name="T58" fmla="*/ 27 w 161"/>
              <a:gd name="T59" fmla="*/ 4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27">
                <a:moveTo>
                  <a:pt x="63" y="127"/>
                </a:moveTo>
                <a:cubicBezTo>
                  <a:pt x="59" y="127"/>
                  <a:pt x="55" y="126"/>
                  <a:pt x="53" y="123"/>
                </a:cubicBezTo>
                <a:cubicBezTo>
                  <a:pt x="3" y="74"/>
                  <a:pt x="3" y="74"/>
                  <a:pt x="3" y="74"/>
                </a:cubicBezTo>
                <a:cubicBezTo>
                  <a:pt x="1" y="71"/>
                  <a:pt x="0" y="68"/>
                  <a:pt x="0" y="64"/>
                </a:cubicBezTo>
                <a:cubicBezTo>
                  <a:pt x="0" y="60"/>
                  <a:pt x="1" y="57"/>
                  <a:pt x="3" y="54"/>
                </a:cubicBezTo>
                <a:cubicBezTo>
                  <a:pt x="17" y="41"/>
                  <a:pt x="17" y="41"/>
                  <a:pt x="17" y="41"/>
                </a:cubicBezTo>
                <a:cubicBezTo>
                  <a:pt x="22" y="36"/>
                  <a:pt x="31" y="36"/>
                  <a:pt x="36" y="41"/>
                </a:cubicBezTo>
                <a:cubicBezTo>
                  <a:pt x="63" y="67"/>
                  <a:pt x="63" y="67"/>
                  <a:pt x="63" y="67"/>
                </a:cubicBezTo>
                <a:cubicBezTo>
                  <a:pt x="125" y="5"/>
                  <a:pt x="125" y="5"/>
                  <a:pt x="125" y="5"/>
                </a:cubicBezTo>
                <a:cubicBezTo>
                  <a:pt x="130" y="0"/>
                  <a:pt x="139" y="0"/>
                  <a:pt x="144" y="5"/>
                </a:cubicBezTo>
                <a:cubicBezTo>
                  <a:pt x="158" y="19"/>
                  <a:pt x="158" y="19"/>
                  <a:pt x="158" y="19"/>
                </a:cubicBezTo>
                <a:cubicBezTo>
                  <a:pt x="160" y="21"/>
                  <a:pt x="161" y="25"/>
                  <a:pt x="161" y="28"/>
                </a:cubicBezTo>
                <a:cubicBezTo>
                  <a:pt x="161" y="32"/>
                  <a:pt x="160" y="35"/>
                  <a:pt x="158" y="38"/>
                </a:cubicBezTo>
                <a:cubicBezTo>
                  <a:pt x="72" y="123"/>
                  <a:pt x="72" y="123"/>
                  <a:pt x="72" y="123"/>
                </a:cubicBezTo>
                <a:cubicBezTo>
                  <a:pt x="70" y="126"/>
                  <a:pt x="66" y="127"/>
                  <a:pt x="63" y="127"/>
                </a:cubicBezTo>
                <a:close/>
                <a:moveTo>
                  <a:pt x="27" y="45"/>
                </a:moveTo>
                <a:cubicBezTo>
                  <a:pt x="25" y="45"/>
                  <a:pt x="24" y="46"/>
                  <a:pt x="23" y="47"/>
                </a:cubicBezTo>
                <a:cubicBezTo>
                  <a:pt x="9" y="60"/>
                  <a:pt x="9" y="60"/>
                  <a:pt x="9" y="60"/>
                </a:cubicBezTo>
                <a:cubicBezTo>
                  <a:pt x="8" y="61"/>
                  <a:pt x="8" y="63"/>
                  <a:pt x="8" y="64"/>
                </a:cubicBezTo>
                <a:cubicBezTo>
                  <a:pt x="8" y="65"/>
                  <a:pt x="8" y="67"/>
                  <a:pt x="9" y="68"/>
                </a:cubicBezTo>
                <a:cubicBezTo>
                  <a:pt x="59" y="117"/>
                  <a:pt x="59" y="117"/>
                  <a:pt x="59" y="117"/>
                </a:cubicBezTo>
                <a:cubicBezTo>
                  <a:pt x="61" y="119"/>
                  <a:pt x="64" y="119"/>
                  <a:pt x="66" y="117"/>
                </a:cubicBezTo>
                <a:cubicBezTo>
                  <a:pt x="152" y="32"/>
                  <a:pt x="152" y="32"/>
                  <a:pt x="152" y="32"/>
                </a:cubicBezTo>
                <a:cubicBezTo>
                  <a:pt x="153" y="31"/>
                  <a:pt x="153" y="30"/>
                  <a:pt x="153" y="28"/>
                </a:cubicBezTo>
                <a:cubicBezTo>
                  <a:pt x="153" y="27"/>
                  <a:pt x="153" y="25"/>
                  <a:pt x="152" y="24"/>
                </a:cubicBezTo>
                <a:cubicBezTo>
                  <a:pt x="138" y="11"/>
                  <a:pt x="138" y="11"/>
                  <a:pt x="138" y="11"/>
                </a:cubicBezTo>
                <a:cubicBezTo>
                  <a:pt x="136" y="9"/>
                  <a:pt x="133" y="9"/>
                  <a:pt x="130" y="11"/>
                </a:cubicBezTo>
                <a:cubicBezTo>
                  <a:pt x="63" y="79"/>
                  <a:pt x="63" y="79"/>
                  <a:pt x="63" y="79"/>
                </a:cubicBezTo>
                <a:cubicBezTo>
                  <a:pt x="30" y="47"/>
                  <a:pt x="30" y="47"/>
                  <a:pt x="30" y="47"/>
                </a:cubicBezTo>
                <a:cubicBezTo>
                  <a:pt x="29" y="46"/>
                  <a:pt x="28" y="45"/>
                  <a:pt x="27"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259B6502-C4B4-D34E-9CA2-96ABB37EE684}"/>
              </a:ext>
            </a:extLst>
          </p:cNvPr>
          <p:cNvSpPr>
            <a:spLocks noEditPoints="1"/>
          </p:cNvSpPr>
          <p:nvPr/>
        </p:nvSpPr>
        <p:spPr bwMode="auto">
          <a:xfrm>
            <a:off x="9589136" y="1028301"/>
            <a:ext cx="298530" cy="362599"/>
          </a:xfrm>
          <a:custGeom>
            <a:avLst/>
            <a:gdLst>
              <a:gd name="T0" fmla="*/ 132 w 147"/>
              <a:gd name="T1" fmla="*/ 178 h 178"/>
              <a:gd name="T2" fmla="*/ 16 w 147"/>
              <a:gd name="T3" fmla="*/ 178 h 178"/>
              <a:gd name="T4" fmla="*/ 0 w 147"/>
              <a:gd name="T5" fmla="*/ 162 h 178"/>
              <a:gd name="T6" fmla="*/ 0 w 147"/>
              <a:gd name="T7" fmla="*/ 93 h 178"/>
              <a:gd name="T8" fmla="*/ 15 w 147"/>
              <a:gd name="T9" fmla="*/ 77 h 178"/>
              <a:gd name="T10" fmla="*/ 15 w 147"/>
              <a:gd name="T11" fmla="*/ 58 h 178"/>
              <a:gd name="T12" fmla="*/ 74 w 147"/>
              <a:gd name="T13" fmla="*/ 0 h 178"/>
              <a:gd name="T14" fmla="*/ 132 w 147"/>
              <a:gd name="T15" fmla="*/ 58 h 178"/>
              <a:gd name="T16" fmla="*/ 132 w 147"/>
              <a:gd name="T17" fmla="*/ 77 h 178"/>
              <a:gd name="T18" fmla="*/ 147 w 147"/>
              <a:gd name="T19" fmla="*/ 93 h 178"/>
              <a:gd name="T20" fmla="*/ 147 w 147"/>
              <a:gd name="T21" fmla="*/ 162 h 178"/>
              <a:gd name="T22" fmla="*/ 132 w 147"/>
              <a:gd name="T23" fmla="*/ 178 h 178"/>
              <a:gd name="T24" fmla="*/ 16 w 147"/>
              <a:gd name="T25" fmla="*/ 85 h 178"/>
              <a:gd name="T26" fmla="*/ 8 w 147"/>
              <a:gd name="T27" fmla="*/ 93 h 178"/>
              <a:gd name="T28" fmla="*/ 8 w 147"/>
              <a:gd name="T29" fmla="*/ 162 h 178"/>
              <a:gd name="T30" fmla="*/ 16 w 147"/>
              <a:gd name="T31" fmla="*/ 170 h 178"/>
              <a:gd name="T32" fmla="*/ 132 w 147"/>
              <a:gd name="T33" fmla="*/ 170 h 178"/>
              <a:gd name="T34" fmla="*/ 139 w 147"/>
              <a:gd name="T35" fmla="*/ 162 h 178"/>
              <a:gd name="T36" fmla="*/ 139 w 147"/>
              <a:gd name="T37" fmla="*/ 93 h 178"/>
              <a:gd name="T38" fmla="*/ 132 w 147"/>
              <a:gd name="T39" fmla="*/ 85 h 178"/>
              <a:gd name="T40" fmla="*/ 124 w 147"/>
              <a:gd name="T41" fmla="*/ 85 h 178"/>
              <a:gd name="T42" fmla="*/ 124 w 147"/>
              <a:gd name="T43" fmla="*/ 58 h 178"/>
              <a:gd name="T44" fmla="*/ 74 w 147"/>
              <a:gd name="T45" fmla="*/ 8 h 178"/>
              <a:gd name="T46" fmla="*/ 23 w 147"/>
              <a:gd name="T47" fmla="*/ 58 h 178"/>
              <a:gd name="T48" fmla="*/ 23 w 147"/>
              <a:gd name="T49" fmla="*/ 85 h 178"/>
              <a:gd name="T50" fmla="*/ 16 w 147"/>
              <a:gd name="T51" fmla="*/ 85 h 178"/>
              <a:gd name="T52" fmla="*/ 109 w 147"/>
              <a:gd name="T53" fmla="*/ 85 h 178"/>
              <a:gd name="T54" fmla="*/ 39 w 147"/>
              <a:gd name="T55" fmla="*/ 85 h 178"/>
              <a:gd name="T56" fmla="*/ 39 w 147"/>
              <a:gd name="T57" fmla="*/ 58 h 178"/>
              <a:gd name="T58" fmla="*/ 74 w 147"/>
              <a:gd name="T59" fmla="*/ 23 h 178"/>
              <a:gd name="T60" fmla="*/ 109 w 147"/>
              <a:gd name="T61" fmla="*/ 58 h 178"/>
              <a:gd name="T62" fmla="*/ 109 w 147"/>
              <a:gd name="T63" fmla="*/ 85 h 178"/>
              <a:gd name="T64" fmla="*/ 47 w 147"/>
              <a:gd name="T65" fmla="*/ 77 h 178"/>
              <a:gd name="T66" fmla="*/ 101 w 147"/>
              <a:gd name="T67" fmla="*/ 77 h 178"/>
              <a:gd name="T68" fmla="*/ 101 w 147"/>
              <a:gd name="T69" fmla="*/ 58 h 178"/>
              <a:gd name="T70" fmla="*/ 74 w 147"/>
              <a:gd name="T71" fmla="*/ 31 h 178"/>
              <a:gd name="T72" fmla="*/ 47 w 147"/>
              <a:gd name="T73" fmla="*/ 58 h 178"/>
              <a:gd name="T74" fmla="*/ 47 w 147"/>
              <a:gd name="T75" fmla="*/ 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78">
                <a:moveTo>
                  <a:pt x="132" y="178"/>
                </a:moveTo>
                <a:cubicBezTo>
                  <a:pt x="16" y="178"/>
                  <a:pt x="16" y="178"/>
                  <a:pt x="16" y="178"/>
                </a:cubicBezTo>
                <a:cubicBezTo>
                  <a:pt x="7" y="178"/>
                  <a:pt x="0" y="171"/>
                  <a:pt x="0" y="162"/>
                </a:cubicBezTo>
                <a:cubicBezTo>
                  <a:pt x="0" y="93"/>
                  <a:pt x="0" y="93"/>
                  <a:pt x="0" y="93"/>
                </a:cubicBezTo>
                <a:cubicBezTo>
                  <a:pt x="0" y="84"/>
                  <a:pt x="7" y="77"/>
                  <a:pt x="15" y="77"/>
                </a:cubicBezTo>
                <a:cubicBezTo>
                  <a:pt x="15" y="58"/>
                  <a:pt x="15" y="58"/>
                  <a:pt x="15" y="58"/>
                </a:cubicBezTo>
                <a:cubicBezTo>
                  <a:pt x="15" y="26"/>
                  <a:pt x="42" y="0"/>
                  <a:pt x="74" y="0"/>
                </a:cubicBezTo>
                <a:cubicBezTo>
                  <a:pt x="106" y="0"/>
                  <a:pt x="132" y="26"/>
                  <a:pt x="132" y="58"/>
                </a:cubicBezTo>
                <a:cubicBezTo>
                  <a:pt x="132" y="77"/>
                  <a:pt x="132" y="77"/>
                  <a:pt x="132" y="77"/>
                </a:cubicBezTo>
                <a:cubicBezTo>
                  <a:pt x="140" y="77"/>
                  <a:pt x="147" y="84"/>
                  <a:pt x="147" y="93"/>
                </a:cubicBezTo>
                <a:cubicBezTo>
                  <a:pt x="147" y="162"/>
                  <a:pt x="147" y="162"/>
                  <a:pt x="147" y="162"/>
                </a:cubicBezTo>
                <a:cubicBezTo>
                  <a:pt x="147" y="171"/>
                  <a:pt x="140" y="178"/>
                  <a:pt x="132" y="178"/>
                </a:cubicBezTo>
                <a:close/>
                <a:moveTo>
                  <a:pt x="16" y="85"/>
                </a:moveTo>
                <a:cubicBezTo>
                  <a:pt x="11" y="85"/>
                  <a:pt x="8" y="89"/>
                  <a:pt x="8" y="93"/>
                </a:cubicBezTo>
                <a:cubicBezTo>
                  <a:pt x="8" y="162"/>
                  <a:pt x="8" y="162"/>
                  <a:pt x="8" y="162"/>
                </a:cubicBezTo>
                <a:cubicBezTo>
                  <a:pt x="8" y="167"/>
                  <a:pt x="11" y="170"/>
                  <a:pt x="16" y="170"/>
                </a:cubicBezTo>
                <a:cubicBezTo>
                  <a:pt x="132" y="170"/>
                  <a:pt x="132" y="170"/>
                  <a:pt x="132" y="170"/>
                </a:cubicBezTo>
                <a:cubicBezTo>
                  <a:pt x="136" y="170"/>
                  <a:pt x="139" y="167"/>
                  <a:pt x="139" y="162"/>
                </a:cubicBezTo>
                <a:cubicBezTo>
                  <a:pt x="139" y="93"/>
                  <a:pt x="139" y="93"/>
                  <a:pt x="139" y="93"/>
                </a:cubicBezTo>
                <a:cubicBezTo>
                  <a:pt x="139" y="89"/>
                  <a:pt x="136" y="85"/>
                  <a:pt x="132" y="85"/>
                </a:cubicBezTo>
                <a:cubicBezTo>
                  <a:pt x="124" y="85"/>
                  <a:pt x="124" y="85"/>
                  <a:pt x="124" y="85"/>
                </a:cubicBezTo>
                <a:cubicBezTo>
                  <a:pt x="124" y="58"/>
                  <a:pt x="124" y="58"/>
                  <a:pt x="124" y="58"/>
                </a:cubicBezTo>
                <a:cubicBezTo>
                  <a:pt x="124" y="30"/>
                  <a:pt x="101" y="8"/>
                  <a:pt x="74" y="8"/>
                </a:cubicBezTo>
                <a:cubicBezTo>
                  <a:pt x="46" y="8"/>
                  <a:pt x="23" y="30"/>
                  <a:pt x="23" y="58"/>
                </a:cubicBezTo>
                <a:cubicBezTo>
                  <a:pt x="23" y="85"/>
                  <a:pt x="23" y="85"/>
                  <a:pt x="23" y="85"/>
                </a:cubicBezTo>
                <a:lnTo>
                  <a:pt x="16" y="85"/>
                </a:lnTo>
                <a:close/>
                <a:moveTo>
                  <a:pt x="109" y="85"/>
                </a:moveTo>
                <a:cubicBezTo>
                  <a:pt x="39" y="85"/>
                  <a:pt x="39" y="85"/>
                  <a:pt x="39" y="85"/>
                </a:cubicBezTo>
                <a:cubicBezTo>
                  <a:pt x="39" y="58"/>
                  <a:pt x="39" y="58"/>
                  <a:pt x="39" y="58"/>
                </a:cubicBezTo>
                <a:cubicBezTo>
                  <a:pt x="39" y="39"/>
                  <a:pt x="54" y="23"/>
                  <a:pt x="74" y="23"/>
                </a:cubicBezTo>
                <a:cubicBezTo>
                  <a:pt x="93" y="23"/>
                  <a:pt x="109" y="39"/>
                  <a:pt x="109" y="58"/>
                </a:cubicBezTo>
                <a:lnTo>
                  <a:pt x="109" y="85"/>
                </a:lnTo>
                <a:close/>
                <a:moveTo>
                  <a:pt x="47" y="77"/>
                </a:moveTo>
                <a:cubicBezTo>
                  <a:pt x="101" y="77"/>
                  <a:pt x="101" y="77"/>
                  <a:pt x="101" y="77"/>
                </a:cubicBezTo>
                <a:cubicBezTo>
                  <a:pt x="101" y="58"/>
                  <a:pt x="101" y="58"/>
                  <a:pt x="101" y="58"/>
                </a:cubicBezTo>
                <a:cubicBezTo>
                  <a:pt x="101" y="43"/>
                  <a:pt x="88" y="31"/>
                  <a:pt x="74" y="31"/>
                </a:cubicBezTo>
                <a:cubicBezTo>
                  <a:pt x="59" y="31"/>
                  <a:pt x="47" y="43"/>
                  <a:pt x="47" y="58"/>
                </a:cubicBezTo>
                <a:lnTo>
                  <a:pt x="47"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849D1602-2A75-ED45-BC11-EF49ADBA01C7}"/>
              </a:ext>
            </a:extLst>
          </p:cNvPr>
          <p:cNvSpPr>
            <a:spLocks noEditPoints="1"/>
          </p:cNvSpPr>
          <p:nvPr/>
        </p:nvSpPr>
        <p:spPr bwMode="auto">
          <a:xfrm>
            <a:off x="10375676" y="1024211"/>
            <a:ext cx="280809" cy="370777"/>
          </a:xfrm>
          <a:custGeom>
            <a:avLst/>
            <a:gdLst>
              <a:gd name="T0" fmla="*/ 123 w 138"/>
              <a:gd name="T1" fmla="*/ 182 h 182"/>
              <a:gd name="T2" fmla="*/ 15 w 138"/>
              <a:gd name="T3" fmla="*/ 182 h 182"/>
              <a:gd name="T4" fmla="*/ 0 w 138"/>
              <a:gd name="T5" fmla="*/ 167 h 182"/>
              <a:gd name="T6" fmla="*/ 0 w 138"/>
              <a:gd name="T7" fmla="*/ 102 h 182"/>
              <a:gd name="T8" fmla="*/ 14 w 138"/>
              <a:gd name="T9" fmla="*/ 87 h 182"/>
              <a:gd name="T10" fmla="*/ 14 w 138"/>
              <a:gd name="T11" fmla="*/ 55 h 182"/>
              <a:gd name="T12" fmla="*/ 69 w 138"/>
              <a:gd name="T13" fmla="*/ 0 h 182"/>
              <a:gd name="T14" fmla="*/ 123 w 138"/>
              <a:gd name="T15" fmla="*/ 55 h 182"/>
              <a:gd name="T16" fmla="*/ 112 w 138"/>
              <a:gd name="T17" fmla="*/ 66 h 182"/>
              <a:gd name="T18" fmla="*/ 105 w 138"/>
              <a:gd name="T19" fmla="*/ 66 h 182"/>
              <a:gd name="T20" fmla="*/ 94 w 138"/>
              <a:gd name="T21" fmla="*/ 55 h 182"/>
              <a:gd name="T22" fmla="*/ 69 w 138"/>
              <a:gd name="T23" fmla="*/ 30 h 182"/>
              <a:gd name="T24" fmla="*/ 44 w 138"/>
              <a:gd name="T25" fmla="*/ 55 h 182"/>
              <a:gd name="T26" fmla="*/ 44 w 138"/>
              <a:gd name="T27" fmla="*/ 87 h 182"/>
              <a:gd name="T28" fmla="*/ 123 w 138"/>
              <a:gd name="T29" fmla="*/ 87 h 182"/>
              <a:gd name="T30" fmla="*/ 138 w 138"/>
              <a:gd name="T31" fmla="*/ 102 h 182"/>
              <a:gd name="T32" fmla="*/ 138 w 138"/>
              <a:gd name="T33" fmla="*/ 167 h 182"/>
              <a:gd name="T34" fmla="*/ 123 w 138"/>
              <a:gd name="T35" fmla="*/ 182 h 182"/>
              <a:gd name="T36" fmla="*/ 15 w 138"/>
              <a:gd name="T37" fmla="*/ 95 h 182"/>
              <a:gd name="T38" fmla="*/ 8 w 138"/>
              <a:gd name="T39" fmla="*/ 102 h 182"/>
              <a:gd name="T40" fmla="*/ 8 w 138"/>
              <a:gd name="T41" fmla="*/ 167 h 182"/>
              <a:gd name="T42" fmla="*/ 15 w 138"/>
              <a:gd name="T43" fmla="*/ 174 h 182"/>
              <a:gd name="T44" fmla="*/ 123 w 138"/>
              <a:gd name="T45" fmla="*/ 174 h 182"/>
              <a:gd name="T46" fmla="*/ 130 w 138"/>
              <a:gd name="T47" fmla="*/ 167 h 182"/>
              <a:gd name="T48" fmla="*/ 130 w 138"/>
              <a:gd name="T49" fmla="*/ 102 h 182"/>
              <a:gd name="T50" fmla="*/ 123 w 138"/>
              <a:gd name="T51" fmla="*/ 95 h 182"/>
              <a:gd name="T52" fmla="*/ 36 w 138"/>
              <a:gd name="T53" fmla="*/ 95 h 182"/>
              <a:gd name="T54" fmla="*/ 36 w 138"/>
              <a:gd name="T55" fmla="*/ 55 h 182"/>
              <a:gd name="T56" fmla="*/ 69 w 138"/>
              <a:gd name="T57" fmla="*/ 22 h 182"/>
              <a:gd name="T58" fmla="*/ 102 w 138"/>
              <a:gd name="T59" fmla="*/ 55 h 182"/>
              <a:gd name="T60" fmla="*/ 105 w 138"/>
              <a:gd name="T61" fmla="*/ 58 h 182"/>
              <a:gd name="T62" fmla="*/ 112 w 138"/>
              <a:gd name="T63" fmla="*/ 58 h 182"/>
              <a:gd name="T64" fmla="*/ 115 w 138"/>
              <a:gd name="T65" fmla="*/ 55 h 182"/>
              <a:gd name="T66" fmla="*/ 69 w 138"/>
              <a:gd name="T67" fmla="*/ 8 h 182"/>
              <a:gd name="T68" fmla="*/ 22 w 138"/>
              <a:gd name="T69" fmla="*/ 55 h 182"/>
              <a:gd name="T70" fmla="*/ 22 w 138"/>
              <a:gd name="T71" fmla="*/ 95 h 182"/>
              <a:gd name="T72" fmla="*/ 15 w 138"/>
              <a:gd name="T73" fmla="*/ 9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82">
                <a:moveTo>
                  <a:pt x="123" y="182"/>
                </a:moveTo>
                <a:cubicBezTo>
                  <a:pt x="15" y="182"/>
                  <a:pt x="15" y="182"/>
                  <a:pt x="15" y="182"/>
                </a:cubicBezTo>
                <a:cubicBezTo>
                  <a:pt x="6" y="182"/>
                  <a:pt x="0" y="175"/>
                  <a:pt x="0" y="167"/>
                </a:cubicBezTo>
                <a:cubicBezTo>
                  <a:pt x="0" y="102"/>
                  <a:pt x="0" y="102"/>
                  <a:pt x="0" y="102"/>
                </a:cubicBezTo>
                <a:cubicBezTo>
                  <a:pt x="0" y="94"/>
                  <a:pt x="6" y="87"/>
                  <a:pt x="14" y="87"/>
                </a:cubicBezTo>
                <a:cubicBezTo>
                  <a:pt x="14" y="55"/>
                  <a:pt x="14" y="55"/>
                  <a:pt x="14" y="55"/>
                </a:cubicBezTo>
                <a:cubicBezTo>
                  <a:pt x="14" y="25"/>
                  <a:pt x="39" y="0"/>
                  <a:pt x="69" y="0"/>
                </a:cubicBezTo>
                <a:cubicBezTo>
                  <a:pt x="99" y="0"/>
                  <a:pt x="123" y="25"/>
                  <a:pt x="123" y="55"/>
                </a:cubicBezTo>
                <a:cubicBezTo>
                  <a:pt x="123" y="61"/>
                  <a:pt x="118" y="66"/>
                  <a:pt x="112" y="66"/>
                </a:cubicBezTo>
                <a:cubicBezTo>
                  <a:pt x="105" y="66"/>
                  <a:pt x="105" y="66"/>
                  <a:pt x="105" y="66"/>
                </a:cubicBezTo>
                <a:cubicBezTo>
                  <a:pt x="99" y="66"/>
                  <a:pt x="94" y="61"/>
                  <a:pt x="94" y="55"/>
                </a:cubicBezTo>
                <a:cubicBezTo>
                  <a:pt x="94" y="41"/>
                  <a:pt x="83" y="30"/>
                  <a:pt x="69" y="30"/>
                </a:cubicBezTo>
                <a:cubicBezTo>
                  <a:pt x="55" y="30"/>
                  <a:pt x="44" y="41"/>
                  <a:pt x="44" y="55"/>
                </a:cubicBezTo>
                <a:cubicBezTo>
                  <a:pt x="44" y="87"/>
                  <a:pt x="44" y="87"/>
                  <a:pt x="44" y="87"/>
                </a:cubicBezTo>
                <a:cubicBezTo>
                  <a:pt x="123" y="87"/>
                  <a:pt x="123" y="87"/>
                  <a:pt x="123" y="87"/>
                </a:cubicBezTo>
                <a:cubicBezTo>
                  <a:pt x="131" y="87"/>
                  <a:pt x="138" y="94"/>
                  <a:pt x="138" y="102"/>
                </a:cubicBezTo>
                <a:cubicBezTo>
                  <a:pt x="138" y="167"/>
                  <a:pt x="138" y="167"/>
                  <a:pt x="138" y="167"/>
                </a:cubicBezTo>
                <a:cubicBezTo>
                  <a:pt x="138" y="175"/>
                  <a:pt x="131" y="182"/>
                  <a:pt x="123" y="182"/>
                </a:cubicBezTo>
                <a:close/>
                <a:moveTo>
                  <a:pt x="15" y="95"/>
                </a:moveTo>
                <a:cubicBezTo>
                  <a:pt x="11" y="95"/>
                  <a:pt x="8" y="98"/>
                  <a:pt x="8" y="102"/>
                </a:cubicBezTo>
                <a:cubicBezTo>
                  <a:pt x="8" y="167"/>
                  <a:pt x="8" y="167"/>
                  <a:pt x="8" y="167"/>
                </a:cubicBezTo>
                <a:cubicBezTo>
                  <a:pt x="8" y="171"/>
                  <a:pt x="11" y="174"/>
                  <a:pt x="15" y="174"/>
                </a:cubicBezTo>
                <a:cubicBezTo>
                  <a:pt x="123" y="174"/>
                  <a:pt x="123" y="174"/>
                  <a:pt x="123" y="174"/>
                </a:cubicBezTo>
                <a:cubicBezTo>
                  <a:pt x="127" y="174"/>
                  <a:pt x="130" y="171"/>
                  <a:pt x="130" y="167"/>
                </a:cubicBezTo>
                <a:cubicBezTo>
                  <a:pt x="130" y="102"/>
                  <a:pt x="130" y="102"/>
                  <a:pt x="130" y="102"/>
                </a:cubicBezTo>
                <a:cubicBezTo>
                  <a:pt x="130" y="98"/>
                  <a:pt x="127" y="95"/>
                  <a:pt x="123" y="95"/>
                </a:cubicBezTo>
                <a:cubicBezTo>
                  <a:pt x="36" y="95"/>
                  <a:pt x="36" y="95"/>
                  <a:pt x="36" y="95"/>
                </a:cubicBezTo>
                <a:cubicBezTo>
                  <a:pt x="36" y="55"/>
                  <a:pt x="36" y="55"/>
                  <a:pt x="36" y="55"/>
                </a:cubicBezTo>
                <a:cubicBezTo>
                  <a:pt x="36" y="37"/>
                  <a:pt x="51" y="22"/>
                  <a:pt x="69" y="22"/>
                </a:cubicBezTo>
                <a:cubicBezTo>
                  <a:pt x="87" y="22"/>
                  <a:pt x="102" y="37"/>
                  <a:pt x="102" y="55"/>
                </a:cubicBezTo>
                <a:cubicBezTo>
                  <a:pt x="102" y="57"/>
                  <a:pt x="103" y="58"/>
                  <a:pt x="105" y="58"/>
                </a:cubicBezTo>
                <a:cubicBezTo>
                  <a:pt x="112" y="58"/>
                  <a:pt x="112" y="58"/>
                  <a:pt x="112" y="58"/>
                </a:cubicBezTo>
                <a:cubicBezTo>
                  <a:pt x="114" y="58"/>
                  <a:pt x="115" y="57"/>
                  <a:pt x="115" y="55"/>
                </a:cubicBezTo>
                <a:cubicBezTo>
                  <a:pt x="115" y="29"/>
                  <a:pt x="95" y="8"/>
                  <a:pt x="69" y="8"/>
                </a:cubicBezTo>
                <a:cubicBezTo>
                  <a:pt x="43" y="8"/>
                  <a:pt x="22" y="29"/>
                  <a:pt x="22" y="55"/>
                </a:cubicBezTo>
                <a:cubicBezTo>
                  <a:pt x="22" y="95"/>
                  <a:pt x="22" y="95"/>
                  <a:pt x="22" y="95"/>
                </a:cubicBezTo>
                <a:lnTo>
                  <a:pt x="15" y="9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1F6AB7F3-8702-4C4C-BF98-2714478FB1E9}"/>
              </a:ext>
            </a:extLst>
          </p:cNvPr>
          <p:cNvSpPr>
            <a:spLocks noEditPoints="1"/>
          </p:cNvSpPr>
          <p:nvPr/>
        </p:nvSpPr>
        <p:spPr bwMode="auto">
          <a:xfrm>
            <a:off x="8760340" y="1028301"/>
            <a:ext cx="425304" cy="362599"/>
          </a:xfrm>
          <a:custGeom>
            <a:avLst/>
            <a:gdLst>
              <a:gd name="T0" fmla="*/ 132 w 209"/>
              <a:gd name="T1" fmla="*/ 178 h 178"/>
              <a:gd name="T2" fmla="*/ 16 w 209"/>
              <a:gd name="T3" fmla="*/ 178 h 178"/>
              <a:gd name="T4" fmla="*/ 0 w 209"/>
              <a:gd name="T5" fmla="*/ 162 h 178"/>
              <a:gd name="T6" fmla="*/ 0 w 209"/>
              <a:gd name="T7" fmla="*/ 93 h 178"/>
              <a:gd name="T8" fmla="*/ 16 w 209"/>
              <a:gd name="T9" fmla="*/ 77 h 178"/>
              <a:gd name="T10" fmla="*/ 93 w 209"/>
              <a:gd name="T11" fmla="*/ 77 h 178"/>
              <a:gd name="T12" fmla="*/ 93 w 209"/>
              <a:gd name="T13" fmla="*/ 58 h 178"/>
              <a:gd name="T14" fmla="*/ 151 w 209"/>
              <a:gd name="T15" fmla="*/ 0 h 178"/>
              <a:gd name="T16" fmla="*/ 209 w 209"/>
              <a:gd name="T17" fmla="*/ 58 h 178"/>
              <a:gd name="T18" fmla="*/ 209 w 209"/>
              <a:gd name="T19" fmla="*/ 89 h 178"/>
              <a:gd name="T20" fmla="*/ 198 w 209"/>
              <a:gd name="T21" fmla="*/ 101 h 178"/>
              <a:gd name="T22" fmla="*/ 190 w 209"/>
              <a:gd name="T23" fmla="*/ 101 h 178"/>
              <a:gd name="T24" fmla="*/ 178 w 209"/>
              <a:gd name="T25" fmla="*/ 89 h 178"/>
              <a:gd name="T26" fmla="*/ 178 w 209"/>
              <a:gd name="T27" fmla="*/ 58 h 178"/>
              <a:gd name="T28" fmla="*/ 151 w 209"/>
              <a:gd name="T29" fmla="*/ 31 h 178"/>
              <a:gd name="T30" fmla="*/ 124 w 209"/>
              <a:gd name="T31" fmla="*/ 58 h 178"/>
              <a:gd name="T32" fmla="*/ 124 w 209"/>
              <a:gd name="T33" fmla="*/ 77 h 178"/>
              <a:gd name="T34" fmla="*/ 132 w 209"/>
              <a:gd name="T35" fmla="*/ 77 h 178"/>
              <a:gd name="T36" fmla="*/ 148 w 209"/>
              <a:gd name="T37" fmla="*/ 93 h 178"/>
              <a:gd name="T38" fmla="*/ 148 w 209"/>
              <a:gd name="T39" fmla="*/ 162 h 178"/>
              <a:gd name="T40" fmla="*/ 132 w 209"/>
              <a:gd name="T41" fmla="*/ 178 h 178"/>
              <a:gd name="T42" fmla="*/ 16 w 209"/>
              <a:gd name="T43" fmla="*/ 85 h 178"/>
              <a:gd name="T44" fmla="*/ 8 w 209"/>
              <a:gd name="T45" fmla="*/ 93 h 178"/>
              <a:gd name="T46" fmla="*/ 8 w 209"/>
              <a:gd name="T47" fmla="*/ 162 h 178"/>
              <a:gd name="T48" fmla="*/ 16 w 209"/>
              <a:gd name="T49" fmla="*/ 170 h 178"/>
              <a:gd name="T50" fmla="*/ 132 w 209"/>
              <a:gd name="T51" fmla="*/ 170 h 178"/>
              <a:gd name="T52" fmla="*/ 140 w 209"/>
              <a:gd name="T53" fmla="*/ 162 h 178"/>
              <a:gd name="T54" fmla="*/ 140 w 209"/>
              <a:gd name="T55" fmla="*/ 93 h 178"/>
              <a:gd name="T56" fmla="*/ 132 w 209"/>
              <a:gd name="T57" fmla="*/ 85 h 178"/>
              <a:gd name="T58" fmla="*/ 116 w 209"/>
              <a:gd name="T59" fmla="*/ 85 h 178"/>
              <a:gd name="T60" fmla="*/ 116 w 209"/>
              <a:gd name="T61" fmla="*/ 58 h 178"/>
              <a:gd name="T62" fmla="*/ 151 w 209"/>
              <a:gd name="T63" fmla="*/ 23 h 178"/>
              <a:gd name="T64" fmla="*/ 186 w 209"/>
              <a:gd name="T65" fmla="*/ 58 h 178"/>
              <a:gd name="T66" fmla="*/ 186 w 209"/>
              <a:gd name="T67" fmla="*/ 89 h 178"/>
              <a:gd name="T68" fmla="*/ 190 w 209"/>
              <a:gd name="T69" fmla="*/ 93 h 178"/>
              <a:gd name="T70" fmla="*/ 198 w 209"/>
              <a:gd name="T71" fmla="*/ 93 h 178"/>
              <a:gd name="T72" fmla="*/ 201 w 209"/>
              <a:gd name="T73" fmla="*/ 89 h 178"/>
              <a:gd name="T74" fmla="*/ 201 w 209"/>
              <a:gd name="T75" fmla="*/ 58 h 178"/>
              <a:gd name="T76" fmla="*/ 151 w 209"/>
              <a:gd name="T77" fmla="*/ 8 h 178"/>
              <a:gd name="T78" fmla="*/ 101 w 209"/>
              <a:gd name="T79" fmla="*/ 58 h 178"/>
              <a:gd name="T80" fmla="*/ 101 w 209"/>
              <a:gd name="T81" fmla="*/ 85 h 178"/>
              <a:gd name="T82" fmla="*/ 16 w 209"/>
              <a:gd name="T83"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 h="178">
                <a:moveTo>
                  <a:pt x="132" y="178"/>
                </a:moveTo>
                <a:cubicBezTo>
                  <a:pt x="16" y="178"/>
                  <a:pt x="16" y="178"/>
                  <a:pt x="16" y="178"/>
                </a:cubicBezTo>
                <a:cubicBezTo>
                  <a:pt x="7" y="178"/>
                  <a:pt x="0" y="171"/>
                  <a:pt x="0" y="162"/>
                </a:cubicBezTo>
                <a:cubicBezTo>
                  <a:pt x="0" y="93"/>
                  <a:pt x="0" y="93"/>
                  <a:pt x="0" y="93"/>
                </a:cubicBezTo>
                <a:cubicBezTo>
                  <a:pt x="0" y="84"/>
                  <a:pt x="7" y="77"/>
                  <a:pt x="16" y="77"/>
                </a:cubicBezTo>
                <a:cubicBezTo>
                  <a:pt x="93" y="77"/>
                  <a:pt x="93" y="77"/>
                  <a:pt x="93" y="77"/>
                </a:cubicBezTo>
                <a:cubicBezTo>
                  <a:pt x="93" y="58"/>
                  <a:pt x="93" y="58"/>
                  <a:pt x="93" y="58"/>
                </a:cubicBezTo>
                <a:cubicBezTo>
                  <a:pt x="93" y="26"/>
                  <a:pt x="119" y="0"/>
                  <a:pt x="151" y="0"/>
                </a:cubicBezTo>
                <a:cubicBezTo>
                  <a:pt x="183" y="0"/>
                  <a:pt x="209" y="26"/>
                  <a:pt x="209" y="58"/>
                </a:cubicBezTo>
                <a:cubicBezTo>
                  <a:pt x="209" y="89"/>
                  <a:pt x="209" y="89"/>
                  <a:pt x="209" y="89"/>
                </a:cubicBezTo>
                <a:cubicBezTo>
                  <a:pt x="209" y="95"/>
                  <a:pt x="204" y="101"/>
                  <a:pt x="198" y="101"/>
                </a:cubicBezTo>
                <a:cubicBezTo>
                  <a:pt x="190" y="101"/>
                  <a:pt x="190" y="101"/>
                  <a:pt x="190" y="101"/>
                </a:cubicBezTo>
                <a:cubicBezTo>
                  <a:pt x="183" y="101"/>
                  <a:pt x="178" y="95"/>
                  <a:pt x="178" y="89"/>
                </a:cubicBezTo>
                <a:cubicBezTo>
                  <a:pt x="178" y="58"/>
                  <a:pt x="178" y="58"/>
                  <a:pt x="178" y="58"/>
                </a:cubicBezTo>
                <a:cubicBezTo>
                  <a:pt x="178" y="43"/>
                  <a:pt x="166" y="31"/>
                  <a:pt x="151" y="31"/>
                </a:cubicBezTo>
                <a:cubicBezTo>
                  <a:pt x="136" y="31"/>
                  <a:pt x="124" y="43"/>
                  <a:pt x="124" y="58"/>
                </a:cubicBezTo>
                <a:cubicBezTo>
                  <a:pt x="124" y="77"/>
                  <a:pt x="124" y="77"/>
                  <a:pt x="124" y="77"/>
                </a:cubicBezTo>
                <a:cubicBezTo>
                  <a:pt x="132" y="77"/>
                  <a:pt x="132" y="77"/>
                  <a:pt x="132" y="77"/>
                </a:cubicBezTo>
                <a:cubicBezTo>
                  <a:pt x="141" y="77"/>
                  <a:pt x="148" y="84"/>
                  <a:pt x="148" y="93"/>
                </a:cubicBezTo>
                <a:cubicBezTo>
                  <a:pt x="148" y="162"/>
                  <a:pt x="148" y="162"/>
                  <a:pt x="148" y="162"/>
                </a:cubicBezTo>
                <a:cubicBezTo>
                  <a:pt x="148" y="171"/>
                  <a:pt x="141" y="178"/>
                  <a:pt x="132" y="178"/>
                </a:cubicBezTo>
                <a:close/>
                <a:moveTo>
                  <a:pt x="16" y="85"/>
                </a:moveTo>
                <a:cubicBezTo>
                  <a:pt x="12" y="85"/>
                  <a:pt x="8" y="89"/>
                  <a:pt x="8" y="93"/>
                </a:cubicBezTo>
                <a:cubicBezTo>
                  <a:pt x="8" y="162"/>
                  <a:pt x="8" y="162"/>
                  <a:pt x="8" y="162"/>
                </a:cubicBezTo>
                <a:cubicBezTo>
                  <a:pt x="8" y="167"/>
                  <a:pt x="12" y="170"/>
                  <a:pt x="16" y="170"/>
                </a:cubicBezTo>
                <a:cubicBezTo>
                  <a:pt x="132" y="170"/>
                  <a:pt x="132" y="170"/>
                  <a:pt x="132" y="170"/>
                </a:cubicBezTo>
                <a:cubicBezTo>
                  <a:pt x="136" y="170"/>
                  <a:pt x="140" y="167"/>
                  <a:pt x="140" y="162"/>
                </a:cubicBezTo>
                <a:cubicBezTo>
                  <a:pt x="140" y="93"/>
                  <a:pt x="140" y="93"/>
                  <a:pt x="140" y="93"/>
                </a:cubicBezTo>
                <a:cubicBezTo>
                  <a:pt x="140" y="89"/>
                  <a:pt x="136" y="85"/>
                  <a:pt x="132" y="85"/>
                </a:cubicBezTo>
                <a:cubicBezTo>
                  <a:pt x="116" y="85"/>
                  <a:pt x="116" y="85"/>
                  <a:pt x="116" y="85"/>
                </a:cubicBezTo>
                <a:cubicBezTo>
                  <a:pt x="116" y="58"/>
                  <a:pt x="116" y="58"/>
                  <a:pt x="116" y="58"/>
                </a:cubicBezTo>
                <a:cubicBezTo>
                  <a:pt x="116" y="39"/>
                  <a:pt x="132" y="23"/>
                  <a:pt x="151" y="23"/>
                </a:cubicBezTo>
                <a:cubicBezTo>
                  <a:pt x="171" y="23"/>
                  <a:pt x="186" y="39"/>
                  <a:pt x="186" y="58"/>
                </a:cubicBezTo>
                <a:cubicBezTo>
                  <a:pt x="186" y="89"/>
                  <a:pt x="186" y="89"/>
                  <a:pt x="186" y="89"/>
                </a:cubicBezTo>
                <a:cubicBezTo>
                  <a:pt x="186" y="91"/>
                  <a:pt x="188" y="93"/>
                  <a:pt x="190" y="93"/>
                </a:cubicBezTo>
                <a:cubicBezTo>
                  <a:pt x="198" y="93"/>
                  <a:pt x="198" y="93"/>
                  <a:pt x="198" y="93"/>
                </a:cubicBezTo>
                <a:cubicBezTo>
                  <a:pt x="200" y="93"/>
                  <a:pt x="201" y="91"/>
                  <a:pt x="201" y="89"/>
                </a:cubicBezTo>
                <a:cubicBezTo>
                  <a:pt x="201" y="58"/>
                  <a:pt x="201" y="58"/>
                  <a:pt x="201" y="58"/>
                </a:cubicBezTo>
                <a:cubicBezTo>
                  <a:pt x="201" y="30"/>
                  <a:pt x="179" y="8"/>
                  <a:pt x="151" y="8"/>
                </a:cubicBezTo>
                <a:cubicBezTo>
                  <a:pt x="124" y="8"/>
                  <a:pt x="101" y="30"/>
                  <a:pt x="101" y="58"/>
                </a:cubicBezTo>
                <a:cubicBezTo>
                  <a:pt x="101" y="85"/>
                  <a:pt x="101" y="85"/>
                  <a:pt x="101" y="85"/>
                </a:cubicBezTo>
                <a:lnTo>
                  <a:pt x="16" y="8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598330C0-B5B6-9B45-A2D8-FFA3427AE880}"/>
              </a:ext>
            </a:extLst>
          </p:cNvPr>
          <p:cNvSpPr>
            <a:spLocks noEditPoints="1"/>
          </p:cNvSpPr>
          <p:nvPr/>
        </p:nvSpPr>
        <p:spPr bwMode="auto">
          <a:xfrm>
            <a:off x="1800082" y="4159462"/>
            <a:ext cx="237189" cy="369414"/>
          </a:xfrm>
          <a:custGeom>
            <a:avLst/>
            <a:gdLst>
              <a:gd name="T0" fmla="*/ 104 w 117"/>
              <a:gd name="T1" fmla="*/ 181 h 181"/>
              <a:gd name="T2" fmla="*/ 95 w 117"/>
              <a:gd name="T3" fmla="*/ 177 h 181"/>
              <a:gd name="T4" fmla="*/ 48 w 117"/>
              <a:gd name="T5" fmla="*/ 131 h 181"/>
              <a:gd name="T6" fmla="*/ 13 w 117"/>
              <a:gd name="T7" fmla="*/ 131 h 181"/>
              <a:gd name="T8" fmla="*/ 0 w 117"/>
              <a:gd name="T9" fmla="*/ 118 h 181"/>
              <a:gd name="T10" fmla="*/ 0 w 117"/>
              <a:gd name="T11" fmla="*/ 63 h 181"/>
              <a:gd name="T12" fmla="*/ 13 w 117"/>
              <a:gd name="T13" fmla="*/ 50 h 181"/>
              <a:gd name="T14" fmla="*/ 48 w 117"/>
              <a:gd name="T15" fmla="*/ 50 h 181"/>
              <a:gd name="T16" fmla="*/ 95 w 117"/>
              <a:gd name="T17" fmla="*/ 4 h 181"/>
              <a:gd name="T18" fmla="*/ 104 w 117"/>
              <a:gd name="T19" fmla="*/ 0 h 181"/>
              <a:gd name="T20" fmla="*/ 117 w 117"/>
              <a:gd name="T21" fmla="*/ 13 h 181"/>
              <a:gd name="T22" fmla="*/ 117 w 117"/>
              <a:gd name="T23" fmla="*/ 168 h 181"/>
              <a:gd name="T24" fmla="*/ 104 w 117"/>
              <a:gd name="T25" fmla="*/ 181 h 181"/>
              <a:gd name="T26" fmla="*/ 13 w 117"/>
              <a:gd name="T27" fmla="*/ 58 h 181"/>
              <a:gd name="T28" fmla="*/ 8 w 117"/>
              <a:gd name="T29" fmla="*/ 63 h 181"/>
              <a:gd name="T30" fmla="*/ 8 w 117"/>
              <a:gd name="T31" fmla="*/ 118 h 181"/>
              <a:gd name="T32" fmla="*/ 13 w 117"/>
              <a:gd name="T33" fmla="*/ 123 h 181"/>
              <a:gd name="T34" fmla="*/ 52 w 117"/>
              <a:gd name="T35" fmla="*/ 123 h 181"/>
              <a:gd name="T36" fmla="*/ 100 w 117"/>
              <a:gd name="T37" fmla="*/ 172 h 181"/>
              <a:gd name="T38" fmla="*/ 104 w 117"/>
              <a:gd name="T39" fmla="*/ 173 h 181"/>
              <a:gd name="T40" fmla="*/ 109 w 117"/>
              <a:gd name="T41" fmla="*/ 168 h 181"/>
              <a:gd name="T42" fmla="*/ 109 w 117"/>
              <a:gd name="T43" fmla="*/ 13 h 181"/>
              <a:gd name="T44" fmla="*/ 104 w 117"/>
              <a:gd name="T45" fmla="*/ 8 h 181"/>
              <a:gd name="T46" fmla="*/ 100 w 117"/>
              <a:gd name="T47" fmla="*/ 10 h 181"/>
              <a:gd name="T48" fmla="*/ 52 w 117"/>
              <a:gd name="T49" fmla="*/ 58 h 181"/>
              <a:gd name="T50" fmla="*/ 13 w 117"/>
              <a:gd name="T51" fmla="*/ 5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81">
                <a:moveTo>
                  <a:pt x="104" y="181"/>
                </a:moveTo>
                <a:cubicBezTo>
                  <a:pt x="100" y="181"/>
                  <a:pt x="97" y="180"/>
                  <a:pt x="95" y="177"/>
                </a:cubicBezTo>
                <a:cubicBezTo>
                  <a:pt x="48" y="131"/>
                  <a:pt x="48" y="131"/>
                  <a:pt x="48" y="131"/>
                </a:cubicBezTo>
                <a:cubicBezTo>
                  <a:pt x="13" y="131"/>
                  <a:pt x="13" y="131"/>
                  <a:pt x="13" y="131"/>
                </a:cubicBezTo>
                <a:cubicBezTo>
                  <a:pt x="6" y="131"/>
                  <a:pt x="0" y="125"/>
                  <a:pt x="0" y="118"/>
                </a:cubicBezTo>
                <a:cubicBezTo>
                  <a:pt x="0" y="63"/>
                  <a:pt x="0" y="63"/>
                  <a:pt x="0" y="63"/>
                </a:cubicBezTo>
                <a:cubicBezTo>
                  <a:pt x="0" y="56"/>
                  <a:pt x="6" y="50"/>
                  <a:pt x="13" y="50"/>
                </a:cubicBezTo>
                <a:cubicBezTo>
                  <a:pt x="48" y="50"/>
                  <a:pt x="48" y="50"/>
                  <a:pt x="48" y="50"/>
                </a:cubicBezTo>
                <a:cubicBezTo>
                  <a:pt x="95" y="4"/>
                  <a:pt x="95" y="4"/>
                  <a:pt x="95" y="4"/>
                </a:cubicBezTo>
                <a:cubicBezTo>
                  <a:pt x="97" y="2"/>
                  <a:pt x="100" y="0"/>
                  <a:pt x="104" y="0"/>
                </a:cubicBezTo>
                <a:cubicBezTo>
                  <a:pt x="111" y="0"/>
                  <a:pt x="117" y="6"/>
                  <a:pt x="117" y="13"/>
                </a:cubicBezTo>
                <a:cubicBezTo>
                  <a:pt x="117" y="168"/>
                  <a:pt x="117" y="168"/>
                  <a:pt x="117" y="168"/>
                </a:cubicBezTo>
                <a:cubicBezTo>
                  <a:pt x="117" y="175"/>
                  <a:pt x="111" y="181"/>
                  <a:pt x="104" y="181"/>
                </a:cubicBezTo>
                <a:close/>
                <a:moveTo>
                  <a:pt x="13" y="58"/>
                </a:moveTo>
                <a:cubicBezTo>
                  <a:pt x="10" y="58"/>
                  <a:pt x="8" y="61"/>
                  <a:pt x="8" y="63"/>
                </a:cubicBezTo>
                <a:cubicBezTo>
                  <a:pt x="8" y="118"/>
                  <a:pt x="8" y="118"/>
                  <a:pt x="8" y="118"/>
                </a:cubicBezTo>
                <a:cubicBezTo>
                  <a:pt x="8" y="121"/>
                  <a:pt x="10" y="123"/>
                  <a:pt x="13" y="123"/>
                </a:cubicBezTo>
                <a:cubicBezTo>
                  <a:pt x="52" y="123"/>
                  <a:pt x="52" y="123"/>
                  <a:pt x="52" y="123"/>
                </a:cubicBezTo>
                <a:cubicBezTo>
                  <a:pt x="100" y="172"/>
                  <a:pt x="100" y="172"/>
                  <a:pt x="100" y="172"/>
                </a:cubicBezTo>
                <a:cubicBezTo>
                  <a:pt x="101" y="173"/>
                  <a:pt x="102" y="173"/>
                  <a:pt x="104" y="173"/>
                </a:cubicBezTo>
                <a:cubicBezTo>
                  <a:pt x="107" y="173"/>
                  <a:pt x="109" y="171"/>
                  <a:pt x="109" y="168"/>
                </a:cubicBezTo>
                <a:cubicBezTo>
                  <a:pt x="109" y="13"/>
                  <a:pt x="109" y="13"/>
                  <a:pt x="109" y="13"/>
                </a:cubicBezTo>
                <a:cubicBezTo>
                  <a:pt x="109" y="11"/>
                  <a:pt x="107" y="8"/>
                  <a:pt x="104" y="8"/>
                </a:cubicBezTo>
                <a:cubicBezTo>
                  <a:pt x="102" y="8"/>
                  <a:pt x="101" y="9"/>
                  <a:pt x="100" y="10"/>
                </a:cubicBezTo>
                <a:cubicBezTo>
                  <a:pt x="52" y="58"/>
                  <a:pt x="52" y="58"/>
                  <a:pt x="52" y="58"/>
                </a:cubicBezTo>
                <a:lnTo>
                  <a:pt x="13" y="5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84746F98-6973-6541-BB7E-38DE93C1F036}"/>
              </a:ext>
            </a:extLst>
          </p:cNvPr>
          <p:cNvSpPr>
            <a:spLocks noEditPoints="1"/>
          </p:cNvSpPr>
          <p:nvPr/>
        </p:nvSpPr>
        <p:spPr bwMode="auto">
          <a:xfrm>
            <a:off x="8020148" y="1024211"/>
            <a:ext cx="321704" cy="378956"/>
          </a:xfrm>
          <a:custGeom>
            <a:avLst/>
            <a:gdLst>
              <a:gd name="T0" fmla="*/ 17 w 158"/>
              <a:gd name="T1" fmla="*/ 186 h 186"/>
              <a:gd name="T2" fmla="*/ 10 w 158"/>
              <a:gd name="T3" fmla="*/ 185 h 186"/>
              <a:gd name="T4" fmla="*/ 0 w 158"/>
              <a:gd name="T5" fmla="*/ 169 h 186"/>
              <a:gd name="T6" fmla="*/ 0 w 158"/>
              <a:gd name="T7" fmla="*/ 17 h 186"/>
              <a:gd name="T8" fmla="*/ 11 w 158"/>
              <a:gd name="T9" fmla="*/ 1 h 186"/>
              <a:gd name="T10" fmla="*/ 17 w 158"/>
              <a:gd name="T11" fmla="*/ 0 h 186"/>
              <a:gd name="T12" fmla="*/ 141 w 158"/>
              <a:gd name="T13" fmla="*/ 0 h 186"/>
              <a:gd name="T14" fmla="*/ 147 w 158"/>
              <a:gd name="T15" fmla="*/ 2 h 186"/>
              <a:gd name="T16" fmla="*/ 158 w 158"/>
              <a:gd name="T17" fmla="*/ 17 h 186"/>
              <a:gd name="T18" fmla="*/ 158 w 158"/>
              <a:gd name="T19" fmla="*/ 169 h 186"/>
              <a:gd name="T20" fmla="*/ 147 w 158"/>
              <a:gd name="T21" fmla="*/ 185 h 186"/>
              <a:gd name="T22" fmla="*/ 141 w 158"/>
              <a:gd name="T23" fmla="*/ 186 h 186"/>
              <a:gd name="T24" fmla="*/ 128 w 158"/>
              <a:gd name="T25" fmla="*/ 181 h 186"/>
              <a:gd name="T26" fmla="*/ 79 w 158"/>
              <a:gd name="T27" fmla="*/ 134 h 186"/>
              <a:gd name="T28" fmla="*/ 30 w 158"/>
              <a:gd name="T29" fmla="*/ 181 h 186"/>
              <a:gd name="T30" fmla="*/ 17 w 158"/>
              <a:gd name="T31" fmla="*/ 186 h 186"/>
              <a:gd name="T32" fmla="*/ 17 w 158"/>
              <a:gd name="T33" fmla="*/ 8 h 186"/>
              <a:gd name="T34" fmla="*/ 14 w 158"/>
              <a:gd name="T35" fmla="*/ 9 h 186"/>
              <a:gd name="T36" fmla="*/ 8 w 158"/>
              <a:gd name="T37" fmla="*/ 17 h 186"/>
              <a:gd name="T38" fmla="*/ 8 w 158"/>
              <a:gd name="T39" fmla="*/ 169 h 186"/>
              <a:gd name="T40" fmla="*/ 13 w 158"/>
              <a:gd name="T41" fmla="*/ 177 h 186"/>
              <a:gd name="T42" fmla="*/ 24 w 158"/>
              <a:gd name="T43" fmla="*/ 175 h 186"/>
              <a:gd name="T44" fmla="*/ 79 w 158"/>
              <a:gd name="T45" fmla="*/ 123 h 186"/>
              <a:gd name="T46" fmla="*/ 134 w 158"/>
              <a:gd name="T47" fmla="*/ 175 h 186"/>
              <a:gd name="T48" fmla="*/ 141 w 158"/>
              <a:gd name="T49" fmla="*/ 178 h 186"/>
              <a:gd name="T50" fmla="*/ 144 w 158"/>
              <a:gd name="T51" fmla="*/ 177 h 186"/>
              <a:gd name="T52" fmla="*/ 150 w 158"/>
              <a:gd name="T53" fmla="*/ 169 h 186"/>
              <a:gd name="T54" fmla="*/ 150 w 158"/>
              <a:gd name="T55" fmla="*/ 17 h 186"/>
              <a:gd name="T56" fmla="*/ 144 w 158"/>
              <a:gd name="T57" fmla="*/ 9 h 186"/>
              <a:gd name="T58" fmla="*/ 141 w 158"/>
              <a:gd name="T59" fmla="*/ 8 h 186"/>
              <a:gd name="T60" fmla="*/ 17 w 158"/>
              <a:gd name="T61" fmla="*/ 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86">
                <a:moveTo>
                  <a:pt x="17" y="186"/>
                </a:moveTo>
                <a:cubicBezTo>
                  <a:pt x="15" y="186"/>
                  <a:pt x="13" y="186"/>
                  <a:pt x="10" y="185"/>
                </a:cubicBezTo>
                <a:cubicBezTo>
                  <a:pt x="4" y="182"/>
                  <a:pt x="0" y="176"/>
                  <a:pt x="0" y="169"/>
                </a:cubicBezTo>
                <a:cubicBezTo>
                  <a:pt x="0" y="17"/>
                  <a:pt x="0" y="17"/>
                  <a:pt x="0" y="17"/>
                </a:cubicBezTo>
                <a:cubicBezTo>
                  <a:pt x="0" y="10"/>
                  <a:pt x="4" y="4"/>
                  <a:pt x="11" y="1"/>
                </a:cubicBezTo>
                <a:cubicBezTo>
                  <a:pt x="13" y="1"/>
                  <a:pt x="15" y="0"/>
                  <a:pt x="17" y="0"/>
                </a:cubicBezTo>
                <a:cubicBezTo>
                  <a:pt x="141" y="0"/>
                  <a:pt x="141" y="0"/>
                  <a:pt x="141" y="0"/>
                </a:cubicBezTo>
                <a:cubicBezTo>
                  <a:pt x="143" y="0"/>
                  <a:pt x="145" y="1"/>
                  <a:pt x="147" y="2"/>
                </a:cubicBezTo>
                <a:cubicBezTo>
                  <a:pt x="154" y="4"/>
                  <a:pt x="158" y="10"/>
                  <a:pt x="158" y="17"/>
                </a:cubicBezTo>
                <a:cubicBezTo>
                  <a:pt x="158" y="169"/>
                  <a:pt x="158" y="169"/>
                  <a:pt x="158" y="169"/>
                </a:cubicBezTo>
                <a:cubicBezTo>
                  <a:pt x="158" y="176"/>
                  <a:pt x="154" y="182"/>
                  <a:pt x="147" y="185"/>
                </a:cubicBezTo>
                <a:cubicBezTo>
                  <a:pt x="145" y="186"/>
                  <a:pt x="143" y="186"/>
                  <a:pt x="141" y="186"/>
                </a:cubicBezTo>
                <a:cubicBezTo>
                  <a:pt x="136" y="186"/>
                  <a:pt x="131" y="184"/>
                  <a:pt x="128" y="181"/>
                </a:cubicBezTo>
                <a:cubicBezTo>
                  <a:pt x="79" y="134"/>
                  <a:pt x="79" y="134"/>
                  <a:pt x="79" y="134"/>
                </a:cubicBezTo>
                <a:cubicBezTo>
                  <a:pt x="30" y="181"/>
                  <a:pt x="30" y="181"/>
                  <a:pt x="30" y="181"/>
                </a:cubicBezTo>
                <a:cubicBezTo>
                  <a:pt x="26" y="184"/>
                  <a:pt x="22" y="186"/>
                  <a:pt x="17" y="186"/>
                </a:cubicBezTo>
                <a:close/>
                <a:moveTo>
                  <a:pt x="17" y="8"/>
                </a:moveTo>
                <a:cubicBezTo>
                  <a:pt x="16" y="8"/>
                  <a:pt x="15" y="8"/>
                  <a:pt x="14" y="9"/>
                </a:cubicBezTo>
                <a:cubicBezTo>
                  <a:pt x="10" y="10"/>
                  <a:pt x="8" y="14"/>
                  <a:pt x="8" y="17"/>
                </a:cubicBezTo>
                <a:cubicBezTo>
                  <a:pt x="8" y="169"/>
                  <a:pt x="8" y="169"/>
                  <a:pt x="8" y="169"/>
                </a:cubicBezTo>
                <a:cubicBezTo>
                  <a:pt x="8" y="173"/>
                  <a:pt x="10" y="176"/>
                  <a:pt x="13" y="177"/>
                </a:cubicBezTo>
                <a:cubicBezTo>
                  <a:pt x="17" y="179"/>
                  <a:pt x="21" y="178"/>
                  <a:pt x="24" y="175"/>
                </a:cubicBezTo>
                <a:cubicBezTo>
                  <a:pt x="79" y="123"/>
                  <a:pt x="79" y="123"/>
                  <a:pt x="79" y="123"/>
                </a:cubicBezTo>
                <a:cubicBezTo>
                  <a:pt x="134" y="175"/>
                  <a:pt x="134" y="175"/>
                  <a:pt x="134" y="175"/>
                </a:cubicBezTo>
                <a:cubicBezTo>
                  <a:pt x="135" y="177"/>
                  <a:pt x="138" y="178"/>
                  <a:pt x="141" y="178"/>
                </a:cubicBezTo>
                <a:cubicBezTo>
                  <a:pt x="142" y="178"/>
                  <a:pt x="143" y="178"/>
                  <a:pt x="144" y="177"/>
                </a:cubicBezTo>
                <a:cubicBezTo>
                  <a:pt x="148" y="176"/>
                  <a:pt x="150" y="173"/>
                  <a:pt x="150" y="169"/>
                </a:cubicBezTo>
                <a:cubicBezTo>
                  <a:pt x="150" y="17"/>
                  <a:pt x="150" y="17"/>
                  <a:pt x="150" y="17"/>
                </a:cubicBezTo>
                <a:cubicBezTo>
                  <a:pt x="150" y="14"/>
                  <a:pt x="148" y="10"/>
                  <a:pt x="144" y="9"/>
                </a:cubicBezTo>
                <a:cubicBezTo>
                  <a:pt x="143" y="8"/>
                  <a:pt x="142" y="8"/>
                  <a:pt x="141" y="8"/>
                </a:cubicBezTo>
                <a:lnTo>
                  <a:pt x="17"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15D0547C-3203-3E4B-BA50-DC6A706E5C12}"/>
              </a:ext>
            </a:extLst>
          </p:cNvPr>
          <p:cNvSpPr>
            <a:spLocks noEditPoints="1"/>
          </p:cNvSpPr>
          <p:nvPr/>
        </p:nvSpPr>
        <p:spPr bwMode="auto">
          <a:xfrm>
            <a:off x="7207709" y="1024211"/>
            <a:ext cx="373504" cy="376230"/>
          </a:xfrm>
          <a:custGeom>
            <a:avLst/>
            <a:gdLst>
              <a:gd name="T0" fmla="*/ 108 w 184"/>
              <a:gd name="T1" fmla="*/ 185 h 185"/>
              <a:gd name="T2" fmla="*/ 95 w 184"/>
              <a:gd name="T3" fmla="*/ 179 h 185"/>
              <a:gd name="T4" fmla="*/ 11 w 184"/>
              <a:gd name="T5" fmla="*/ 96 h 185"/>
              <a:gd name="T6" fmla="*/ 0 w 184"/>
              <a:gd name="T7" fmla="*/ 67 h 185"/>
              <a:gd name="T8" fmla="*/ 0 w 184"/>
              <a:gd name="T9" fmla="*/ 19 h 185"/>
              <a:gd name="T10" fmla="*/ 19 w 184"/>
              <a:gd name="T11" fmla="*/ 0 h 185"/>
              <a:gd name="T12" fmla="*/ 67 w 184"/>
              <a:gd name="T13" fmla="*/ 0 h 185"/>
              <a:gd name="T14" fmla="*/ 96 w 184"/>
              <a:gd name="T15" fmla="*/ 12 h 185"/>
              <a:gd name="T16" fmla="*/ 179 w 184"/>
              <a:gd name="T17" fmla="*/ 95 h 185"/>
              <a:gd name="T18" fmla="*/ 184 w 184"/>
              <a:gd name="T19" fmla="*/ 108 h 185"/>
              <a:gd name="T20" fmla="*/ 179 w 184"/>
              <a:gd name="T21" fmla="*/ 122 h 185"/>
              <a:gd name="T22" fmla="*/ 122 w 184"/>
              <a:gd name="T23" fmla="*/ 179 h 185"/>
              <a:gd name="T24" fmla="*/ 108 w 184"/>
              <a:gd name="T25" fmla="*/ 185 h 185"/>
              <a:gd name="T26" fmla="*/ 19 w 184"/>
              <a:gd name="T27" fmla="*/ 8 h 185"/>
              <a:gd name="T28" fmla="*/ 8 w 184"/>
              <a:gd name="T29" fmla="*/ 19 h 185"/>
              <a:gd name="T30" fmla="*/ 8 w 184"/>
              <a:gd name="T31" fmla="*/ 67 h 185"/>
              <a:gd name="T32" fmla="*/ 17 w 184"/>
              <a:gd name="T33" fmla="*/ 90 h 185"/>
              <a:gd name="T34" fmla="*/ 101 w 184"/>
              <a:gd name="T35" fmla="*/ 173 h 185"/>
              <a:gd name="T36" fmla="*/ 116 w 184"/>
              <a:gd name="T37" fmla="*/ 173 h 185"/>
              <a:gd name="T38" fmla="*/ 173 w 184"/>
              <a:gd name="T39" fmla="*/ 116 h 185"/>
              <a:gd name="T40" fmla="*/ 176 w 184"/>
              <a:gd name="T41" fmla="*/ 108 h 185"/>
              <a:gd name="T42" fmla="*/ 173 w 184"/>
              <a:gd name="T43" fmla="*/ 101 h 185"/>
              <a:gd name="T44" fmla="*/ 90 w 184"/>
              <a:gd name="T45" fmla="*/ 17 h 185"/>
              <a:gd name="T46" fmla="*/ 67 w 184"/>
              <a:gd name="T47" fmla="*/ 8 h 185"/>
              <a:gd name="T48" fmla="*/ 19 w 184"/>
              <a:gd name="T49" fmla="*/ 8 h 185"/>
              <a:gd name="T50" fmla="*/ 41 w 184"/>
              <a:gd name="T51" fmla="*/ 60 h 185"/>
              <a:gd name="T52" fmla="*/ 22 w 184"/>
              <a:gd name="T53" fmla="*/ 41 h 185"/>
              <a:gd name="T54" fmla="*/ 41 w 184"/>
              <a:gd name="T55" fmla="*/ 22 h 185"/>
              <a:gd name="T56" fmla="*/ 60 w 184"/>
              <a:gd name="T57" fmla="*/ 41 h 185"/>
              <a:gd name="T58" fmla="*/ 41 w 184"/>
              <a:gd name="T59" fmla="*/ 60 h 185"/>
              <a:gd name="T60" fmla="*/ 41 w 184"/>
              <a:gd name="T61" fmla="*/ 30 h 185"/>
              <a:gd name="T62" fmla="*/ 30 w 184"/>
              <a:gd name="T63" fmla="*/ 41 h 185"/>
              <a:gd name="T64" fmla="*/ 41 w 184"/>
              <a:gd name="T65" fmla="*/ 52 h 185"/>
              <a:gd name="T66" fmla="*/ 52 w 184"/>
              <a:gd name="T67" fmla="*/ 41 h 185"/>
              <a:gd name="T68" fmla="*/ 41 w 184"/>
              <a:gd name="T69" fmla="*/ 3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5">
                <a:moveTo>
                  <a:pt x="108" y="185"/>
                </a:moveTo>
                <a:cubicBezTo>
                  <a:pt x="103" y="185"/>
                  <a:pt x="98" y="183"/>
                  <a:pt x="95" y="179"/>
                </a:cubicBezTo>
                <a:cubicBezTo>
                  <a:pt x="11" y="96"/>
                  <a:pt x="11" y="96"/>
                  <a:pt x="11" y="96"/>
                </a:cubicBezTo>
                <a:cubicBezTo>
                  <a:pt x="5" y="89"/>
                  <a:pt x="0" y="77"/>
                  <a:pt x="0" y="67"/>
                </a:cubicBezTo>
                <a:cubicBezTo>
                  <a:pt x="0" y="19"/>
                  <a:pt x="0" y="19"/>
                  <a:pt x="0" y="19"/>
                </a:cubicBezTo>
                <a:cubicBezTo>
                  <a:pt x="0" y="8"/>
                  <a:pt x="8" y="0"/>
                  <a:pt x="19" y="0"/>
                </a:cubicBezTo>
                <a:cubicBezTo>
                  <a:pt x="67" y="0"/>
                  <a:pt x="67" y="0"/>
                  <a:pt x="67" y="0"/>
                </a:cubicBezTo>
                <a:cubicBezTo>
                  <a:pt x="77" y="0"/>
                  <a:pt x="89" y="5"/>
                  <a:pt x="96" y="12"/>
                </a:cubicBezTo>
                <a:cubicBezTo>
                  <a:pt x="179" y="95"/>
                  <a:pt x="179" y="95"/>
                  <a:pt x="179" y="95"/>
                </a:cubicBezTo>
                <a:cubicBezTo>
                  <a:pt x="182" y="99"/>
                  <a:pt x="184" y="103"/>
                  <a:pt x="184" y="108"/>
                </a:cubicBezTo>
                <a:cubicBezTo>
                  <a:pt x="184" y="113"/>
                  <a:pt x="182" y="118"/>
                  <a:pt x="179" y="122"/>
                </a:cubicBezTo>
                <a:cubicBezTo>
                  <a:pt x="122" y="179"/>
                  <a:pt x="122" y="179"/>
                  <a:pt x="122" y="179"/>
                </a:cubicBezTo>
                <a:cubicBezTo>
                  <a:pt x="118" y="183"/>
                  <a:pt x="113" y="185"/>
                  <a:pt x="108" y="185"/>
                </a:cubicBezTo>
                <a:close/>
                <a:moveTo>
                  <a:pt x="19" y="8"/>
                </a:moveTo>
                <a:cubicBezTo>
                  <a:pt x="13" y="8"/>
                  <a:pt x="8" y="13"/>
                  <a:pt x="8" y="19"/>
                </a:cubicBezTo>
                <a:cubicBezTo>
                  <a:pt x="8" y="67"/>
                  <a:pt x="8" y="67"/>
                  <a:pt x="8" y="67"/>
                </a:cubicBezTo>
                <a:cubicBezTo>
                  <a:pt x="8" y="75"/>
                  <a:pt x="12" y="85"/>
                  <a:pt x="17" y="90"/>
                </a:cubicBezTo>
                <a:cubicBezTo>
                  <a:pt x="101" y="173"/>
                  <a:pt x="101" y="173"/>
                  <a:pt x="101" y="173"/>
                </a:cubicBezTo>
                <a:cubicBezTo>
                  <a:pt x="104" y="177"/>
                  <a:pt x="112" y="177"/>
                  <a:pt x="116" y="173"/>
                </a:cubicBezTo>
                <a:cubicBezTo>
                  <a:pt x="173" y="116"/>
                  <a:pt x="173" y="116"/>
                  <a:pt x="173" y="116"/>
                </a:cubicBezTo>
                <a:cubicBezTo>
                  <a:pt x="175" y="114"/>
                  <a:pt x="176" y="111"/>
                  <a:pt x="176" y="108"/>
                </a:cubicBezTo>
                <a:cubicBezTo>
                  <a:pt x="176" y="105"/>
                  <a:pt x="175" y="103"/>
                  <a:pt x="173" y="101"/>
                </a:cubicBezTo>
                <a:cubicBezTo>
                  <a:pt x="90" y="17"/>
                  <a:pt x="90" y="17"/>
                  <a:pt x="90" y="17"/>
                </a:cubicBezTo>
                <a:cubicBezTo>
                  <a:pt x="85" y="12"/>
                  <a:pt x="74" y="8"/>
                  <a:pt x="67" y="8"/>
                </a:cubicBezTo>
                <a:lnTo>
                  <a:pt x="19" y="8"/>
                </a:lnTo>
                <a:close/>
                <a:moveTo>
                  <a:pt x="41" y="60"/>
                </a:moveTo>
                <a:cubicBezTo>
                  <a:pt x="31" y="60"/>
                  <a:pt x="22" y="52"/>
                  <a:pt x="22" y="41"/>
                </a:cubicBezTo>
                <a:cubicBezTo>
                  <a:pt x="22" y="31"/>
                  <a:pt x="31" y="22"/>
                  <a:pt x="41" y="22"/>
                </a:cubicBezTo>
                <a:cubicBezTo>
                  <a:pt x="51" y="22"/>
                  <a:pt x="60" y="31"/>
                  <a:pt x="60" y="41"/>
                </a:cubicBezTo>
                <a:cubicBezTo>
                  <a:pt x="60" y="52"/>
                  <a:pt x="51" y="60"/>
                  <a:pt x="41" y="60"/>
                </a:cubicBezTo>
                <a:close/>
                <a:moveTo>
                  <a:pt x="41" y="30"/>
                </a:moveTo>
                <a:cubicBezTo>
                  <a:pt x="35" y="30"/>
                  <a:pt x="30" y="35"/>
                  <a:pt x="30" y="41"/>
                </a:cubicBezTo>
                <a:cubicBezTo>
                  <a:pt x="30" y="47"/>
                  <a:pt x="35" y="52"/>
                  <a:pt x="41" y="52"/>
                </a:cubicBezTo>
                <a:cubicBezTo>
                  <a:pt x="47" y="52"/>
                  <a:pt x="52" y="47"/>
                  <a:pt x="52" y="41"/>
                </a:cubicBezTo>
                <a:cubicBezTo>
                  <a:pt x="52" y="35"/>
                  <a:pt x="47" y="30"/>
                  <a:pt x="41"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622BDEFB-E1DE-9D4A-B53C-A409F7367604}"/>
              </a:ext>
            </a:extLst>
          </p:cNvPr>
          <p:cNvSpPr>
            <a:spLocks noEditPoints="1"/>
          </p:cNvSpPr>
          <p:nvPr/>
        </p:nvSpPr>
        <p:spPr bwMode="auto">
          <a:xfrm>
            <a:off x="7987432" y="3389281"/>
            <a:ext cx="363962" cy="316251"/>
          </a:xfrm>
          <a:custGeom>
            <a:avLst/>
            <a:gdLst>
              <a:gd name="T0" fmla="*/ 152 w 179"/>
              <a:gd name="T1" fmla="*/ 156 h 156"/>
              <a:gd name="T2" fmla="*/ 27 w 179"/>
              <a:gd name="T3" fmla="*/ 156 h 156"/>
              <a:gd name="T4" fmla="*/ 0 w 179"/>
              <a:gd name="T5" fmla="*/ 129 h 156"/>
              <a:gd name="T6" fmla="*/ 0 w 179"/>
              <a:gd name="T7" fmla="*/ 49 h 156"/>
              <a:gd name="T8" fmla="*/ 27 w 179"/>
              <a:gd name="T9" fmla="*/ 22 h 156"/>
              <a:gd name="T10" fmla="*/ 44 w 179"/>
              <a:gd name="T11" fmla="*/ 22 h 156"/>
              <a:gd name="T12" fmla="*/ 48 w 179"/>
              <a:gd name="T13" fmla="*/ 13 h 156"/>
              <a:gd name="T14" fmla="*/ 67 w 179"/>
              <a:gd name="T15" fmla="*/ 0 h 156"/>
              <a:gd name="T16" fmla="*/ 112 w 179"/>
              <a:gd name="T17" fmla="*/ 0 h 156"/>
              <a:gd name="T18" fmla="*/ 131 w 179"/>
              <a:gd name="T19" fmla="*/ 13 h 156"/>
              <a:gd name="T20" fmla="*/ 135 w 179"/>
              <a:gd name="T21" fmla="*/ 22 h 156"/>
              <a:gd name="T22" fmla="*/ 152 w 179"/>
              <a:gd name="T23" fmla="*/ 22 h 156"/>
              <a:gd name="T24" fmla="*/ 179 w 179"/>
              <a:gd name="T25" fmla="*/ 49 h 156"/>
              <a:gd name="T26" fmla="*/ 179 w 179"/>
              <a:gd name="T27" fmla="*/ 129 h 156"/>
              <a:gd name="T28" fmla="*/ 152 w 179"/>
              <a:gd name="T29" fmla="*/ 156 h 156"/>
              <a:gd name="T30" fmla="*/ 27 w 179"/>
              <a:gd name="T31" fmla="*/ 30 h 156"/>
              <a:gd name="T32" fmla="*/ 8 w 179"/>
              <a:gd name="T33" fmla="*/ 49 h 156"/>
              <a:gd name="T34" fmla="*/ 8 w 179"/>
              <a:gd name="T35" fmla="*/ 129 h 156"/>
              <a:gd name="T36" fmla="*/ 27 w 179"/>
              <a:gd name="T37" fmla="*/ 148 h 156"/>
              <a:gd name="T38" fmla="*/ 152 w 179"/>
              <a:gd name="T39" fmla="*/ 148 h 156"/>
              <a:gd name="T40" fmla="*/ 171 w 179"/>
              <a:gd name="T41" fmla="*/ 129 h 156"/>
              <a:gd name="T42" fmla="*/ 171 w 179"/>
              <a:gd name="T43" fmla="*/ 49 h 156"/>
              <a:gd name="T44" fmla="*/ 152 w 179"/>
              <a:gd name="T45" fmla="*/ 30 h 156"/>
              <a:gd name="T46" fmla="*/ 130 w 179"/>
              <a:gd name="T47" fmla="*/ 30 h 156"/>
              <a:gd name="T48" fmla="*/ 124 w 179"/>
              <a:gd name="T49" fmla="*/ 16 h 156"/>
              <a:gd name="T50" fmla="*/ 112 w 179"/>
              <a:gd name="T51" fmla="*/ 8 h 156"/>
              <a:gd name="T52" fmla="*/ 67 w 179"/>
              <a:gd name="T53" fmla="*/ 8 h 156"/>
              <a:gd name="T54" fmla="*/ 55 w 179"/>
              <a:gd name="T55" fmla="*/ 16 h 156"/>
              <a:gd name="T56" fmla="*/ 50 w 179"/>
              <a:gd name="T57" fmla="*/ 30 h 156"/>
              <a:gd name="T58" fmla="*/ 27 w 179"/>
              <a:gd name="T59"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9" h="156">
                <a:moveTo>
                  <a:pt x="152" y="156"/>
                </a:moveTo>
                <a:cubicBezTo>
                  <a:pt x="27" y="156"/>
                  <a:pt x="27" y="156"/>
                  <a:pt x="27" y="156"/>
                </a:cubicBezTo>
                <a:cubicBezTo>
                  <a:pt x="12" y="156"/>
                  <a:pt x="0" y="144"/>
                  <a:pt x="0" y="129"/>
                </a:cubicBezTo>
                <a:cubicBezTo>
                  <a:pt x="0" y="49"/>
                  <a:pt x="0" y="49"/>
                  <a:pt x="0" y="49"/>
                </a:cubicBezTo>
                <a:cubicBezTo>
                  <a:pt x="0" y="35"/>
                  <a:pt x="12" y="22"/>
                  <a:pt x="27" y="22"/>
                </a:cubicBezTo>
                <a:cubicBezTo>
                  <a:pt x="44" y="22"/>
                  <a:pt x="44" y="22"/>
                  <a:pt x="44" y="22"/>
                </a:cubicBezTo>
                <a:cubicBezTo>
                  <a:pt x="48" y="13"/>
                  <a:pt x="48" y="13"/>
                  <a:pt x="48" y="13"/>
                </a:cubicBezTo>
                <a:cubicBezTo>
                  <a:pt x="50" y="6"/>
                  <a:pt x="59" y="0"/>
                  <a:pt x="67" y="0"/>
                </a:cubicBezTo>
                <a:cubicBezTo>
                  <a:pt x="112" y="0"/>
                  <a:pt x="112" y="0"/>
                  <a:pt x="112" y="0"/>
                </a:cubicBezTo>
                <a:cubicBezTo>
                  <a:pt x="120" y="0"/>
                  <a:pt x="129" y="6"/>
                  <a:pt x="131" y="13"/>
                </a:cubicBezTo>
                <a:cubicBezTo>
                  <a:pt x="135" y="22"/>
                  <a:pt x="135" y="22"/>
                  <a:pt x="135" y="22"/>
                </a:cubicBezTo>
                <a:cubicBezTo>
                  <a:pt x="152" y="22"/>
                  <a:pt x="152" y="22"/>
                  <a:pt x="152" y="22"/>
                </a:cubicBezTo>
                <a:cubicBezTo>
                  <a:pt x="167" y="22"/>
                  <a:pt x="179" y="35"/>
                  <a:pt x="179" y="49"/>
                </a:cubicBezTo>
                <a:cubicBezTo>
                  <a:pt x="179" y="129"/>
                  <a:pt x="179" y="129"/>
                  <a:pt x="179" y="129"/>
                </a:cubicBezTo>
                <a:cubicBezTo>
                  <a:pt x="179" y="144"/>
                  <a:pt x="167" y="156"/>
                  <a:pt x="152" y="156"/>
                </a:cubicBezTo>
                <a:close/>
                <a:moveTo>
                  <a:pt x="27" y="30"/>
                </a:moveTo>
                <a:cubicBezTo>
                  <a:pt x="16" y="30"/>
                  <a:pt x="8" y="39"/>
                  <a:pt x="8" y="49"/>
                </a:cubicBezTo>
                <a:cubicBezTo>
                  <a:pt x="8" y="129"/>
                  <a:pt x="8" y="129"/>
                  <a:pt x="8" y="129"/>
                </a:cubicBezTo>
                <a:cubicBezTo>
                  <a:pt x="8" y="140"/>
                  <a:pt x="16" y="148"/>
                  <a:pt x="27" y="148"/>
                </a:cubicBezTo>
                <a:cubicBezTo>
                  <a:pt x="152" y="148"/>
                  <a:pt x="152" y="148"/>
                  <a:pt x="152" y="148"/>
                </a:cubicBezTo>
                <a:cubicBezTo>
                  <a:pt x="163" y="148"/>
                  <a:pt x="171" y="140"/>
                  <a:pt x="171" y="129"/>
                </a:cubicBezTo>
                <a:cubicBezTo>
                  <a:pt x="171" y="49"/>
                  <a:pt x="171" y="49"/>
                  <a:pt x="171" y="49"/>
                </a:cubicBezTo>
                <a:cubicBezTo>
                  <a:pt x="171" y="39"/>
                  <a:pt x="163" y="30"/>
                  <a:pt x="152" y="30"/>
                </a:cubicBezTo>
                <a:cubicBezTo>
                  <a:pt x="130" y="30"/>
                  <a:pt x="130" y="30"/>
                  <a:pt x="130" y="30"/>
                </a:cubicBezTo>
                <a:cubicBezTo>
                  <a:pt x="124" y="16"/>
                  <a:pt x="124" y="16"/>
                  <a:pt x="124" y="16"/>
                </a:cubicBezTo>
                <a:cubicBezTo>
                  <a:pt x="122" y="11"/>
                  <a:pt x="117" y="8"/>
                  <a:pt x="112" y="8"/>
                </a:cubicBezTo>
                <a:cubicBezTo>
                  <a:pt x="67" y="8"/>
                  <a:pt x="67" y="8"/>
                  <a:pt x="67" y="8"/>
                </a:cubicBezTo>
                <a:cubicBezTo>
                  <a:pt x="62" y="8"/>
                  <a:pt x="57" y="11"/>
                  <a:pt x="55" y="16"/>
                </a:cubicBezTo>
                <a:cubicBezTo>
                  <a:pt x="50" y="30"/>
                  <a:pt x="50" y="30"/>
                  <a:pt x="50" y="30"/>
                </a:cubicBezTo>
                <a:lnTo>
                  <a:pt x="27" y="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9EA0952-D81B-5C4F-9FF0-0AE5ABC1CC7C}"/>
              </a:ext>
            </a:extLst>
          </p:cNvPr>
          <p:cNvSpPr>
            <a:spLocks noEditPoints="1"/>
          </p:cNvSpPr>
          <p:nvPr/>
        </p:nvSpPr>
        <p:spPr bwMode="auto">
          <a:xfrm>
            <a:off x="7195440" y="3424723"/>
            <a:ext cx="372141" cy="271267"/>
          </a:xfrm>
          <a:custGeom>
            <a:avLst/>
            <a:gdLst>
              <a:gd name="T0" fmla="*/ 101 w 183"/>
              <a:gd name="T1" fmla="*/ 133 h 133"/>
              <a:gd name="T2" fmla="*/ 32 w 183"/>
              <a:gd name="T3" fmla="*/ 133 h 133"/>
              <a:gd name="T4" fmla="*/ 0 w 183"/>
              <a:gd name="T5" fmla="*/ 101 h 133"/>
              <a:gd name="T6" fmla="*/ 0 w 183"/>
              <a:gd name="T7" fmla="*/ 32 h 133"/>
              <a:gd name="T8" fmla="*/ 32 w 183"/>
              <a:gd name="T9" fmla="*/ 0 h 133"/>
              <a:gd name="T10" fmla="*/ 101 w 183"/>
              <a:gd name="T11" fmla="*/ 0 h 133"/>
              <a:gd name="T12" fmla="*/ 133 w 183"/>
              <a:gd name="T13" fmla="*/ 32 h 133"/>
              <a:gd name="T14" fmla="*/ 133 w 183"/>
              <a:gd name="T15" fmla="*/ 39 h 133"/>
              <a:gd name="T16" fmla="*/ 165 w 183"/>
              <a:gd name="T17" fmla="*/ 6 h 133"/>
              <a:gd name="T18" fmla="*/ 173 w 183"/>
              <a:gd name="T19" fmla="*/ 3 h 133"/>
              <a:gd name="T20" fmla="*/ 177 w 183"/>
              <a:gd name="T21" fmla="*/ 4 h 133"/>
              <a:gd name="T22" fmla="*/ 183 w 183"/>
              <a:gd name="T23" fmla="*/ 14 h 133"/>
              <a:gd name="T24" fmla="*/ 183 w 183"/>
              <a:gd name="T25" fmla="*/ 120 h 133"/>
              <a:gd name="T26" fmla="*/ 177 w 183"/>
              <a:gd name="T27" fmla="*/ 129 h 133"/>
              <a:gd name="T28" fmla="*/ 173 w 183"/>
              <a:gd name="T29" fmla="*/ 130 h 133"/>
              <a:gd name="T30" fmla="*/ 165 w 183"/>
              <a:gd name="T31" fmla="*/ 127 h 133"/>
              <a:gd name="T32" fmla="*/ 133 w 183"/>
              <a:gd name="T33" fmla="*/ 94 h 133"/>
              <a:gd name="T34" fmla="*/ 133 w 183"/>
              <a:gd name="T35" fmla="*/ 101 h 133"/>
              <a:gd name="T36" fmla="*/ 101 w 183"/>
              <a:gd name="T37" fmla="*/ 133 h 133"/>
              <a:gd name="T38" fmla="*/ 32 w 183"/>
              <a:gd name="T39" fmla="*/ 8 h 133"/>
              <a:gd name="T40" fmla="*/ 8 w 183"/>
              <a:gd name="T41" fmla="*/ 32 h 133"/>
              <a:gd name="T42" fmla="*/ 8 w 183"/>
              <a:gd name="T43" fmla="*/ 101 h 133"/>
              <a:gd name="T44" fmla="*/ 32 w 183"/>
              <a:gd name="T45" fmla="*/ 125 h 133"/>
              <a:gd name="T46" fmla="*/ 101 w 183"/>
              <a:gd name="T47" fmla="*/ 125 h 133"/>
              <a:gd name="T48" fmla="*/ 125 w 183"/>
              <a:gd name="T49" fmla="*/ 101 h 133"/>
              <a:gd name="T50" fmla="*/ 125 w 183"/>
              <a:gd name="T51" fmla="*/ 75 h 133"/>
              <a:gd name="T52" fmla="*/ 171 w 183"/>
              <a:gd name="T53" fmla="*/ 121 h 133"/>
              <a:gd name="T54" fmla="*/ 173 w 183"/>
              <a:gd name="T55" fmla="*/ 122 h 133"/>
              <a:gd name="T56" fmla="*/ 174 w 183"/>
              <a:gd name="T57" fmla="*/ 122 h 133"/>
              <a:gd name="T58" fmla="*/ 175 w 183"/>
              <a:gd name="T59" fmla="*/ 120 h 133"/>
              <a:gd name="T60" fmla="*/ 175 w 183"/>
              <a:gd name="T61" fmla="*/ 14 h 133"/>
              <a:gd name="T62" fmla="*/ 174 w 183"/>
              <a:gd name="T63" fmla="*/ 11 h 133"/>
              <a:gd name="T64" fmla="*/ 171 w 183"/>
              <a:gd name="T65" fmla="*/ 12 h 133"/>
              <a:gd name="T66" fmla="*/ 125 w 183"/>
              <a:gd name="T67" fmla="*/ 58 h 133"/>
              <a:gd name="T68" fmla="*/ 125 w 183"/>
              <a:gd name="T69" fmla="*/ 32 h 133"/>
              <a:gd name="T70" fmla="*/ 101 w 183"/>
              <a:gd name="T71" fmla="*/ 8 h 133"/>
              <a:gd name="T72" fmla="*/ 32 w 183"/>
              <a:gd name="T73" fmla="*/ 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33">
                <a:moveTo>
                  <a:pt x="101" y="133"/>
                </a:moveTo>
                <a:cubicBezTo>
                  <a:pt x="32" y="133"/>
                  <a:pt x="32" y="133"/>
                  <a:pt x="32" y="133"/>
                </a:cubicBezTo>
                <a:cubicBezTo>
                  <a:pt x="15" y="133"/>
                  <a:pt x="0" y="119"/>
                  <a:pt x="0" y="101"/>
                </a:cubicBezTo>
                <a:cubicBezTo>
                  <a:pt x="0" y="32"/>
                  <a:pt x="0" y="32"/>
                  <a:pt x="0" y="32"/>
                </a:cubicBezTo>
                <a:cubicBezTo>
                  <a:pt x="0" y="15"/>
                  <a:pt x="15" y="0"/>
                  <a:pt x="32" y="0"/>
                </a:cubicBezTo>
                <a:cubicBezTo>
                  <a:pt x="101" y="0"/>
                  <a:pt x="101" y="0"/>
                  <a:pt x="101" y="0"/>
                </a:cubicBezTo>
                <a:cubicBezTo>
                  <a:pt x="119" y="0"/>
                  <a:pt x="133" y="15"/>
                  <a:pt x="133" y="32"/>
                </a:cubicBezTo>
                <a:cubicBezTo>
                  <a:pt x="133" y="39"/>
                  <a:pt x="133" y="39"/>
                  <a:pt x="133" y="39"/>
                </a:cubicBezTo>
                <a:cubicBezTo>
                  <a:pt x="165" y="6"/>
                  <a:pt x="165" y="6"/>
                  <a:pt x="165" y="6"/>
                </a:cubicBezTo>
                <a:cubicBezTo>
                  <a:pt x="167" y="4"/>
                  <a:pt x="170" y="3"/>
                  <a:pt x="173" y="3"/>
                </a:cubicBezTo>
                <a:cubicBezTo>
                  <a:pt x="174" y="3"/>
                  <a:pt x="176" y="4"/>
                  <a:pt x="177" y="4"/>
                </a:cubicBezTo>
                <a:cubicBezTo>
                  <a:pt x="180" y="6"/>
                  <a:pt x="183" y="9"/>
                  <a:pt x="183" y="14"/>
                </a:cubicBezTo>
                <a:cubicBezTo>
                  <a:pt x="183" y="120"/>
                  <a:pt x="183" y="120"/>
                  <a:pt x="183" y="120"/>
                </a:cubicBezTo>
                <a:cubicBezTo>
                  <a:pt x="183" y="124"/>
                  <a:pt x="180" y="127"/>
                  <a:pt x="177" y="129"/>
                </a:cubicBezTo>
                <a:cubicBezTo>
                  <a:pt x="176" y="130"/>
                  <a:pt x="174" y="130"/>
                  <a:pt x="173" y="130"/>
                </a:cubicBezTo>
                <a:cubicBezTo>
                  <a:pt x="170" y="130"/>
                  <a:pt x="167" y="129"/>
                  <a:pt x="165" y="127"/>
                </a:cubicBezTo>
                <a:cubicBezTo>
                  <a:pt x="133" y="94"/>
                  <a:pt x="133" y="94"/>
                  <a:pt x="133" y="94"/>
                </a:cubicBezTo>
                <a:cubicBezTo>
                  <a:pt x="133" y="101"/>
                  <a:pt x="133" y="101"/>
                  <a:pt x="133" y="101"/>
                </a:cubicBezTo>
                <a:cubicBezTo>
                  <a:pt x="133" y="119"/>
                  <a:pt x="119" y="133"/>
                  <a:pt x="101" y="133"/>
                </a:cubicBezTo>
                <a:close/>
                <a:moveTo>
                  <a:pt x="32" y="8"/>
                </a:moveTo>
                <a:cubicBezTo>
                  <a:pt x="19" y="8"/>
                  <a:pt x="8" y="19"/>
                  <a:pt x="8" y="32"/>
                </a:cubicBezTo>
                <a:cubicBezTo>
                  <a:pt x="8" y="101"/>
                  <a:pt x="8" y="101"/>
                  <a:pt x="8" y="101"/>
                </a:cubicBezTo>
                <a:cubicBezTo>
                  <a:pt x="8" y="114"/>
                  <a:pt x="19" y="125"/>
                  <a:pt x="32" y="125"/>
                </a:cubicBezTo>
                <a:cubicBezTo>
                  <a:pt x="101" y="125"/>
                  <a:pt x="101" y="125"/>
                  <a:pt x="101" y="125"/>
                </a:cubicBezTo>
                <a:cubicBezTo>
                  <a:pt x="114" y="125"/>
                  <a:pt x="125" y="114"/>
                  <a:pt x="125" y="101"/>
                </a:cubicBezTo>
                <a:cubicBezTo>
                  <a:pt x="125" y="75"/>
                  <a:pt x="125" y="75"/>
                  <a:pt x="125" y="75"/>
                </a:cubicBezTo>
                <a:cubicBezTo>
                  <a:pt x="171" y="121"/>
                  <a:pt x="171" y="121"/>
                  <a:pt x="171" y="121"/>
                </a:cubicBezTo>
                <a:cubicBezTo>
                  <a:pt x="171" y="122"/>
                  <a:pt x="172" y="122"/>
                  <a:pt x="173" y="122"/>
                </a:cubicBezTo>
                <a:cubicBezTo>
                  <a:pt x="173" y="122"/>
                  <a:pt x="173" y="122"/>
                  <a:pt x="174" y="122"/>
                </a:cubicBezTo>
                <a:cubicBezTo>
                  <a:pt x="174" y="121"/>
                  <a:pt x="175" y="121"/>
                  <a:pt x="175" y="120"/>
                </a:cubicBezTo>
                <a:cubicBezTo>
                  <a:pt x="175" y="14"/>
                  <a:pt x="175" y="14"/>
                  <a:pt x="175" y="14"/>
                </a:cubicBezTo>
                <a:cubicBezTo>
                  <a:pt x="175" y="13"/>
                  <a:pt x="174" y="12"/>
                  <a:pt x="174" y="11"/>
                </a:cubicBezTo>
                <a:cubicBezTo>
                  <a:pt x="172" y="11"/>
                  <a:pt x="171" y="12"/>
                  <a:pt x="171" y="12"/>
                </a:cubicBezTo>
                <a:cubicBezTo>
                  <a:pt x="125" y="58"/>
                  <a:pt x="125" y="58"/>
                  <a:pt x="125" y="58"/>
                </a:cubicBezTo>
                <a:cubicBezTo>
                  <a:pt x="125" y="32"/>
                  <a:pt x="125" y="32"/>
                  <a:pt x="125" y="32"/>
                </a:cubicBezTo>
                <a:cubicBezTo>
                  <a:pt x="125" y="19"/>
                  <a:pt x="114" y="8"/>
                  <a:pt x="101" y="8"/>
                </a:cubicBezTo>
                <a:lnTo>
                  <a:pt x="3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BD7AA8C3-F863-F643-8831-2B42F482E756}"/>
              </a:ext>
            </a:extLst>
          </p:cNvPr>
          <p:cNvSpPr>
            <a:spLocks noEditPoints="1"/>
          </p:cNvSpPr>
          <p:nvPr/>
        </p:nvSpPr>
        <p:spPr bwMode="auto">
          <a:xfrm>
            <a:off x="8838039" y="1809387"/>
            <a:ext cx="244004" cy="358509"/>
          </a:xfrm>
          <a:custGeom>
            <a:avLst/>
            <a:gdLst>
              <a:gd name="T0" fmla="*/ 60 w 120"/>
              <a:gd name="T1" fmla="*/ 176 h 176"/>
              <a:gd name="T2" fmla="*/ 44 w 120"/>
              <a:gd name="T3" fmla="*/ 166 h 176"/>
              <a:gd name="T4" fmla="*/ 4 w 120"/>
              <a:gd name="T5" fmla="*/ 81 h 176"/>
              <a:gd name="T6" fmla="*/ 0 w 120"/>
              <a:gd name="T7" fmla="*/ 60 h 176"/>
              <a:gd name="T8" fmla="*/ 60 w 120"/>
              <a:gd name="T9" fmla="*/ 0 h 176"/>
              <a:gd name="T10" fmla="*/ 120 w 120"/>
              <a:gd name="T11" fmla="*/ 60 h 176"/>
              <a:gd name="T12" fmla="*/ 116 w 120"/>
              <a:gd name="T13" fmla="*/ 81 h 176"/>
              <a:gd name="T14" fmla="*/ 76 w 120"/>
              <a:gd name="T15" fmla="*/ 166 h 176"/>
              <a:gd name="T16" fmla="*/ 60 w 120"/>
              <a:gd name="T17" fmla="*/ 176 h 176"/>
              <a:gd name="T18" fmla="*/ 60 w 120"/>
              <a:gd name="T19" fmla="*/ 8 h 176"/>
              <a:gd name="T20" fmla="*/ 8 w 120"/>
              <a:gd name="T21" fmla="*/ 60 h 176"/>
              <a:gd name="T22" fmla="*/ 11 w 120"/>
              <a:gd name="T23" fmla="*/ 78 h 176"/>
              <a:gd name="T24" fmla="*/ 51 w 120"/>
              <a:gd name="T25" fmla="*/ 163 h 176"/>
              <a:gd name="T26" fmla="*/ 60 w 120"/>
              <a:gd name="T27" fmla="*/ 168 h 176"/>
              <a:gd name="T28" fmla="*/ 69 w 120"/>
              <a:gd name="T29" fmla="*/ 163 h 176"/>
              <a:gd name="T30" fmla="*/ 108 w 120"/>
              <a:gd name="T31" fmla="*/ 78 h 176"/>
              <a:gd name="T32" fmla="*/ 112 w 120"/>
              <a:gd name="T33" fmla="*/ 60 h 176"/>
              <a:gd name="T34" fmla="*/ 60 w 120"/>
              <a:gd name="T35" fmla="*/ 8 h 176"/>
              <a:gd name="T36" fmla="*/ 60 w 120"/>
              <a:gd name="T37" fmla="*/ 92 h 176"/>
              <a:gd name="T38" fmla="*/ 28 w 120"/>
              <a:gd name="T39" fmla="*/ 60 h 176"/>
              <a:gd name="T40" fmla="*/ 60 w 120"/>
              <a:gd name="T41" fmla="*/ 28 h 176"/>
              <a:gd name="T42" fmla="*/ 92 w 120"/>
              <a:gd name="T43" fmla="*/ 60 h 176"/>
              <a:gd name="T44" fmla="*/ 60 w 120"/>
              <a:gd name="T45" fmla="*/ 92 h 176"/>
              <a:gd name="T46" fmla="*/ 60 w 120"/>
              <a:gd name="T47" fmla="*/ 36 h 176"/>
              <a:gd name="T48" fmla="*/ 36 w 120"/>
              <a:gd name="T49" fmla="*/ 60 h 176"/>
              <a:gd name="T50" fmla="*/ 60 w 120"/>
              <a:gd name="T51" fmla="*/ 84 h 176"/>
              <a:gd name="T52" fmla="*/ 84 w 120"/>
              <a:gd name="T53" fmla="*/ 60 h 176"/>
              <a:gd name="T54" fmla="*/ 60 w 120"/>
              <a:gd name="T55" fmla="*/ 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07D9B7D5-F823-EF41-B284-D0DAB0BDF1E6}"/>
              </a:ext>
            </a:extLst>
          </p:cNvPr>
          <p:cNvSpPr>
            <a:spLocks noEditPoints="1"/>
          </p:cNvSpPr>
          <p:nvPr/>
        </p:nvSpPr>
        <p:spPr bwMode="auto">
          <a:xfrm>
            <a:off x="8783513" y="3386554"/>
            <a:ext cx="328520" cy="327157"/>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729C6851-AEF9-BC41-A022-823A9718D9E3}"/>
              </a:ext>
            </a:extLst>
          </p:cNvPr>
          <p:cNvSpPr>
            <a:spLocks noEditPoints="1"/>
          </p:cNvSpPr>
          <p:nvPr/>
        </p:nvSpPr>
        <p:spPr bwMode="auto">
          <a:xfrm>
            <a:off x="4087452"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40">
            <a:extLst>
              <a:ext uri="{FF2B5EF4-FFF2-40B4-BE49-F238E27FC236}">
                <a16:creationId xmlns:a16="http://schemas.microsoft.com/office/drawing/2014/main" id="{49FF90AC-E00F-B84A-A5A8-FE350572BFA8}"/>
              </a:ext>
            </a:extLst>
          </p:cNvPr>
          <p:cNvSpPr>
            <a:spLocks noChangeArrowheads="1"/>
          </p:cNvSpPr>
          <p:nvPr/>
        </p:nvSpPr>
        <p:spPr bwMode="auto">
          <a:xfrm>
            <a:off x="7203619" y="5116395"/>
            <a:ext cx="37759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0ADB6E94-B9B6-714D-9B85-1951A68E0F84}"/>
              </a:ext>
            </a:extLst>
          </p:cNvPr>
          <p:cNvSpPr>
            <a:spLocks noChangeArrowheads="1"/>
          </p:cNvSpPr>
          <p:nvPr/>
        </p:nvSpPr>
        <p:spPr bwMode="auto">
          <a:xfrm>
            <a:off x="7383555" y="4933732"/>
            <a:ext cx="16358" cy="38032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42">
            <a:extLst>
              <a:ext uri="{FF2B5EF4-FFF2-40B4-BE49-F238E27FC236}">
                <a16:creationId xmlns:a16="http://schemas.microsoft.com/office/drawing/2014/main" id="{D69DFE94-BE3D-F04E-8CB2-66ED73FEEFDA}"/>
              </a:ext>
            </a:extLst>
          </p:cNvPr>
          <p:cNvSpPr>
            <a:spLocks noChangeArrowheads="1"/>
          </p:cNvSpPr>
          <p:nvPr/>
        </p:nvSpPr>
        <p:spPr bwMode="auto">
          <a:xfrm>
            <a:off x="7983343" y="5116395"/>
            <a:ext cx="378956"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1B89588D-DC61-EE48-BD3B-C2D508290A9B}"/>
              </a:ext>
            </a:extLst>
          </p:cNvPr>
          <p:cNvSpPr>
            <a:spLocks noChangeArrowheads="1"/>
          </p:cNvSpPr>
          <p:nvPr/>
        </p:nvSpPr>
        <p:spPr bwMode="auto">
          <a:xfrm>
            <a:off x="6547943"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3D4E9655-3635-E64B-AB53-7DA5F28AC47C}"/>
              </a:ext>
            </a:extLst>
          </p:cNvPr>
          <p:cNvSpPr>
            <a:spLocks noEditPoints="1"/>
          </p:cNvSpPr>
          <p:nvPr/>
        </p:nvSpPr>
        <p:spPr bwMode="auto">
          <a:xfrm>
            <a:off x="6423896" y="4211262"/>
            <a:ext cx="350330" cy="297167"/>
          </a:xfrm>
          <a:custGeom>
            <a:avLst/>
            <a:gdLst>
              <a:gd name="T0" fmla="*/ 126 w 172"/>
              <a:gd name="T1" fmla="*/ 129 h 146"/>
              <a:gd name="T2" fmla="*/ 69 w 172"/>
              <a:gd name="T3" fmla="*/ 121 h 146"/>
              <a:gd name="T4" fmla="*/ 54 w 172"/>
              <a:gd name="T5" fmla="*/ 146 h 146"/>
              <a:gd name="T6" fmla="*/ 42 w 172"/>
              <a:gd name="T7" fmla="*/ 119 h 146"/>
              <a:gd name="T8" fmla="*/ 43 w 172"/>
              <a:gd name="T9" fmla="*/ 98 h 146"/>
              <a:gd name="T10" fmla="*/ 27 w 172"/>
              <a:gd name="T11" fmla="*/ 20 h 146"/>
              <a:gd name="T12" fmla="*/ 0 w 172"/>
              <a:gd name="T13" fmla="*/ 10 h 146"/>
              <a:gd name="T14" fmla="*/ 36 w 172"/>
              <a:gd name="T15" fmla="*/ 0 h 146"/>
              <a:gd name="T16" fmla="*/ 161 w 172"/>
              <a:gd name="T17" fmla="*/ 12 h 146"/>
              <a:gd name="T18" fmla="*/ 172 w 172"/>
              <a:gd name="T19" fmla="*/ 73 h 146"/>
              <a:gd name="T20" fmla="*/ 64 w 172"/>
              <a:gd name="T21" fmla="*/ 95 h 146"/>
              <a:gd name="T22" fmla="*/ 64 w 172"/>
              <a:gd name="T23" fmla="*/ 100 h 146"/>
              <a:gd name="T24" fmla="*/ 159 w 172"/>
              <a:gd name="T25" fmla="*/ 111 h 146"/>
              <a:gd name="T26" fmla="*/ 159 w 172"/>
              <a:gd name="T27" fmla="*/ 129 h 146"/>
              <a:gd name="T28" fmla="*/ 143 w 172"/>
              <a:gd name="T29" fmla="*/ 121 h 146"/>
              <a:gd name="T30" fmla="*/ 143 w 172"/>
              <a:gd name="T31" fmla="*/ 138 h 146"/>
              <a:gd name="T32" fmla="*/ 143 w 172"/>
              <a:gd name="T33" fmla="*/ 121 h 146"/>
              <a:gd name="T34" fmla="*/ 46 w 172"/>
              <a:gd name="T35" fmla="*/ 129 h 146"/>
              <a:gd name="T36" fmla="*/ 63 w 172"/>
              <a:gd name="T37" fmla="*/ 129 h 146"/>
              <a:gd name="T38" fmla="*/ 143 w 172"/>
              <a:gd name="T39" fmla="*/ 113 h 146"/>
              <a:gd name="T40" fmla="*/ 151 w 172"/>
              <a:gd name="T41" fmla="*/ 111 h 146"/>
              <a:gd name="T42" fmla="*/ 52 w 172"/>
              <a:gd name="T43" fmla="*/ 108 h 146"/>
              <a:gd name="T44" fmla="*/ 57 w 172"/>
              <a:gd name="T45" fmla="*/ 98 h 146"/>
              <a:gd name="T46" fmla="*/ 56 w 172"/>
              <a:gd name="T47" fmla="*/ 92 h 146"/>
              <a:gd name="T48" fmla="*/ 162 w 172"/>
              <a:gd name="T49" fmla="*/ 75 h 146"/>
              <a:gd name="T50" fmla="*/ 164 w 172"/>
              <a:gd name="T51" fmla="*/ 22 h 146"/>
              <a:gd name="T52" fmla="*/ 40 w 172"/>
              <a:gd name="T53" fmla="*/ 20 h 146"/>
              <a:gd name="T54" fmla="*/ 39 w 172"/>
              <a:gd name="T55" fmla="*/ 15 h 146"/>
              <a:gd name="T56" fmla="*/ 10 w 172"/>
              <a:gd name="T57" fmla="*/ 8 h 146"/>
              <a:gd name="T58" fmla="*/ 10 w 172"/>
              <a:gd name="T59" fmla="*/ 12 h 146"/>
              <a:gd name="T60" fmla="*/ 52 w 172"/>
              <a:gd name="T61" fmla="*/ 98 h 146"/>
              <a:gd name="T62" fmla="*/ 50 w 172"/>
              <a:gd name="T63" fmla="*/ 102 h 146"/>
              <a:gd name="T64" fmla="*/ 48 w 172"/>
              <a:gd name="T65" fmla="*/ 11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146">
                <a:moveTo>
                  <a:pt x="143" y="146"/>
                </a:moveTo>
                <a:cubicBezTo>
                  <a:pt x="133" y="146"/>
                  <a:pt x="126" y="139"/>
                  <a:pt x="126" y="129"/>
                </a:cubicBezTo>
                <a:cubicBezTo>
                  <a:pt x="126" y="126"/>
                  <a:pt x="127" y="123"/>
                  <a:pt x="128" y="121"/>
                </a:cubicBezTo>
                <a:cubicBezTo>
                  <a:pt x="69" y="121"/>
                  <a:pt x="69" y="121"/>
                  <a:pt x="69" y="121"/>
                </a:cubicBezTo>
                <a:cubicBezTo>
                  <a:pt x="70" y="123"/>
                  <a:pt x="71" y="126"/>
                  <a:pt x="71" y="129"/>
                </a:cubicBezTo>
                <a:cubicBezTo>
                  <a:pt x="71" y="139"/>
                  <a:pt x="64" y="146"/>
                  <a:pt x="54" y="146"/>
                </a:cubicBezTo>
                <a:cubicBezTo>
                  <a:pt x="45" y="146"/>
                  <a:pt x="38" y="139"/>
                  <a:pt x="38" y="129"/>
                </a:cubicBezTo>
                <a:cubicBezTo>
                  <a:pt x="38" y="125"/>
                  <a:pt x="39" y="122"/>
                  <a:pt x="42" y="119"/>
                </a:cubicBezTo>
                <a:cubicBezTo>
                  <a:pt x="39" y="117"/>
                  <a:pt x="38" y="114"/>
                  <a:pt x="38" y="111"/>
                </a:cubicBezTo>
                <a:cubicBezTo>
                  <a:pt x="38" y="107"/>
                  <a:pt x="40" y="103"/>
                  <a:pt x="43" y="98"/>
                </a:cubicBezTo>
                <a:cubicBezTo>
                  <a:pt x="43" y="97"/>
                  <a:pt x="43" y="97"/>
                  <a:pt x="44" y="97"/>
                </a:cubicBezTo>
                <a:cubicBezTo>
                  <a:pt x="27" y="20"/>
                  <a:pt x="27" y="20"/>
                  <a:pt x="27" y="20"/>
                </a:cubicBezTo>
                <a:cubicBezTo>
                  <a:pt x="10" y="20"/>
                  <a:pt x="10" y="20"/>
                  <a:pt x="10" y="20"/>
                </a:cubicBezTo>
                <a:cubicBezTo>
                  <a:pt x="5" y="20"/>
                  <a:pt x="0" y="16"/>
                  <a:pt x="0" y="10"/>
                </a:cubicBezTo>
                <a:cubicBezTo>
                  <a:pt x="0" y="4"/>
                  <a:pt x="5" y="0"/>
                  <a:pt x="10" y="0"/>
                </a:cubicBezTo>
                <a:cubicBezTo>
                  <a:pt x="36" y="0"/>
                  <a:pt x="36" y="0"/>
                  <a:pt x="36" y="0"/>
                </a:cubicBezTo>
                <a:cubicBezTo>
                  <a:pt x="44" y="0"/>
                  <a:pt x="46" y="7"/>
                  <a:pt x="47" y="12"/>
                </a:cubicBezTo>
                <a:cubicBezTo>
                  <a:pt x="161" y="12"/>
                  <a:pt x="161" y="12"/>
                  <a:pt x="161" y="12"/>
                </a:cubicBezTo>
                <a:cubicBezTo>
                  <a:pt x="167" y="12"/>
                  <a:pt x="172" y="17"/>
                  <a:pt x="172" y="22"/>
                </a:cubicBezTo>
                <a:cubicBezTo>
                  <a:pt x="172" y="73"/>
                  <a:pt x="172" y="73"/>
                  <a:pt x="172" y="73"/>
                </a:cubicBezTo>
                <a:cubicBezTo>
                  <a:pt x="172" y="78"/>
                  <a:pt x="168" y="82"/>
                  <a:pt x="163" y="83"/>
                </a:cubicBezTo>
                <a:cubicBezTo>
                  <a:pt x="64" y="95"/>
                  <a:pt x="64" y="95"/>
                  <a:pt x="64" y="95"/>
                </a:cubicBezTo>
                <a:cubicBezTo>
                  <a:pt x="65" y="96"/>
                  <a:pt x="65" y="97"/>
                  <a:pt x="65" y="98"/>
                </a:cubicBezTo>
                <a:cubicBezTo>
                  <a:pt x="65" y="99"/>
                  <a:pt x="65" y="100"/>
                  <a:pt x="64" y="100"/>
                </a:cubicBezTo>
                <a:cubicBezTo>
                  <a:pt x="149" y="100"/>
                  <a:pt x="149" y="100"/>
                  <a:pt x="149" y="100"/>
                </a:cubicBezTo>
                <a:cubicBezTo>
                  <a:pt x="154" y="100"/>
                  <a:pt x="159" y="105"/>
                  <a:pt x="159" y="111"/>
                </a:cubicBezTo>
                <a:cubicBezTo>
                  <a:pt x="159" y="114"/>
                  <a:pt x="158" y="117"/>
                  <a:pt x="155" y="119"/>
                </a:cubicBezTo>
                <a:cubicBezTo>
                  <a:pt x="158" y="122"/>
                  <a:pt x="159" y="125"/>
                  <a:pt x="159" y="129"/>
                </a:cubicBezTo>
                <a:cubicBezTo>
                  <a:pt x="159" y="139"/>
                  <a:pt x="152" y="146"/>
                  <a:pt x="143" y="146"/>
                </a:cubicBezTo>
                <a:close/>
                <a:moveTo>
                  <a:pt x="143" y="121"/>
                </a:moveTo>
                <a:cubicBezTo>
                  <a:pt x="138" y="121"/>
                  <a:pt x="134" y="125"/>
                  <a:pt x="134" y="129"/>
                </a:cubicBezTo>
                <a:cubicBezTo>
                  <a:pt x="134" y="134"/>
                  <a:pt x="138" y="138"/>
                  <a:pt x="143" y="138"/>
                </a:cubicBezTo>
                <a:cubicBezTo>
                  <a:pt x="147" y="138"/>
                  <a:pt x="151" y="134"/>
                  <a:pt x="151" y="129"/>
                </a:cubicBezTo>
                <a:cubicBezTo>
                  <a:pt x="151" y="125"/>
                  <a:pt x="147" y="121"/>
                  <a:pt x="143" y="121"/>
                </a:cubicBezTo>
                <a:close/>
                <a:moveTo>
                  <a:pt x="54" y="121"/>
                </a:moveTo>
                <a:cubicBezTo>
                  <a:pt x="50" y="121"/>
                  <a:pt x="46" y="125"/>
                  <a:pt x="46" y="129"/>
                </a:cubicBezTo>
                <a:cubicBezTo>
                  <a:pt x="46" y="134"/>
                  <a:pt x="50" y="138"/>
                  <a:pt x="54" y="138"/>
                </a:cubicBezTo>
                <a:cubicBezTo>
                  <a:pt x="59" y="138"/>
                  <a:pt x="63" y="134"/>
                  <a:pt x="63" y="129"/>
                </a:cubicBezTo>
                <a:cubicBezTo>
                  <a:pt x="63" y="125"/>
                  <a:pt x="59" y="121"/>
                  <a:pt x="54" y="121"/>
                </a:cubicBezTo>
                <a:close/>
                <a:moveTo>
                  <a:pt x="143" y="113"/>
                </a:moveTo>
                <a:cubicBezTo>
                  <a:pt x="149" y="113"/>
                  <a:pt x="149" y="113"/>
                  <a:pt x="149" y="113"/>
                </a:cubicBezTo>
                <a:cubicBezTo>
                  <a:pt x="150" y="113"/>
                  <a:pt x="151" y="112"/>
                  <a:pt x="151" y="111"/>
                </a:cubicBezTo>
                <a:cubicBezTo>
                  <a:pt x="151" y="109"/>
                  <a:pt x="150" y="108"/>
                  <a:pt x="149" y="108"/>
                </a:cubicBezTo>
                <a:cubicBezTo>
                  <a:pt x="52" y="108"/>
                  <a:pt x="52" y="108"/>
                  <a:pt x="52" y="108"/>
                </a:cubicBezTo>
                <a:cubicBezTo>
                  <a:pt x="55" y="101"/>
                  <a:pt x="55" y="101"/>
                  <a:pt x="55" y="101"/>
                </a:cubicBezTo>
                <a:cubicBezTo>
                  <a:pt x="56" y="100"/>
                  <a:pt x="57" y="99"/>
                  <a:pt x="57" y="98"/>
                </a:cubicBezTo>
                <a:cubicBezTo>
                  <a:pt x="57" y="97"/>
                  <a:pt x="56" y="96"/>
                  <a:pt x="56" y="94"/>
                </a:cubicBezTo>
                <a:cubicBezTo>
                  <a:pt x="56" y="93"/>
                  <a:pt x="56" y="93"/>
                  <a:pt x="56" y="92"/>
                </a:cubicBezTo>
                <a:cubicBezTo>
                  <a:pt x="55" y="88"/>
                  <a:pt x="55" y="88"/>
                  <a:pt x="55" y="88"/>
                </a:cubicBezTo>
                <a:cubicBezTo>
                  <a:pt x="162" y="75"/>
                  <a:pt x="162" y="75"/>
                  <a:pt x="162" y="75"/>
                </a:cubicBezTo>
                <a:cubicBezTo>
                  <a:pt x="163" y="75"/>
                  <a:pt x="164" y="74"/>
                  <a:pt x="164" y="73"/>
                </a:cubicBezTo>
                <a:cubicBezTo>
                  <a:pt x="164" y="22"/>
                  <a:pt x="164" y="22"/>
                  <a:pt x="164" y="22"/>
                </a:cubicBezTo>
                <a:cubicBezTo>
                  <a:pt x="164" y="21"/>
                  <a:pt x="163" y="20"/>
                  <a:pt x="161" y="20"/>
                </a:cubicBezTo>
                <a:cubicBezTo>
                  <a:pt x="40" y="20"/>
                  <a:pt x="40" y="20"/>
                  <a:pt x="40" y="20"/>
                </a:cubicBezTo>
                <a:cubicBezTo>
                  <a:pt x="39" y="17"/>
                  <a:pt x="39" y="17"/>
                  <a:pt x="39" y="17"/>
                </a:cubicBezTo>
                <a:cubicBezTo>
                  <a:pt x="39" y="16"/>
                  <a:pt x="39" y="15"/>
                  <a:pt x="39" y="15"/>
                </a:cubicBezTo>
                <a:cubicBezTo>
                  <a:pt x="38" y="9"/>
                  <a:pt x="37" y="8"/>
                  <a:pt x="36" y="8"/>
                </a:cubicBezTo>
                <a:cubicBezTo>
                  <a:pt x="10" y="8"/>
                  <a:pt x="10" y="8"/>
                  <a:pt x="10" y="8"/>
                </a:cubicBezTo>
                <a:cubicBezTo>
                  <a:pt x="9" y="8"/>
                  <a:pt x="8" y="9"/>
                  <a:pt x="8" y="10"/>
                </a:cubicBezTo>
                <a:cubicBezTo>
                  <a:pt x="8" y="11"/>
                  <a:pt x="9" y="12"/>
                  <a:pt x="10" y="12"/>
                </a:cubicBezTo>
                <a:cubicBezTo>
                  <a:pt x="34" y="12"/>
                  <a:pt x="34" y="12"/>
                  <a:pt x="34" y="12"/>
                </a:cubicBezTo>
                <a:cubicBezTo>
                  <a:pt x="52" y="98"/>
                  <a:pt x="52" y="98"/>
                  <a:pt x="52" y="98"/>
                </a:cubicBezTo>
                <a:cubicBezTo>
                  <a:pt x="51" y="99"/>
                  <a:pt x="51" y="99"/>
                  <a:pt x="51" y="99"/>
                </a:cubicBezTo>
                <a:cubicBezTo>
                  <a:pt x="51" y="100"/>
                  <a:pt x="51" y="101"/>
                  <a:pt x="50" y="102"/>
                </a:cubicBezTo>
                <a:cubicBezTo>
                  <a:pt x="49" y="104"/>
                  <a:pt x="46" y="109"/>
                  <a:pt x="46" y="111"/>
                </a:cubicBezTo>
                <a:cubicBezTo>
                  <a:pt x="46" y="112"/>
                  <a:pt x="47" y="113"/>
                  <a:pt x="48" y="113"/>
                </a:cubicBezTo>
                <a:lnTo>
                  <a:pt x="1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7FC2BE9D-A425-F549-92B5-B5163DFDD68A}"/>
              </a:ext>
            </a:extLst>
          </p:cNvPr>
          <p:cNvSpPr>
            <a:spLocks noEditPoints="1"/>
          </p:cNvSpPr>
          <p:nvPr/>
        </p:nvSpPr>
        <p:spPr bwMode="auto">
          <a:xfrm>
            <a:off x="7219977" y="4200356"/>
            <a:ext cx="348967" cy="297167"/>
          </a:xfrm>
          <a:custGeom>
            <a:avLst/>
            <a:gdLst>
              <a:gd name="T0" fmla="*/ 146 w 172"/>
              <a:gd name="T1" fmla="*/ 146 h 146"/>
              <a:gd name="T2" fmla="*/ 26 w 172"/>
              <a:gd name="T3" fmla="*/ 146 h 146"/>
              <a:gd name="T4" fmla="*/ 0 w 172"/>
              <a:gd name="T5" fmla="*/ 120 h 146"/>
              <a:gd name="T6" fmla="*/ 0 w 172"/>
              <a:gd name="T7" fmla="*/ 26 h 146"/>
              <a:gd name="T8" fmla="*/ 26 w 172"/>
              <a:gd name="T9" fmla="*/ 0 h 146"/>
              <a:gd name="T10" fmla="*/ 58 w 172"/>
              <a:gd name="T11" fmla="*/ 0 h 146"/>
              <a:gd name="T12" fmla="*/ 84 w 172"/>
              <a:gd name="T13" fmla="*/ 25 h 146"/>
              <a:gd name="T14" fmla="*/ 146 w 172"/>
              <a:gd name="T15" fmla="*/ 25 h 146"/>
              <a:gd name="T16" fmla="*/ 172 w 172"/>
              <a:gd name="T17" fmla="*/ 51 h 146"/>
              <a:gd name="T18" fmla="*/ 172 w 172"/>
              <a:gd name="T19" fmla="*/ 120 h 146"/>
              <a:gd name="T20" fmla="*/ 146 w 172"/>
              <a:gd name="T21" fmla="*/ 146 h 146"/>
              <a:gd name="T22" fmla="*/ 26 w 172"/>
              <a:gd name="T23" fmla="*/ 8 h 146"/>
              <a:gd name="T24" fmla="*/ 8 w 172"/>
              <a:gd name="T25" fmla="*/ 26 h 146"/>
              <a:gd name="T26" fmla="*/ 8 w 172"/>
              <a:gd name="T27" fmla="*/ 120 h 146"/>
              <a:gd name="T28" fmla="*/ 26 w 172"/>
              <a:gd name="T29" fmla="*/ 138 h 146"/>
              <a:gd name="T30" fmla="*/ 146 w 172"/>
              <a:gd name="T31" fmla="*/ 138 h 146"/>
              <a:gd name="T32" fmla="*/ 164 w 172"/>
              <a:gd name="T33" fmla="*/ 120 h 146"/>
              <a:gd name="T34" fmla="*/ 164 w 172"/>
              <a:gd name="T35" fmla="*/ 51 h 146"/>
              <a:gd name="T36" fmla="*/ 146 w 172"/>
              <a:gd name="T37" fmla="*/ 33 h 146"/>
              <a:gd name="T38" fmla="*/ 76 w 172"/>
              <a:gd name="T39" fmla="*/ 33 h 146"/>
              <a:gd name="T40" fmla="*/ 76 w 172"/>
              <a:gd name="T41" fmla="*/ 26 h 146"/>
              <a:gd name="T42" fmla="*/ 58 w 172"/>
              <a:gd name="T43" fmla="*/ 8 h 146"/>
              <a:gd name="T44" fmla="*/ 26 w 172"/>
              <a:gd name="T45"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46">
                <a:moveTo>
                  <a:pt x="146" y="146"/>
                </a:moveTo>
                <a:cubicBezTo>
                  <a:pt x="26" y="146"/>
                  <a:pt x="26" y="146"/>
                  <a:pt x="26" y="146"/>
                </a:cubicBezTo>
                <a:cubicBezTo>
                  <a:pt x="12" y="146"/>
                  <a:pt x="0" y="135"/>
                  <a:pt x="0" y="120"/>
                </a:cubicBezTo>
                <a:cubicBezTo>
                  <a:pt x="0" y="26"/>
                  <a:pt x="0" y="26"/>
                  <a:pt x="0" y="26"/>
                </a:cubicBezTo>
                <a:cubicBezTo>
                  <a:pt x="0" y="12"/>
                  <a:pt x="12" y="0"/>
                  <a:pt x="26" y="0"/>
                </a:cubicBezTo>
                <a:cubicBezTo>
                  <a:pt x="58" y="0"/>
                  <a:pt x="58" y="0"/>
                  <a:pt x="58" y="0"/>
                </a:cubicBezTo>
                <a:cubicBezTo>
                  <a:pt x="72" y="0"/>
                  <a:pt x="83" y="11"/>
                  <a:pt x="84" y="25"/>
                </a:cubicBezTo>
                <a:cubicBezTo>
                  <a:pt x="146" y="25"/>
                  <a:pt x="146" y="25"/>
                  <a:pt x="146" y="25"/>
                </a:cubicBezTo>
                <a:cubicBezTo>
                  <a:pt x="160" y="25"/>
                  <a:pt x="172" y="37"/>
                  <a:pt x="172" y="51"/>
                </a:cubicBezTo>
                <a:cubicBezTo>
                  <a:pt x="172" y="120"/>
                  <a:pt x="172" y="120"/>
                  <a:pt x="172" y="120"/>
                </a:cubicBezTo>
                <a:cubicBezTo>
                  <a:pt x="172" y="135"/>
                  <a:pt x="160" y="146"/>
                  <a:pt x="146" y="146"/>
                </a:cubicBezTo>
                <a:close/>
                <a:moveTo>
                  <a:pt x="26" y="8"/>
                </a:moveTo>
                <a:cubicBezTo>
                  <a:pt x="16" y="8"/>
                  <a:pt x="8" y="16"/>
                  <a:pt x="8" y="26"/>
                </a:cubicBezTo>
                <a:cubicBezTo>
                  <a:pt x="8" y="120"/>
                  <a:pt x="8" y="120"/>
                  <a:pt x="8" y="120"/>
                </a:cubicBezTo>
                <a:cubicBezTo>
                  <a:pt x="8" y="130"/>
                  <a:pt x="16" y="138"/>
                  <a:pt x="26" y="138"/>
                </a:cubicBezTo>
                <a:cubicBezTo>
                  <a:pt x="146" y="138"/>
                  <a:pt x="146" y="138"/>
                  <a:pt x="146" y="138"/>
                </a:cubicBezTo>
                <a:cubicBezTo>
                  <a:pt x="156" y="138"/>
                  <a:pt x="164" y="130"/>
                  <a:pt x="164" y="120"/>
                </a:cubicBezTo>
                <a:cubicBezTo>
                  <a:pt x="164" y="51"/>
                  <a:pt x="164" y="51"/>
                  <a:pt x="164" y="51"/>
                </a:cubicBezTo>
                <a:cubicBezTo>
                  <a:pt x="164" y="41"/>
                  <a:pt x="156" y="33"/>
                  <a:pt x="146" y="33"/>
                </a:cubicBezTo>
                <a:cubicBezTo>
                  <a:pt x="76" y="33"/>
                  <a:pt x="76" y="33"/>
                  <a:pt x="76" y="33"/>
                </a:cubicBezTo>
                <a:cubicBezTo>
                  <a:pt x="76" y="26"/>
                  <a:pt x="76" y="26"/>
                  <a:pt x="76" y="26"/>
                </a:cubicBezTo>
                <a:cubicBezTo>
                  <a:pt x="76" y="16"/>
                  <a:pt x="68" y="8"/>
                  <a:pt x="58" y="8"/>
                </a:cubicBezTo>
                <a:lnTo>
                  <a:pt x="2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49099F75-37E5-774F-9B27-CEDC8D047589}"/>
              </a:ext>
            </a:extLst>
          </p:cNvPr>
          <p:cNvSpPr>
            <a:spLocks noEditPoints="1"/>
          </p:cNvSpPr>
          <p:nvPr/>
        </p:nvSpPr>
        <p:spPr bwMode="auto">
          <a:xfrm>
            <a:off x="10338870" y="5720271"/>
            <a:ext cx="363962" cy="363962"/>
          </a:xfrm>
          <a:custGeom>
            <a:avLst/>
            <a:gdLst>
              <a:gd name="T0" fmla="*/ 140 w 179"/>
              <a:gd name="T1" fmla="*/ 174 h 179"/>
              <a:gd name="T2" fmla="*/ 99 w 179"/>
              <a:gd name="T3" fmla="*/ 126 h 179"/>
              <a:gd name="T4" fmla="*/ 82 w 179"/>
              <a:gd name="T5" fmla="*/ 97 h 179"/>
              <a:gd name="T6" fmla="*/ 72 w 179"/>
              <a:gd name="T7" fmla="*/ 108 h 179"/>
              <a:gd name="T8" fmla="*/ 69 w 179"/>
              <a:gd name="T9" fmla="*/ 123 h 179"/>
              <a:gd name="T10" fmla="*/ 54 w 179"/>
              <a:gd name="T11" fmla="*/ 133 h 179"/>
              <a:gd name="T12" fmla="*/ 4 w 179"/>
              <a:gd name="T13" fmla="*/ 89 h 179"/>
              <a:gd name="T14" fmla="*/ 9 w 179"/>
              <a:gd name="T15" fmla="*/ 65 h 179"/>
              <a:gd name="T16" fmla="*/ 19 w 179"/>
              <a:gd name="T17" fmla="*/ 60 h 179"/>
              <a:gd name="T18" fmla="*/ 26 w 179"/>
              <a:gd name="T19" fmla="*/ 60 h 179"/>
              <a:gd name="T20" fmla="*/ 62 w 179"/>
              <a:gd name="T21" fmla="*/ 25 h 179"/>
              <a:gd name="T22" fmla="*/ 64 w 179"/>
              <a:gd name="T23" fmla="*/ 10 h 179"/>
              <a:gd name="T24" fmla="*/ 79 w 179"/>
              <a:gd name="T25" fmla="*/ 0 h 179"/>
              <a:gd name="T26" fmla="*/ 129 w 179"/>
              <a:gd name="T27" fmla="*/ 44 h 179"/>
              <a:gd name="T28" fmla="*/ 124 w 179"/>
              <a:gd name="T29" fmla="*/ 68 h 179"/>
              <a:gd name="T30" fmla="*/ 114 w 179"/>
              <a:gd name="T31" fmla="*/ 73 h 179"/>
              <a:gd name="T32" fmla="*/ 107 w 179"/>
              <a:gd name="T33" fmla="*/ 73 h 179"/>
              <a:gd name="T34" fmla="*/ 117 w 179"/>
              <a:gd name="T35" fmla="*/ 102 h 179"/>
              <a:gd name="T36" fmla="*/ 174 w 179"/>
              <a:gd name="T37" fmla="*/ 140 h 179"/>
              <a:gd name="T38" fmla="*/ 174 w 179"/>
              <a:gd name="T39" fmla="*/ 163 h 179"/>
              <a:gd name="T40" fmla="*/ 151 w 179"/>
              <a:gd name="T41" fmla="*/ 179 h 179"/>
              <a:gd name="T42" fmla="*/ 113 w 179"/>
              <a:gd name="T43" fmla="*/ 117 h 179"/>
              <a:gd name="T44" fmla="*/ 107 w 179"/>
              <a:gd name="T45" fmla="*/ 126 h 179"/>
              <a:gd name="T46" fmla="*/ 145 w 179"/>
              <a:gd name="T47" fmla="*/ 168 h 179"/>
              <a:gd name="T48" fmla="*/ 168 w 179"/>
              <a:gd name="T49" fmla="*/ 157 h 179"/>
              <a:gd name="T50" fmla="*/ 168 w 179"/>
              <a:gd name="T51" fmla="*/ 145 h 179"/>
              <a:gd name="T52" fmla="*/ 126 w 179"/>
              <a:gd name="T53" fmla="*/ 107 h 179"/>
              <a:gd name="T54" fmla="*/ 117 w 179"/>
              <a:gd name="T55" fmla="*/ 113 h 179"/>
              <a:gd name="T56" fmla="*/ 101 w 179"/>
              <a:gd name="T57" fmla="*/ 67 h 179"/>
              <a:gd name="T58" fmla="*/ 101 w 179"/>
              <a:gd name="T59" fmla="*/ 66 h 179"/>
              <a:gd name="T60" fmla="*/ 107 w 179"/>
              <a:gd name="T61" fmla="*/ 60 h 179"/>
              <a:gd name="T62" fmla="*/ 107 w 179"/>
              <a:gd name="T63" fmla="*/ 60 h 179"/>
              <a:gd name="T64" fmla="*/ 108 w 179"/>
              <a:gd name="T65" fmla="*/ 61 h 179"/>
              <a:gd name="T66" fmla="*/ 118 w 179"/>
              <a:gd name="T67" fmla="*/ 63 h 179"/>
              <a:gd name="T68" fmla="*/ 125 w 179"/>
              <a:gd name="T69" fmla="*/ 54 h 179"/>
              <a:gd name="T70" fmla="*/ 83 w 179"/>
              <a:gd name="T71" fmla="*/ 10 h 179"/>
              <a:gd name="T72" fmla="*/ 71 w 179"/>
              <a:gd name="T73" fmla="*/ 14 h 179"/>
              <a:gd name="T74" fmla="*/ 68 w 179"/>
              <a:gd name="T75" fmla="*/ 19 h 179"/>
              <a:gd name="T76" fmla="*/ 73 w 179"/>
              <a:gd name="T77" fmla="*/ 26 h 179"/>
              <a:gd name="T78" fmla="*/ 73 w 179"/>
              <a:gd name="T79" fmla="*/ 26 h 179"/>
              <a:gd name="T80" fmla="*/ 67 w 179"/>
              <a:gd name="T81" fmla="*/ 32 h 179"/>
              <a:gd name="T82" fmla="*/ 66 w 179"/>
              <a:gd name="T83" fmla="*/ 32 h 179"/>
              <a:gd name="T84" fmla="*/ 32 w 179"/>
              <a:gd name="T85" fmla="*/ 67 h 179"/>
              <a:gd name="T86" fmla="*/ 26 w 179"/>
              <a:gd name="T87" fmla="*/ 73 h 179"/>
              <a:gd name="T88" fmla="*/ 26 w 179"/>
              <a:gd name="T89" fmla="*/ 73 h 179"/>
              <a:gd name="T90" fmla="*/ 19 w 179"/>
              <a:gd name="T91" fmla="*/ 68 h 179"/>
              <a:gd name="T92" fmla="*/ 14 w 179"/>
              <a:gd name="T93" fmla="*/ 71 h 179"/>
              <a:gd name="T94" fmla="*/ 10 w 179"/>
              <a:gd name="T95" fmla="*/ 83 h 179"/>
              <a:gd name="T96" fmla="*/ 54 w 179"/>
              <a:gd name="T97" fmla="*/ 125 h 179"/>
              <a:gd name="T98" fmla="*/ 63 w 179"/>
              <a:gd name="T99" fmla="*/ 118 h 179"/>
              <a:gd name="T100" fmla="*/ 61 w 179"/>
              <a:gd name="T101" fmla="*/ 108 h 179"/>
              <a:gd name="T102" fmla="*/ 60 w 179"/>
              <a:gd name="T103" fmla="*/ 107 h 179"/>
              <a:gd name="T104" fmla="*/ 66 w 179"/>
              <a:gd name="T105" fmla="*/ 101 h 179"/>
              <a:gd name="T106" fmla="*/ 82 w 179"/>
              <a:gd name="T107"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79">
                <a:moveTo>
                  <a:pt x="151" y="179"/>
                </a:moveTo>
                <a:cubicBezTo>
                  <a:pt x="147" y="179"/>
                  <a:pt x="143" y="177"/>
                  <a:pt x="140" y="174"/>
                </a:cubicBezTo>
                <a:cubicBezTo>
                  <a:pt x="104" y="138"/>
                  <a:pt x="104" y="138"/>
                  <a:pt x="104" y="138"/>
                </a:cubicBezTo>
                <a:cubicBezTo>
                  <a:pt x="101" y="135"/>
                  <a:pt x="99" y="131"/>
                  <a:pt x="99" y="126"/>
                </a:cubicBezTo>
                <a:cubicBezTo>
                  <a:pt x="99" y="123"/>
                  <a:pt x="100" y="120"/>
                  <a:pt x="102" y="117"/>
                </a:cubicBezTo>
                <a:cubicBezTo>
                  <a:pt x="82" y="97"/>
                  <a:pt x="82" y="97"/>
                  <a:pt x="82" y="97"/>
                </a:cubicBezTo>
                <a:cubicBezTo>
                  <a:pt x="73" y="107"/>
                  <a:pt x="73" y="107"/>
                  <a:pt x="73" y="107"/>
                </a:cubicBezTo>
                <a:cubicBezTo>
                  <a:pt x="72" y="107"/>
                  <a:pt x="72" y="108"/>
                  <a:pt x="72" y="108"/>
                </a:cubicBezTo>
                <a:cubicBezTo>
                  <a:pt x="72" y="109"/>
                  <a:pt x="73" y="111"/>
                  <a:pt x="73" y="114"/>
                </a:cubicBezTo>
                <a:cubicBezTo>
                  <a:pt x="73" y="117"/>
                  <a:pt x="72" y="120"/>
                  <a:pt x="69" y="123"/>
                </a:cubicBezTo>
                <a:cubicBezTo>
                  <a:pt x="68" y="124"/>
                  <a:pt x="68" y="124"/>
                  <a:pt x="68" y="124"/>
                </a:cubicBezTo>
                <a:cubicBezTo>
                  <a:pt x="65" y="128"/>
                  <a:pt x="60" y="133"/>
                  <a:pt x="54" y="133"/>
                </a:cubicBezTo>
                <a:cubicBezTo>
                  <a:pt x="50" y="133"/>
                  <a:pt x="47" y="131"/>
                  <a:pt x="44" y="129"/>
                </a:cubicBezTo>
                <a:cubicBezTo>
                  <a:pt x="4" y="89"/>
                  <a:pt x="4" y="89"/>
                  <a:pt x="4" y="89"/>
                </a:cubicBezTo>
                <a:cubicBezTo>
                  <a:pt x="2" y="86"/>
                  <a:pt x="0" y="83"/>
                  <a:pt x="0" y="79"/>
                </a:cubicBezTo>
                <a:cubicBezTo>
                  <a:pt x="0" y="73"/>
                  <a:pt x="5" y="69"/>
                  <a:pt x="9" y="65"/>
                </a:cubicBezTo>
                <a:cubicBezTo>
                  <a:pt x="10" y="64"/>
                  <a:pt x="10" y="64"/>
                  <a:pt x="10" y="64"/>
                </a:cubicBezTo>
                <a:cubicBezTo>
                  <a:pt x="13" y="61"/>
                  <a:pt x="16" y="60"/>
                  <a:pt x="19" y="60"/>
                </a:cubicBezTo>
                <a:cubicBezTo>
                  <a:pt x="22" y="60"/>
                  <a:pt x="24" y="61"/>
                  <a:pt x="25" y="61"/>
                </a:cubicBezTo>
                <a:cubicBezTo>
                  <a:pt x="26" y="61"/>
                  <a:pt x="26" y="61"/>
                  <a:pt x="26" y="60"/>
                </a:cubicBezTo>
                <a:cubicBezTo>
                  <a:pt x="60" y="26"/>
                  <a:pt x="60" y="26"/>
                  <a:pt x="60" y="26"/>
                </a:cubicBezTo>
                <a:cubicBezTo>
                  <a:pt x="61" y="26"/>
                  <a:pt x="61" y="25"/>
                  <a:pt x="62" y="25"/>
                </a:cubicBezTo>
                <a:cubicBezTo>
                  <a:pt x="61" y="24"/>
                  <a:pt x="60" y="22"/>
                  <a:pt x="60" y="19"/>
                </a:cubicBezTo>
                <a:cubicBezTo>
                  <a:pt x="60" y="16"/>
                  <a:pt x="62" y="13"/>
                  <a:pt x="64" y="10"/>
                </a:cubicBezTo>
                <a:cubicBezTo>
                  <a:pt x="65" y="9"/>
                  <a:pt x="65" y="9"/>
                  <a:pt x="65" y="9"/>
                </a:cubicBezTo>
                <a:cubicBezTo>
                  <a:pt x="69" y="5"/>
                  <a:pt x="73" y="0"/>
                  <a:pt x="79" y="0"/>
                </a:cubicBezTo>
                <a:cubicBezTo>
                  <a:pt x="83" y="0"/>
                  <a:pt x="86" y="2"/>
                  <a:pt x="89" y="4"/>
                </a:cubicBezTo>
                <a:cubicBezTo>
                  <a:pt x="129" y="44"/>
                  <a:pt x="129" y="44"/>
                  <a:pt x="129" y="44"/>
                </a:cubicBezTo>
                <a:cubicBezTo>
                  <a:pt x="131" y="47"/>
                  <a:pt x="133" y="50"/>
                  <a:pt x="133" y="54"/>
                </a:cubicBezTo>
                <a:cubicBezTo>
                  <a:pt x="133" y="60"/>
                  <a:pt x="128" y="64"/>
                  <a:pt x="124" y="68"/>
                </a:cubicBezTo>
                <a:cubicBezTo>
                  <a:pt x="123" y="69"/>
                  <a:pt x="123" y="69"/>
                  <a:pt x="123" y="69"/>
                </a:cubicBezTo>
                <a:cubicBezTo>
                  <a:pt x="121" y="72"/>
                  <a:pt x="117" y="73"/>
                  <a:pt x="114" y="73"/>
                </a:cubicBezTo>
                <a:cubicBezTo>
                  <a:pt x="111" y="73"/>
                  <a:pt x="110" y="72"/>
                  <a:pt x="108" y="72"/>
                </a:cubicBezTo>
                <a:cubicBezTo>
                  <a:pt x="108" y="72"/>
                  <a:pt x="107" y="72"/>
                  <a:pt x="107" y="73"/>
                </a:cubicBezTo>
                <a:cubicBezTo>
                  <a:pt x="97" y="82"/>
                  <a:pt x="97" y="82"/>
                  <a:pt x="97" y="82"/>
                </a:cubicBezTo>
                <a:cubicBezTo>
                  <a:pt x="117" y="102"/>
                  <a:pt x="117" y="102"/>
                  <a:pt x="117" y="102"/>
                </a:cubicBezTo>
                <a:cubicBezTo>
                  <a:pt x="124" y="98"/>
                  <a:pt x="132" y="99"/>
                  <a:pt x="138" y="104"/>
                </a:cubicBezTo>
                <a:cubicBezTo>
                  <a:pt x="174" y="140"/>
                  <a:pt x="174" y="140"/>
                  <a:pt x="174" y="140"/>
                </a:cubicBezTo>
                <a:cubicBezTo>
                  <a:pt x="177" y="143"/>
                  <a:pt x="179" y="147"/>
                  <a:pt x="179" y="151"/>
                </a:cubicBezTo>
                <a:cubicBezTo>
                  <a:pt x="179" y="156"/>
                  <a:pt x="177" y="160"/>
                  <a:pt x="174" y="163"/>
                </a:cubicBezTo>
                <a:cubicBezTo>
                  <a:pt x="163" y="174"/>
                  <a:pt x="163" y="174"/>
                  <a:pt x="163" y="174"/>
                </a:cubicBezTo>
                <a:cubicBezTo>
                  <a:pt x="160" y="177"/>
                  <a:pt x="156" y="179"/>
                  <a:pt x="151" y="179"/>
                </a:cubicBezTo>
                <a:close/>
                <a:moveTo>
                  <a:pt x="82" y="86"/>
                </a:moveTo>
                <a:cubicBezTo>
                  <a:pt x="113" y="117"/>
                  <a:pt x="113" y="117"/>
                  <a:pt x="113" y="117"/>
                </a:cubicBezTo>
                <a:cubicBezTo>
                  <a:pt x="110" y="120"/>
                  <a:pt x="110" y="120"/>
                  <a:pt x="110" y="120"/>
                </a:cubicBezTo>
                <a:cubicBezTo>
                  <a:pt x="108" y="122"/>
                  <a:pt x="107" y="124"/>
                  <a:pt x="107" y="126"/>
                </a:cubicBezTo>
                <a:cubicBezTo>
                  <a:pt x="107" y="128"/>
                  <a:pt x="108" y="131"/>
                  <a:pt x="110" y="132"/>
                </a:cubicBezTo>
                <a:cubicBezTo>
                  <a:pt x="145" y="168"/>
                  <a:pt x="145" y="168"/>
                  <a:pt x="145" y="168"/>
                </a:cubicBezTo>
                <a:cubicBezTo>
                  <a:pt x="149" y="171"/>
                  <a:pt x="154" y="171"/>
                  <a:pt x="158" y="168"/>
                </a:cubicBezTo>
                <a:cubicBezTo>
                  <a:pt x="168" y="157"/>
                  <a:pt x="168" y="157"/>
                  <a:pt x="168" y="157"/>
                </a:cubicBezTo>
                <a:cubicBezTo>
                  <a:pt x="170" y="156"/>
                  <a:pt x="171" y="154"/>
                  <a:pt x="171" y="151"/>
                </a:cubicBezTo>
                <a:cubicBezTo>
                  <a:pt x="171" y="149"/>
                  <a:pt x="170" y="147"/>
                  <a:pt x="168" y="145"/>
                </a:cubicBezTo>
                <a:cubicBezTo>
                  <a:pt x="132" y="110"/>
                  <a:pt x="132" y="110"/>
                  <a:pt x="132" y="110"/>
                </a:cubicBezTo>
                <a:cubicBezTo>
                  <a:pt x="131" y="108"/>
                  <a:pt x="129" y="107"/>
                  <a:pt x="126" y="107"/>
                </a:cubicBezTo>
                <a:cubicBezTo>
                  <a:pt x="124" y="107"/>
                  <a:pt x="122" y="108"/>
                  <a:pt x="120" y="110"/>
                </a:cubicBezTo>
                <a:cubicBezTo>
                  <a:pt x="117" y="113"/>
                  <a:pt x="117" y="113"/>
                  <a:pt x="117" y="113"/>
                </a:cubicBezTo>
                <a:cubicBezTo>
                  <a:pt x="86" y="82"/>
                  <a:pt x="86" y="82"/>
                  <a:pt x="86" y="82"/>
                </a:cubicBezTo>
                <a:cubicBezTo>
                  <a:pt x="101" y="67"/>
                  <a:pt x="101" y="67"/>
                  <a:pt x="101" y="67"/>
                </a:cubicBezTo>
                <a:cubicBezTo>
                  <a:pt x="101" y="67"/>
                  <a:pt x="101" y="67"/>
                  <a:pt x="101" y="67"/>
                </a:cubicBezTo>
                <a:cubicBezTo>
                  <a:pt x="101" y="66"/>
                  <a:pt x="101" y="66"/>
                  <a:pt x="101" y="66"/>
                </a:cubicBezTo>
                <a:cubicBezTo>
                  <a:pt x="101" y="66"/>
                  <a:pt x="101" y="66"/>
                  <a:pt x="101" y="66"/>
                </a:cubicBezTo>
                <a:cubicBezTo>
                  <a:pt x="107" y="60"/>
                  <a:pt x="107" y="60"/>
                  <a:pt x="107" y="60"/>
                </a:cubicBezTo>
                <a:cubicBezTo>
                  <a:pt x="107" y="60"/>
                  <a:pt x="107" y="60"/>
                  <a:pt x="107" y="60"/>
                </a:cubicBezTo>
                <a:cubicBezTo>
                  <a:pt x="107" y="60"/>
                  <a:pt x="107" y="60"/>
                  <a:pt x="107" y="60"/>
                </a:cubicBezTo>
                <a:cubicBezTo>
                  <a:pt x="107" y="60"/>
                  <a:pt x="107" y="60"/>
                  <a:pt x="107" y="60"/>
                </a:cubicBezTo>
                <a:cubicBezTo>
                  <a:pt x="108" y="61"/>
                  <a:pt x="108" y="61"/>
                  <a:pt x="108" y="61"/>
                </a:cubicBezTo>
                <a:cubicBezTo>
                  <a:pt x="110" y="64"/>
                  <a:pt x="111" y="65"/>
                  <a:pt x="114" y="65"/>
                </a:cubicBezTo>
                <a:cubicBezTo>
                  <a:pt x="115" y="65"/>
                  <a:pt x="116" y="64"/>
                  <a:pt x="118" y="63"/>
                </a:cubicBezTo>
                <a:cubicBezTo>
                  <a:pt x="119" y="62"/>
                  <a:pt x="119" y="62"/>
                  <a:pt x="119" y="62"/>
                </a:cubicBezTo>
                <a:cubicBezTo>
                  <a:pt x="122" y="59"/>
                  <a:pt x="125" y="57"/>
                  <a:pt x="125" y="54"/>
                </a:cubicBezTo>
                <a:cubicBezTo>
                  <a:pt x="125" y="53"/>
                  <a:pt x="124" y="51"/>
                  <a:pt x="123" y="50"/>
                </a:cubicBezTo>
                <a:cubicBezTo>
                  <a:pt x="83" y="10"/>
                  <a:pt x="83" y="10"/>
                  <a:pt x="83" y="10"/>
                </a:cubicBezTo>
                <a:cubicBezTo>
                  <a:pt x="82" y="9"/>
                  <a:pt x="81" y="8"/>
                  <a:pt x="79" y="8"/>
                </a:cubicBezTo>
                <a:cubicBezTo>
                  <a:pt x="76" y="8"/>
                  <a:pt x="74" y="11"/>
                  <a:pt x="71" y="14"/>
                </a:cubicBezTo>
                <a:cubicBezTo>
                  <a:pt x="70" y="15"/>
                  <a:pt x="70" y="15"/>
                  <a:pt x="70" y="15"/>
                </a:cubicBezTo>
                <a:cubicBezTo>
                  <a:pt x="69" y="17"/>
                  <a:pt x="68" y="18"/>
                  <a:pt x="68" y="19"/>
                </a:cubicBezTo>
                <a:cubicBezTo>
                  <a:pt x="68" y="22"/>
                  <a:pt x="69" y="23"/>
                  <a:pt x="72" y="25"/>
                </a:cubicBezTo>
                <a:cubicBezTo>
                  <a:pt x="73" y="26"/>
                  <a:pt x="73" y="26"/>
                  <a:pt x="73" y="26"/>
                </a:cubicBezTo>
                <a:cubicBezTo>
                  <a:pt x="73" y="26"/>
                  <a:pt x="73" y="26"/>
                  <a:pt x="73" y="26"/>
                </a:cubicBezTo>
                <a:cubicBezTo>
                  <a:pt x="73" y="26"/>
                  <a:pt x="73" y="26"/>
                  <a:pt x="73" y="26"/>
                </a:cubicBezTo>
                <a:cubicBezTo>
                  <a:pt x="67" y="32"/>
                  <a:pt x="67" y="32"/>
                  <a:pt x="67" y="32"/>
                </a:cubicBezTo>
                <a:cubicBezTo>
                  <a:pt x="67" y="32"/>
                  <a:pt x="67" y="32"/>
                  <a:pt x="67" y="32"/>
                </a:cubicBezTo>
                <a:cubicBezTo>
                  <a:pt x="67" y="32"/>
                  <a:pt x="67" y="32"/>
                  <a:pt x="67" y="32"/>
                </a:cubicBezTo>
                <a:cubicBezTo>
                  <a:pt x="67" y="32"/>
                  <a:pt x="66" y="32"/>
                  <a:pt x="66" y="32"/>
                </a:cubicBezTo>
                <a:cubicBezTo>
                  <a:pt x="32" y="66"/>
                  <a:pt x="32" y="66"/>
                  <a:pt x="32" y="66"/>
                </a:cubicBezTo>
                <a:cubicBezTo>
                  <a:pt x="32" y="66"/>
                  <a:pt x="32" y="66"/>
                  <a:pt x="32" y="67"/>
                </a:cubicBezTo>
                <a:cubicBezTo>
                  <a:pt x="32" y="67"/>
                  <a:pt x="32" y="67"/>
                  <a:pt x="32" y="67"/>
                </a:cubicBezTo>
                <a:cubicBezTo>
                  <a:pt x="26" y="73"/>
                  <a:pt x="26" y="73"/>
                  <a:pt x="26" y="73"/>
                </a:cubicBezTo>
                <a:cubicBezTo>
                  <a:pt x="26" y="73"/>
                  <a:pt x="26" y="73"/>
                  <a:pt x="26" y="73"/>
                </a:cubicBezTo>
                <a:cubicBezTo>
                  <a:pt x="26" y="73"/>
                  <a:pt x="26" y="73"/>
                  <a:pt x="26" y="73"/>
                </a:cubicBezTo>
                <a:cubicBezTo>
                  <a:pt x="25" y="72"/>
                  <a:pt x="25" y="72"/>
                  <a:pt x="25" y="72"/>
                </a:cubicBezTo>
                <a:cubicBezTo>
                  <a:pt x="23" y="69"/>
                  <a:pt x="22" y="68"/>
                  <a:pt x="19" y="68"/>
                </a:cubicBezTo>
                <a:cubicBezTo>
                  <a:pt x="18" y="68"/>
                  <a:pt x="17" y="69"/>
                  <a:pt x="15" y="70"/>
                </a:cubicBezTo>
                <a:cubicBezTo>
                  <a:pt x="14" y="71"/>
                  <a:pt x="14" y="71"/>
                  <a:pt x="14" y="71"/>
                </a:cubicBezTo>
                <a:cubicBezTo>
                  <a:pt x="11" y="74"/>
                  <a:pt x="8" y="76"/>
                  <a:pt x="8" y="79"/>
                </a:cubicBezTo>
                <a:cubicBezTo>
                  <a:pt x="8" y="81"/>
                  <a:pt x="9" y="82"/>
                  <a:pt x="10" y="83"/>
                </a:cubicBezTo>
                <a:cubicBezTo>
                  <a:pt x="50" y="123"/>
                  <a:pt x="50" y="123"/>
                  <a:pt x="50" y="123"/>
                </a:cubicBezTo>
                <a:cubicBezTo>
                  <a:pt x="51" y="124"/>
                  <a:pt x="53" y="125"/>
                  <a:pt x="54" y="125"/>
                </a:cubicBezTo>
                <a:cubicBezTo>
                  <a:pt x="57" y="125"/>
                  <a:pt x="59" y="122"/>
                  <a:pt x="62" y="119"/>
                </a:cubicBezTo>
                <a:cubicBezTo>
                  <a:pt x="63" y="118"/>
                  <a:pt x="63" y="118"/>
                  <a:pt x="63" y="118"/>
                </a:cubicBezTo>
                <a:cubicBezTo>
                  <a:pt x="64" y="116"/>
                  <a:pt x="65" y="115"/>
                  <a:pt x="65" y="114"/>
                </a:cubicBezTo>
                <a:cubicBezTo>
                  <a:pt x="65" y="111"/>
                  <a:pt x="64" y="110"/>
                  <a:pt x="61" y="108"/>
                </a:cubicBezTo>
                <a:cubicBezTo>
                  <a:pt x="60" y="107"/>
                  <a:pt x="60" y="107"/>
                  <a:pt x="60" y="107"/>
                </a:cubicBezTo>
                <a:cubicBezTo>
                  <a:pt x="60" y="107"/>
                  <a:pt x="60" y="107"/>
                  <a:pt x="60" y="107"/>
                </a:cubicBezTo>
                <a:cubicBezTo>
                  <a:pt x="60" y="107"/>
                  <a:pt x="60" y="107"/>
                  <a:pt x="60" y="107"/>
                </a:cubicBezTo>
                <a:cubicBezTo>
                  <a:pt x="66" y="101"/>
                  <a:pt x="66" y="101"/>
                  <a:pt x="66" y="101"/>
                </a:cubicBezTo>
                <a:cubicBezTo>
                  <a:pt x="66" y="102"/>
                  <a:pt x="67" y="101"/>
                  <a:pt x="67" y="101"/>
                </a:cubicBezTo>
                <a:lnTo>
                  <a:pt x="82"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DCB9B951-873E-AE40-8346-EF64C4002DBD}"/>
              </a:ext>
            </a:extLst>
          </p:cNvPr>
          <p:cNvSpPr>
            <a:spLocks noEditPoints="1"/>
          </p:cNvSpPr>
          <p:nvPr/>
        </p:nvSpPr>
        <p:spPr bwMode="auto">
          <a:xfrm>
            <a:off x="8130563" y="4208535"/>
            <a:ext cx="104963" cy="297167"/>
          </a:xfrm>
          <a:custGeom>
            <a:avLst/>
            <a:gdLst>
              <a:gd name="T0" fmla="*/ 39 w 52"/>
              <a:gd name="T1" fmla="*/ 146 h 146"/>
              <a:gd name="T2" fmla="*/ 13 w 52"/>
              <a:gd name="T3" fmla="*/ 146 h 146"/>
              <a:gd name="T4" fmla="*/ 3 w 52"/>
              <a:gd name="T5" fmla="*/ 136 h 146"/>
              <a:gd name="T6" fmla="*/ 3 w 52"/>
              <a:gd name="T7" fmla="*/ 114 h 146"/>
              <a:gd name="T8" fmla="*/ 13 w 52"/>
              <a:gd name="T9" fmla="*/ 104 h 146"/>
              <a:gd name="T10" fmla="*/ 39 w 52"/>
              <a:gd name="T11" fmla="*/ 104 h 146"/>
              <a:gd name="T12" fmla="*/ 49 w 52"/>
              <a:gd name="T13" fmla="*/ 114 h 146"/>
              <a:gd name="T14" fmla="*/ 49 w 52"/>
              <a:gd name="T15" fmla="*/ 136 h 146"/>
              <a:gd name="T16" fmla="*/ 39 w 52"/>
              <a:gd name="T17" fmla="*/ 146 h 146"/>
              <a:gd name="T18" fmla="*/ 13 w 52"/>
              <a:gd name="T19" fmla="*/ 112 h 146"/>
              <a:gd name="T20" fmla="*/ 11 w 52"/>
              <a:gd name="T21" fmla="*/ 114 h 146"/>
              <a:gd name="T22" fmla="*/ 11 w 52"/>
              <a:gd name="T23" fmla="*/ 136 h 146"/>
              <a:gd name="T24" fmla="*/ 13 w 52"/>
              <a:gd name="T25" fmla="*/ 138 h 146"/>
              <a:gd name="T26" fmla="*/ 39 w 52"/>
              <a:gd name="T27" fmla="*/ 138 h 146"/>
              <a:gd name="T28" fmla="*/ 41 w 52"/>
              <a:gd name="T29" fmla="*/ 136 h 146"/>
              <a:gd name="T30" fmla="*/ 41 w 52"/>
              <a:gd name="T31" fmla="*/ 114 h 146"/>
              <a:gd name="T32" fmla="*/ 39 w 52"/>
              <a:gd name="T33" fmla="*/ 112 h 146"/>
              <a:gd name="T34" fmla="*/ 13 w 52"/>
              <a:gd name="T35" fmla="*/ 112 h 146"/>
              <a:gd name="T36" fmla="*/ 39 w 52"/>
              <a:gd name="T37" fmla="*/ 96 h 146"/>
              <a:gd name="T38" fmla="*/ 13 w 52"/>
              <a:gd name="T39" fmla="*/ 96 h 146"/>
              <a:gd name="T40" fmla="*/ 3 w 52"/>
              <a:gd name="T41" fmla="*/ 86 h 146"/>
              <a:gd name="T42" fmla="*/ 0 w 52"/>
              <a:gd name="T43" fmla="*/ 10 h 146"/>
              <a:gd name="T44" fmla="*/ 3 w 52"/>
              <a:gd name="T45" fmla="*/ 3 h 146"/>
              <a:gd name="T46" fmla="*/ 10 w 52"/>
              <a:gd name="T47" fmla="*/ 0 h 146"/>
              <a:gd name="T48" fmla="*/ 42 w 52"/>
              <a:gd name="T49" fmla="*/ 0 h 146"/>
              <a:gd name="T50" fmla="*/ 49 w 52"/>
              <a:gd name="T51" fmla="*/ 3 h 146"/>
              <a:gd name="T52" fmla="*/ 52 w 52"/>
              <a:gd name="T53" fmla="*/ 10 h 146"/>
              <a:gd name="T54" fmla="*/ 49 w 52"/>
              <a:gd name="T55" fmla="*/ 86 h 146"/>
              <a:gd name="T56" fmla="*/ 39 w 52"/>
              <a:gd name="T57" fmla="*/ 96 h 146"/>
              <a:gd name="T58" fmla="*/ 10 w 52"/>
              <a:gd name="T59" fmla="*/ 8 h 146"/>
              <a:gd name="T60" fmla="*/ 9 w 52"/>
              <a:gd name="T61" fmla="*/ 9 h 146"/>
              <a:gd name="T62" fmla="*/ 8 w 52"/>
              <a:gd name="T63" fmla="*/ 10 h 146"/>
              <a:gd name="T64" fmla="*/ 11 w 52"/>
              <a:gd name="T65" fmla="*/ 86 h 146"/>
              <a:gd name="T66" fmla="*/ 13 w 52"/>
              <a:gd name="T67" fmla="*/ 88 h 146"/>
              <a:gd name="T68" fmla="*/ 39 w 52"/>
              <a:gd name="T69" fmla="*/ 88 h 146"/>
              <a:gd name="T70" fmla="*/ 41 w 52"/>
              <a:gd name="T71" fmla="*/ 86 h 146"/>
              <a:gd name="T72" fmla="*/ 44 w 52"/>
              <a:gd name="T73" fmla="*/ 10 h 146"/>
              <a:gd name="T74" fmla="*/ 43 w 52"/>
              <a:gd name="T75" fmla="*/ 9 h 146"/>
              <a:gd name="T76" fmla="*/ 42 w 52"/>
              <a:gd name="T77" fmla="*/ 8 h 146"/>
              <a:gd name="T78" fmla="*/ 10 w 52"/>
              <a:gd name="T79"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146">
                <a:moveTo>
                  <a:pt x="39" y="146"/>
                </a:moveTo>
                <a:cubicBezTo>
                  <a:pt x="13" y="146"/>
                  <a:pt x="13" y="146"/>
                  <a:pt x="13" y="146"/>
                </a:cubicBezTo>
                <a:cubicBezTo>
                  <a:pt x="8" y="146"/>
                  <a:pt x="3" y="142"/>
                  <a:pt x="3" y="136"/>
                </a:cubicBezTo>
                <a:cubicBezTo>
                  <a:pt x="3" y="114"/>
                  <a:pt x="3" y="114"/>
                  <a:pt x="3" y="114"/>
                </a:cubicBezTo>
                <a:cubicBezTo>
                  <a:pt x="3" y="108"/>
                  <a:pt x="8" y="104"/>
                  <a:pt x="13" y="104"/>
                </a:cubicBezTo>
                <a:cubicBezTo>
                  <a:pt x="39" y="104"/>
                  <a:pt x="39" y="104"/>
                  <a:pt x="39" y="104"/>
                </a:cubicBezTo>
                <a:cubicBezTo>
                  <a:pt x="44" y="104"/>
                  <a:pt x="49" y="108"/>
                  <a:pt x="49" y="114"/>
                </a:cubicBezTo>
                <a:cubicBezTo>
                  <a:pt x="49" y="136"/>
                  <a:pt x="49" y="136"/>
                  <a:pt x="49" y="136"/>
                </a:cubicBezTo>
                <a:cubicBezTo>
                  <a:pt x="49" y="142"/>
                  <a:pt x="44" y="146"/>
                  <a:pt x="39" y="146"/>
                </a:cubicBezTo>
                <a:close/>
                <a:moveTo>
                  <a:pt x="13" y="112"/>
                </a:moveTo>
                <a:cubicBezTo>
                  <a:pt x="12" y="112"/>
                  <a:pt x="11" y="113"/>
                  <a:pt x="11" y="114"/>
                </a:cubicBezTo>
                <a:cubicBezTo>
                  <a:pt x="11" y="136"/>
                  <a:pt x="11" y="136"/>
                  <a:pt x="11" y="136"/>
                </a:cubicBezTo>
                <a:cubicBezTo>
                  <a:pt x="11" y="137"/>
                  <a:pt x="12" y="138"/>
                  <a:pt x="13" y="138"/>
                </a:cubicBezTo>
                <a:cubicBezTo>
                  <a:pt x="39" y="138"/>
                  <a:pt x="39" y="138"/>
                  <a:pt x="39" y="138"/>
                </a:cubicBezTo>
                <a:cubicBezTo>
                  <a:pt x="40" y="138"/>
                  <a:pt x="41" y="137"/>
                  <a:pt x="41" y="136"/>
                </a:cubicBezTo>
                <a:cubicBezTo>
                  <a:pt x="41" y="114"/>
                  <a:pt x="41" y="114"/>
                  <a:pt x="41" y="114"/>
                </a:cubicBezTo>
                <a:cubicBezTo>
                  <a:pt x="41" y="113"/>
                  <a:pt x="40" y="112"/>
                  <a:pt x="39" y="112"/>
                </a:cubicBezTo>
                <a:lnTo>
                  <a:pt x="13" y="112"/>
                </a:lnTo>
                <a:close/>
                <a:moveTo>
                  <a:pt x="39" y="96"/>
                </a:moveTo>
                <a:cubicBezTo>
                  <a:pt x="13" y="96"/>
                  <a:pt x="13" y="96"/>
                  <a:pt x="13" y="96"/>
                </a:cubicBezTo>
                <a:cubicBezTo>
                  <a:pt x="8" y="96"/>
                  <a:pt x="3" y="92"/>
                  <a:pt x="3" y="86"/>
                </a:cubicBezTo>
                <a:cubicBezTo>
                  <a:pt x="0" y="10"/>
                  <a:pt x="0" y="10"/>
                  <a:pt x="0" y="10"/>
                </a:cubicBezTo>
                <a:cubicBezTo>
                  <a:pt x="0" y="8"/>
                  <a:pt x="1" y="5"/>
                  <a:pt x="3" y="3"/>
                </a:cubicBezTo>
                <a:cubicBezTo>
                  <a:pt x="5" y="1"/>
                  <a:pt x="8" y="0"/>
                  <a:pt x="10" y="0"/>
                </a:cubicBezTo>
                <a:cubicBezTo>
                  <a:pt x="42" y="0"/>
                  <a:pt x="42" y="0"/>
                  <a:pt x="42" y="0"/>
                </a:cubicBezTo>
                <a:cubicBezTo>
                  <a:pt x="44" y="0"/>
                  <a:pt x="47" y="1"/>
                  <a:pt x="49" y="3"/>
                </a:cubicBezTo>
                <a:cubicBezTo>
                  <a:pt x="51" y="5"/>
                  <a:pt x="52" y="8"/>
                  <a:pt x="52" y="10"/>
                </a:cubicBezTo>
                <a:cubicBezTo>
                  <a:pt x="49" y="86"/>
                  <a:pt x="49" y="86"/>
                  <a:pt x="49" y="86"/>
                </a:cubicBezTo>
                <a:cubicBezTo>
                  <a:pt x="49" y="92"/>
                  <a:pt x="44" y="96"/>
                  <a:pt x="39" y="96"/>
                </a:cubicBezTo>
                <a:close/>
                <a:moveTo>
                  <a:pt x="10" y="8"/>
                </a:moveTo>
                <a:cubicBezTo>
                  <a:pt x="9" y="8"/>
                  <a:pt x="9" y="8"/>
                  <a:pt x="9" y="9"/>
                </a:cubicBezTo>
                <a:cubicBezTo>
                  <a:pt x="9" y="9"/>
                  <a:pt x="8" y="9"/>
                  <a:pt x="8" y="10"/>
                </a:cubicBezTo>
                <a:cubicBezTo>
                  <a:pt x="11" y="86"/>
                  <a:pt x="11" y="86"/>
                  <a:pt x="11" y="86"/>
                </a:cubicBezTo>
                <a:cubicBezTo>
                  <a:pt x="11" y="87"/>
                  <a:pt x="12" y="88"/>
                  <a:pt x="13" y="88"/>
                </a:cubicBezTo>
                <a:cubicBezTo>
                  <a:pt x="39" y="88"/>
                  <a:pt x="39" y="88"/>
                  <a:pt x="39" y="88"/>
                </a:cubicBezTo>
                <a:cubicBezTo>
                  <a:pt x="40" y="88"/>
                  <a:pt x="41" y="87"/>
                  <a:pt x="41" y="86"/>
                </a:cubicBezTo>
                <a:cubicBezTo>
                  <a:pt x="44" y="10"/>
                  <a:pt x="44" y="10"/>
                  <a:pt x="44" y="10"/>
                </a:cubicBezTo>
                <a:cubicBezTo>
                  <a:pt x="44" y="9"/>
                  <a:pt x="43" y="9"/>
                  <a:pt x="43" y="9"/>
                </a:cubicBezTo>
                <a:cubicBezTo>
                  <a:pt x="43" y="8"/>
                  <a:pt x="42" y="8"/>
                  <a:pt x="42"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A8FCA98A-2D58-8B4F-982C-2094FC7D6E00}"/>
              </a:ext>
            </a:extLst>
          </p:cNvPr>
          <p:cNvSpPr>
            <a:spLocks noEditPoints="1"/>
          </p:cNvSpPr>
          <p:nvPr/>
        </p:nvSpPr>
        <p:spPr bwMode="auto">
          <a:xfrm>
            <a:off x="9564600" y="1850282"/>
            <a:ext cx="344878" cy="343514"/>
          </a:xfrm>
          <a:custGeom>
            <a:avLst/>
            <a:gdLst>
              <a:gd name="T0" fmla="*/ 100 w 170"/>
              <a:gd name="T1" fmla="*/ 169 h 169"/>
              <a:gd name="T2" fmla="*/ 92 w 170"/>
              <a:gd name="T3" fmla="*/ 166 h 169"/>
              <a:gd name="T4" fmla="*/ 63 w 170"/>
              <a:gd name="T5" fmla="*/ 136 h 169"/>
              <a:gd name="T6" fmla="*/ 59 w 170"/>
              <a:gd name="T7" fmla="*/ 128 h 169"/>
              <a:gd name="T8" fmla="*/ 59 w 170"/>
              <a:gd name="T9" fmla="*/ 75 h 169"/>
              <a:gd name="T10" fmla="*/ 4 w 170"/>
              <a:gd name="T11" fmla="*/ 19 h 169"/>
              <a:gd name="T12" fmla="*/ 2 w 170"/>
              <a:gd name="T13" fmla="*/ 7 h 169"/>
              <a:gd name="T14" fmla="*/ 12 w 170"/>
              <a:gd name="T15" fmla="*/ 0 h 169"/>
              <a:gd name="T16" fmla="*/ 158 w 170"/>
              <a:gd name="T17" fmla="*/ 0 h 169"/>
              <a:gd name="T18" fmla="*/ 169 w 170"/>
              <a:gd name="T19" fmla="*/ 7 h 169"/>
              <a:gd name="T20" fmla="*/ 166 w 170"/>
              <a:gd name="T21" fmla="*/ 20 h 169"/>
              <a:gd name="T22" fmla="*/ 111 w 170"/>
              <a:gd name="T23" fmla="*/ 75 h 169"/>
              <a:gd name="T24" fmla="*/ 111 w 170"/>
              <a:gd name="T25" fmla="*/ 158 h 169"/>
              <a:gd name="T26" fmla="*/ 104 w 170"/>
              <a:gd name="T27" fmla="*/ 168 h 169"/>
              <a:gd name="T28" fmla="*/ 100 w 170"/>
              <a:gd name="T29" fmla="*/ 169 h 169"/>
              <a:gd name="T30" fmla="*/ 12 w 170"/>
              <a:gd name="T31" fmla="*/ 8 h 169"/>
              <a:gd name="T32" fmla="*/ 9 w 170"/>
              <a:gd name="T33" fmla="*/ 10 h 169"/>
              <a:gd name="T34" fmla="*/ 10 w 170"/>
              <a:gd name="T35" fmla="*/ 14 h 169"/>
              <a:gd name="T36" fmla="*/ 67 w 170"/>
              <a:gd name="T37" fmla="*/ 71 h 169"/>
              <a:gd name="T38" fmla="*/ 67 w 170"/>
              <a:gd name="T39" fmla="*/ 128 h 169"/>
              <a:gd name="T40" fmla="*/ 68 w 170"/>
              <a:gd name="T41" fmla="*/ 131 h 169"/>
              <a:gd name="T42" fmla="*/ 97 w 170"/>
              <a:gd name="T43" fmla="*/ 160 h 169"/>
              <a:gd name="T44" fmla="*/ 100 w 170"/>
              <a:gd name="T45" fmla="*/ 161 h 169"/>
              <a:gd name="T46" fmla="*/ 101 w 170"/>
              <a:gd name="T47" fmla="*/ 161 h 169"/>
              <a:gd name="T48" fmla="*/ 103 w 170"/>
              <a:gd name="T49" fmla="*/ 158 h 169"/>
              <a:gd name="T50" fmla="*/ 103 w 170"/>
              <a:gd name="T51" fmla="*/ 71 h 169"/>
              <a:gd name="T52" fmla="*/ 161 w 170"/>
              <a:gd name="T53" fmla="*/ 14 h 169"/>
              <a:gd name="T54" fmla="*/ 161 w 170"/>
              <a:gd name="T55" fmla="*/ 10 h 169"/>
              <a:gd name="T56" fmla="*/ 158 w 170"/>
              <a:gd name="T57" fmla="*/ 8 h 169"/>
              <a:gd name="T58" fmla="*/ 12 w 170"/>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0" h="169">
                <a:moveTo>
                  <a:pt x="100" y="169"/>
                </a:moveTo>
                <a:cubicBezTo>
                  <a:pt x="97" y="169"/>
                  <a:pt x="94" y="168"/>
                  <a:pt x="92" y="166"/>
                </a:cubicBezTo>
                <a:cubicBezTo>
                  <a:pt x="63" y="136"/>
                  <a:pt x="63" y="136"/>
                  <a:pt x="63" y="136"/>
                </a:cubicBezTo>
                <a:cubicBezTo>
                  <a:pt x="60" y="134"/>
                  <a:pt x="59" y="131"/>
                  <a:pt x="59" y="128"/>
                </a:cubicBezTo>
                <a:cubicBezTo>
                  <a:pt x="59" y="75"/>
                  <a:pt x="59" y="75"/>
                  <a:pt x="59" y="75"/>
                </a:cubicBezTo>
                <a:cubicBezTo>
                  <a:pt x="4" y="19"/>
                  <a:pt x="4" y="19"/>
                  <a:pt x="4" y="19"/>
                </a:cubicBezTo>
                <a:cubicBezTo>
                  <a:pt x="1" y="16"/>
                  <a:pt x="0" y="11"/>
                  <a:pt x="2" y="7"/>
                </a:cubicBezTo>
                <a:cubicBezTo>
                  <a:pt x="3" y="3"/>
                  <a:pt x="8" y="0"/>
                  <a:pt x="12" y="0"/>
                </a:cubicBezTo>
                <a:cubicBezTo>
                  <a:pt x="158" y="0"/>
                  <a:pt x="158" y="0"/>
                  <a:pt x="158" y="0"/>
                </a:cubicBezTo>
                <a:cubicBezTo>
                  <a:pt x="163" y="0"/>
                  <a:pt x="167" y="3"/>
                  <a:pt x="169" y="7"/>
                </a:cubicBezTo>
                <a:cubicBezTo>
                  <a:pt x="170" y="11"/>
                  <a:pt x="169" y="16"/>
                  <a:pt x="166" y="20"/>
                </a:cubicBezTo>
                <a:cubicBezTo>
                  <a:pt x="111" y="75"/>
                  <a:pt x="111" y="75"/>
                  <a:pt x="111" y="75"/>
                </a:cubicBezTo>
                <a:cubicBezTo>
                  <a:pt x="111" y="158"/>
                  <a:pt x="111" y="158"/>
                  <a:pt x="111" y="158"/>
                </a:cubicBezTo>
                <a:cubicBezTo>
                  <a:pt x="111" y="162"/>
                  <a:pt x="108" y="166"/>
                  <a:pt x="104" y="168"/>
                </a:cubicBezTo>
                <a:cubicBezTo>
                  <a:pt x="103" y="169"/>
                  <a:pt x="101" y="169"/>
                  <a:pt x="100" y="169"/>
                </a:cubicBezTo>
                <a:close/>
                <a:moveTo>
                  <a:pt x="12" y="8"/>
                </a:moveTo>
                <a:cubicBezTo>
                  <a:pt x="11" y="8"/>
                  <a:pt x="10" y="9"/>
                  <a:pt x="9" y="10"/>
                </a:cubicBezTo>
                <a:cubicBezTo>
                  <a:pt x="9" y="11"/>
                  <a:pt x="9" y="13"/>
                  <a:pt x="10" y="14"/>
                </a:cubicBezTo>
                <a:cubicBezTo>
                  <a:pt x="67" y="71"/>
                  <a:pt x="67" y="71"/>
                  <a:pt x="67" y="71"/>
                </a:cubicBezTo>
                <a:cubicBezTo>
                  <a:pt x="67" y="128"/>
                  <a:pt x="67" y="128"/>
                  <a:pt x="67" y="128"/>
                </a:cubicBezTo>
                <a:cubicBezTo>
                  <a:pt x="67" y="129"/>
                  <a:pt x="68" y="130"/>
                  <a:pt x="68" y="131"/>
                </a:cubicBezTo>
                <a:cubicBezTo>
                  <a:pt x="97" y="160"/>
                  <a:pt x="97" y="160"/>
                  <a:pt x="97" y="160"/>
                </a:cubicBezTo>
                <a:cubicBezTo>
                  <a:pt x="98" y="161"/>
                  <a:pt x="99" y="161"/>
                  <a:pt x="100" y="161"/>
                </a:cubicBezTo>
                <a:cubicBezTo>
                  <a:pt x="100" y="161"/>
                  <a:pt x="101" y="161"/>
                  <a:pt x="101" y="161"/>
                </a:cubicBezTo>
                <a:cubicBezTo>
                  <a:pt x="102" y="160"/>
                  <a:pt x="103" y="159"/>
                  <a:pt x="103" y="158"/>
                </a:cubicBezTo>
                <a:cubicBezTo>
                  <a:pt x="103" y="71"/>
                  <a:pt x="103" y="71"/>
                  <a:pt x="103" y="71"/>
                </a:cubicBezTo>
                <a:cubicBezTo>
                  <a:pt x="161" y="14"/>
                  <a:pt x="161" y="14"/>
                  <a:pt x="161" y="14"/>
                </a:cubicBezTo>
                <a:cubicBezTo>
                  <a:pt x="162" y="13"/>
                  <a:pt x="162" y="11"/>
                  <a:pt x="161" y="10"/>
                </a:cubicBezTo>
                <a:cubicBezTo>
                  <a:pt x="161" y="9"/>
                  <a:pt x="160" y="8"/>
                  <a:pt x="158" y="8"/>
                </a:cubicBezTo>
                <a:lnTo>
                  <a:pt x="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E0C59F70-707B-3245-B8DE-D67E65828377}"/>
              </a:ext>
            </a:extLst>
          </p:cNvPr>
          <p:cNvSpPr>
            <a:spLocks noEditPoints="1"/>
          </p:cNvSpPr>
          <p:nvPr/>
        </p:nvSpPr>
        <p:spPr bwMode="auto">
          <a:xfrm>
            <a:off x="1828708" y="2625915"/>
            <a:ext cx="212652" cy="310799"/>
          </a:xfrm>
          <a:custGeom>
            <a:avLst/>
            <a:gdLst>
              <a:gd name="T0" fmla="*/ 99 w 105"/>
              <a:gd name="T1" fmla="*/ 153 h 153"/>
              <a:gd name="T2" fmla="*/ 94 w 105"/>
              <a:gd name="T3" fmla="*/ 150 h 153"/>
              <a:gd name="T4" fmla="*/ 33 w 105"/>
              <a:gd name="T5" fmla="*/ 89 h 153"/>
              <a:gd name="T6" fmla="*/ 33 w 105"/>
              <a:gd name="T7" fmla="*/ 143 h 153"/>
              <a:gd name="T8" fmla="*/ 23 w 105"/>
              <a:gd name="T9" fmla="*/ 153 h 153"/>
              <a:gd name="T10" fmla="*/ 11 w 105"/>
              <a:gd name="T11" fmla="*/ 153 h 153"/>
              <a:gd name="T12" fmla="*/ 0 w 105"/>
              <a:gd name="T13" fmla="*/ 143 h 153"/>
              <a:gd name="T14" fmla="*/ 0 w 105"/>
              <a:gd name="T15" fmla="*/ 10 h 153"/>
              <a:gd name="T16" fmla="*/ 11 w 105"/>
              <a:gd name="T17" fmla="*/ 0 h 153"/>
              <a:gd name="T18" fmla="*/ 23 w 105"/>
              <a:gd name="T19" fmla="*/ 0 h 153"/>
              <a:gd name="T20" fmla="*/ 33 w 105"/>
              <a:gd name="T21" fmla="*/ 10 h 153"/>
              <a:gd name="T22" fmla="*/ 33 w 105"/>
              <a:gd name="T23" fmla="*/ 64 h 153"/>
              <a:gd name="T24" fmla="*/ 94 w 105"/>
              <a:gd name="T25" fmla="*/ 2 h 153"/>
              <a:gd name="T26" fmla="*/ 99 w 105"/>
              <a:gd name="T27" fmla="*/ 0 h 153"/>
              <a:gd name="T28" fmla="*/ 105 w 105"/>
              <a:gd name="T29" fmla="*/ 7 h 153"/>
              <a:gd name="T30" fmla="*/ 105 w 105"/>
              <a:gd name="T31" fmla="*/ 146 h 153"/>
              <a:gd name="T32" fmla="*/ 99 w 105"/>
              <a:gd name="T33" fmla="*/ 153 h 153"/>
              <a:gd name="T34" fmla="*/ 11 w 105"/>
              <a:gd name="T35" fmla="*/ 8 h 153"/>
              <a:gd name="T36" fmla="*/ 8 w 105"/>
              <a:gd name="T37" fmla="*/ 10 h 153"/>
              <a:gd name="T38" fmla="*/ 8 w 105"/>
              <a:gd name="T39" fmla="*/ 143 h 153"/>
              <a:gd name="T40" fmla="*/ 11 w 105"/>
              <a:gd name="T41" fmla="*/ 145 h 153"/>
              <a:gd name="T42" fmla="*/ 23 w 105"/>
              <a:gd name="T43" fmla="*/ 145 h 153"/>
              <a:gd name="T44" fmla="*/ 25 w 105"/>
              <a:gd name="T45" fmla="*/ 143 h 153"/>
              <a:gd name="T46" fmla="*/ 25 w 105"/>
              <a:gd name="T47" fmla="*/ 10 h 153"/>
              <a:gd name="T48" fmla="*/ 23 w 105"/>
              <a:gd name="T49" fmla="*/ 8 h 153"/>
              <a:gd name="T50" fmla="*/ 11 w 105"/>
              <a:gd name="T51" fmla="*/ 8 h 153"/>
              <a:gd name="T52" fmla="*/ 32 w 105"/>
              <a:gd name="T53" fmla="*/ 76 h 153"/>
              <a:gd name="T54" fmla="*/ 32 w 105"/>
              <a:gd name="T55" fmla="*/ 77 h 153"/>
              <a:gd name="T56" fmla="*/ 33 w 105"/>
              <a:gd name="T57" fmla="*/ 78 h 153"/>
              <a:gd name="T58" fmla="*/ 97 w 105"/>
              <a:gd name="T59" fmla="*/ 142 h 153"/>
              <a:gd name="T60" fmla="*/ 97 w 105"/>
              <a:gd name="T61" fmla="*/ 10 h 153"/>
              <a:gd name="T62" fmla="*/ 33 w 105"/>
              <a:gd name="T63" fmla="*/ 75 h 153"/>
              <a:gd name="T64" fmla="*/ 32 w 105"/>
              <a:gd name="T65" fmla="*/ 75 h 153"/>
              <a:gd name="T66" fmla="*/ 32 w 105"/>
              <a:gd name="T6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53">
                <a:moveTo>
                  <a:pt x="99" y="153"/>
                </a:move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146"/>
                  <a:pt x="105" y="146"/>
                  <a:pt x="105" y="146"/>
                </a:cubicBezTo>
                <a:cubicBezTo>
                  <a:pt x="105" y="151"/>
                  <a:pt x="102" y="153"/>
                  <a:pt x="99"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C392263-8578-4344-8275-37E9FB2E827A}"/>
              </a:ext>
            </a:extLst>
          </p:cNvPr>
          <p:cNvSpPr>
            <a:spLocks noEditPoints="1"/>
          </p:cNvSpPr>
          <p:nvPr/>
        </p:nvSpPr>
        <p:spPr bwMode="auto">
          <a:xfrm>
            <a:off x="2532095" y="2625915"/>
            <a:ext cx="359872" cy="310799"/>
          </a:xfrm>
          <a:custGeom>
            <a:avLst/>
            <a:gdLst>
              <a:gd name="T0" fmla="*/ 172 w 177"/>
              <a:gd name="T1" fmla="*/ 153 h 153"/>
              <a:gd name="T2" fmla="*/ 166 w 177"/>
              <a:gd name="T3" fmla="*/ 150 h 153"/>
              <a:gd name="T4" fmla="*/ 105 w 177"/>
              <a:gd name="T5" fmla="*/ 89 h 153"/>
              <a:gd name="T6" fmla="*/ 105 w 177"/>
              <a:gd name="T7" fmla="*/ 146 h 153"/>
              <a:gd name="T8" fmla="*/ 99 w 177"/>
              <a:gd name="T9" fmla="*/ 153 h 153"/>
              <a:gd name="T10" fmla="*/ 94 w 177"/>
              <a:gd name="T11" fmla="*/ 150 h 153"/>
              <a:gd name="T12" fmla="*/ 33 w 177"/>
              <a:gd name="T13" fmla="*/ 89 h 153"/>
              <a:gd name="T14" fmla="*/ 33 w 177"/>
              <a:gd name="T15" fmla="*/ 143 h 153"/>
              <a:gd name="T16" fmla="*/ 23 w 177"/>
              <a:gd name="T17" fmla="*/ 153 h 153"/>
              <a:gd name="T18" fmla="*/ 11 w 177"/>
              <a:gd name="T19" fmla="*/ 153 h 153"/>
              <a:gd name="T20" fmla="*/ 0 w 177"/>
              <a:gd name="T21" fmla="*/ 143 h 153"/>
              <a:gd name="T22" fmla="*/ 0 w 177"/>
              <a:gd name="T23" fmla="*/ 10 h 153"/>
              <a:gd name="T24" fmla="*/ 11 w 177"/>
              <a:gd name="T25" fmla="*/ 0 h 153"/>
              <a:gd name="T26" fmla="*/ 23 w 177"/>
              <a:gd name="T27" fmla="*/ 0 h 153"/>
              <a:gd name="T28" fmla="*/ 33 w 177"/>
              <a:gd name="T29" fmla="*/ 10 h 153"/>
              <a:gd name="T30" fmla="*/ 33 w 177"/>
              <a:gd name="T31" fmla="*/ 64 h 153"/>
              <a:gd name="T32" fmla="*/ 94 w 177"/>
              <a:gd name="T33" fmla="*/ 2 h 153"/>
              <a:gd name="T34" fmla="*/ 99 w 177"/>
              <a:gd name="T35" fmla="*/ 0 h 153"/>
              <a:gd name="T36" fmla="*/ 105 w 177"/>
              <a:gd name="T37" fmla="*/ 7 h 153"/>
              <a:gd name="T38" fmla="*/ 105 w 177"/>
              <a:gd name="T39" fmla="*/ 64 h 153"/>
              <a:gd name="T40" fmla="*/ 166 w 177"/>
              <a:gd name="T41" fmla="*/ 2 h 153"/>
              <a:gd name="T42" fmla="*/ 172 w 177"/>
              <a:gd name="T43" fmla="*/ 0 h 153"/>
              <a:gd name="T44" fmla="*/ 177 w 177"/>
              <a:gd name="T45" fmla="*/ 7 h 153"/>
              <a:gd name="T46" fmla="*/ 177 w 177"/>
              <a:gd name="T47" fmla="*/ 146 h 153"/>
              <a:gd name="T48" fmla="*/ 172 w 177"/>
              <a:gd name="T49" fmla="*/ 153 h 153"/>
              <a:gd name="T50" fmla="*/ 11 w 177"/>
              <a:gd name="T51" fmla="*/ 8 h 153"/>
              <a:gd name="T52" fmla="*/ 8 w 177"/>
              <a:gd name="T53" fmla="*/ 10 h 153"/>
              <a:gd name="T54" fmla="*/ 8 w 177"/>
              <a:gd name="T55" fmla="*/ 143 h 153"/>
              <a:gd name="T56" fmla="*/ 11 w 177"/>
              <a:gd name="T57" fmla="*/ 145 h 153"/>
              <a:gd name="T58" fmla="*/ 23 w 177"/>
              <a:gd name="T59" fmla="*/ 145 h 153"/>
              <a:gd name="T60" fmla="*/ 25 w 177"/>
              <a:gd name="T61" fmla="*/ 143 h 153"/>
              <a:gd name="T62" fmla="*/ 25 w 177"/>
              <a:gd name="T63" fmla="*/ 10 h 153"/>
              <a:gd name="T64" fmla="*/ 23 w 177"/>
              <a:gd name="T65" fmla="*/ 8 h 153"/>
              <a:gd name="T66" fmla="*/ 11 w 177"/>
              <a:gd name="T67" fmla="*/ 8 h 153"/>
              <a:gd name="T68" fmla="*/ 104 w 177"/>
              <a:gd name="T69" fmla="*/ 76 h 153"/>
              <a:gd name="T70" fmla="*/ 105 w 177"/>
              <a:gd name="T71" fmla="*/ 77 h 153"/>
              <a:gd name="T72" fmla="*/ 105 w 177"/>
              <a:gd name="T73" fmla="*/ 78 h 153"/>
              <a:gd name="T74" fmla="*/ 169 w 177"/>
              <a:gd name="T75" fmla="*/ 142 h 153"/>
              <a:gd name="T76" fmla="*/ 169 w 177"/>
              <a:gd name="T77" fmla="*/ 10 h 153"/>
              <a:gd name="T78" fmla="*/ 105 w 177"/>
              <a:gd name="T79" fmla="*/ 75 h 153"/>
              <a:gd name="T80" fmla="*/ 105 w 177"/>
              <a:gd name="T81" fmla="*/ 75 h 153"/>
              <a:gd name="T82" fmla="*/ 104 w 177"/>
              <a:gd name="T83" fmla="*/ 76 h 153"/>
              <a:gd name="T84" fmla="*/ 32 w 177"/>
              <a:gd name="T85" fmla="*/ 76 h 153"/>
              <a:gd name="T86" fmla="*/ 32 w 177"/>
              <a:gd name="T87" fmla="*/ 77 h 153"/>
              <a:gd name="T88" fmla="*/ 33 w 177"/>
              <a:gd name="T89" fmla="*/ 78 h 153"/>
              <a:gd name="T90" fmla="*/ 97 w 177"/>
              <a:gd name="T91" fmla="*/ 142 h 153"/>
              <a:gd name="T92" fmla="*/ 97 w 177"/>
              <a:gd name="T93" fmla="*/ 10 h 153"/>
              <a:gd name="T94" fmla="*/ 33 w 177"/>
              <a:gd name="T95" fmla="*/ 75 h 153"/>
              <a:gd name="T96" fmla="*/ 32 w 177"/>
              <a:gd name="T97" fmla="*/ 75 h 153"/>
              <a:gd name="T98" fmla="*/ 32 w 177"/>
              <a:gd name="T99"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7" h="153">
                <a:moveTo>
                  <a:pt x="172" y="153"/>
                </a:moveTo>
                <a:cubicBezTo>
                  <a:pt x="170" y="153"/>
                  <a:pt x="168" y="152"/>
                  <a:pt x="166" y="150"/>
                </a:cubicBezTo>
                <a:cubicBezTo>
                  <a:pt x="105" y="89"/>
                  <a:pt x="105" y="89"/>
                  <a:pt x="105" y="89"/>
                </a:cubicBezTo>
                <a:cubicBezTo>
                  <a:pt x="105" y="146"/>
                  <a:pt x="105" y="146"/>
                  <a:pt x="105" y="146"/>
                </a:cubicBezTo>
                <a:cubicBezTo>
                  <a:pt x="105" y="151"/>
                  <a:pt x="102" y="153"/>
                  <a:pt x="99" y="153"/>
                </a:cubicBez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64"/>
                  <a:pt x="105" y="64"/>
                  <a:pt x="105" y="64"/>
                </a:cubicBezTo>
                <a:cubicBezTo>
                  <a:pt x="166" y="2"/>
                  <a:pt x="166" y="2"/>
                  <a:pt x="166" y="2"/>
                </a:cubicBezTo>
                <a:cubicBezTo>
                  <a:pt x="168" y="1"/>
                  <a:pt x="170" y="0"/>
                  <a:pt x="172" y="0"/>
                </a:cubicBezTo>
                <a:cubicBezTo>
                  <a:pt x="175" y="0"/>
                  <a:pt x="177" y="2"/>
                  <a:pt x="177" y="7"/>
                </a:cubicBezTo>
                <a:cubicBezTo>
                  <a:pt x="177" y="146"/>
                  <a:pt x="177" y="146"/>
                  <a:pt x="177" y="146"/>
                </a:cubicBezTo>
                <a:cubicBezTo>
                  <a:pt x="177" y="151"/>
                  <a:pt x="175" y="153"/>
                  <a:pt x="172"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104" y="76"/>
                </a:moveTo>
                <a:cubicBezTo>
                  <a:pt x="105" y="77"/>
                  <a:pt x="105" y="77"/>
                  <a:pt x="105" y="77"/>
                </a:cubicBezTo>
                <a:cubicBezTo>
                  <a:pt x="105" y="77"/>
                  <a:pt x="105" y="77"/>
                  <a:pt x="105" y="78"/>
                </a:cubicBezTo>
                <a:cubicBezTo>
                  <a:pt x="169" y="142"/>
                  <a:pt x="169" y="142"/>
                  <a:pt x="169" y="142"/>
                </a:cubicBezTo>
                <a:cubicBezTo>
                  <a:pt x="169" y="10"/>
                  <a:pt x="169" y="10"/>
                  <a:pt x="169" y="10"/>
                </a:cubicBezTo>
                <a:cubicBezTo>
                  <a:pt x="105" y="75"/>
                  <a:pt x="105" y="75"/>
                  <a:pt x="105" y="75"/>
                </a:cubicBezTo>
                <a:cubicBezTo>
                  <a:pt x="105" y="75"/>
                  <a:pt x="105" y="75"/>
                  <a:pt x="105" y="75"/>
                </a:cubicBezTo>
                <a:lnTo>
                  <a:pt x="104" y="76"/>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a:extLst>
              <a:ext uri="{FF2B5EF4-FFF2-40B4-BE49-F238E27FC236}">
                <a16:creationId xmlns:a16="http://schemas.microsoft.com/office/drawing/2014/main" id="{86C72B0F-3ECD-D24F-AC47-2D84744FA78C}"/>
              </a:ext>
            </a:extLst>
          </p:cNvPr>
          <p:cNvSpPr>
            <a:spLocks noEditPoints="1"/>
          </p:cNvSpPr>
          <p:nvPr/>
        </p:nvSpPr>
        <p:spPr bwMode="auto">
          <a:xfrm>
            <a:off x="3325450" y="2625915"/>
            <a:ext cx="314888" cy="310799"/>
          </a:xfrm>
          <a:custGeom>
            <a:avLst/>
            <a:gdLst>
              <a:gd name="T0" fmla="*/ 149 w 155"/>
              <a:gd name="T1" fmla="*/ 153 h 153"/>
              <a:gd name="T2" fmla="*/ 144 w 155"/>
              <a:gd name="T3" fmla="*/ 150 h 153"/>
              <a:gd name="T4" fmla="*/ 82 w 155"/>
              <a:gd name="T5" fmla="*/ 89 h 153"/>
              <a:gd name="T6" fmla="*/ 82 w 155"/>
              <a:gd name="T7" fmla="*/ 146 h 153"/>
              <a:gd name="T8" fmla="*/ 76 w 155"/>
              <a:gd name="T9" fmla="*/ 153 h 153"/>
              <a:gd name="T10" fmla="*/ 71 w 155"/>
              <a:gd name="T11" fmla="*/ 150 h 153"/>
              <a:gd name="T12" fmla="*/ 4 w 155"/>
              <a:gd name="T13" fmla="*/ 83 h 153"/>
              <a:gd name="T14" fmla="*/ 4 w 155"/>
              <a:gd name="T15" fmla="*/ 69 h 153"/>
              <a:gd name="T16" fmla="*/ 71 w 155"/>
              <a:gd name="T17" fmla="*/ 2 h 153"/>
              <a:gd name="T18" fmla="*/ 76 w 155"/>
              <a:gd name="T19" fmla="*/ 0 h 153"/>
              <a:gd name="T20" fmla="*/ 82 w 155"/>
              <a:gd name="T21" fmla="*/ 7 h 153"/>
              <a:gd name="T22" fmla="*/ 82 w 155"/>
              <a:gd name="T23" fmla="*/ 64 h 153"/>
              <a:gd name="T24" fmla="*/ 144 w 155"/>
              <a:gd name="T25" fmla="*/ 2 h 153"/>
              <a:gd name="T26" fmla="*/ 149 w 155"/>
              <a:gd name="T27" fmla="*/ 0 h 153"/>
              <a:gd name="T28" fmla="*/ 155 w 155"/>
              <a:gd name="T29" fmla="*/ 7 h 153"/>
              <a:gd name="T30" fmla="*/ 155 w 155"/>
              <a:gd name="T31" fmla="*/ 146 h 153"/>
              <a:gd name="T32" fmla="*/ 149 w 155"/>
              <a:gd name="T33" fmla="*/ 153 h 153"/>
              <a:gd name="T34" fmla="*/ 82 w 155"/>
              <a:gd name="T35" fmla="*/ 76 h 153"/>
              <a:gd name="T36" fmla="*/ 82 w 155"/>
              <a:gd name="T37" fmla="*/ 77 h 153"/>
              <a:gd name="T38" fmla="*/ 82 w 155"/>
              <a:gd name="T39" fmla="*/ 78 h 153"/>
              <a:gd name="T40" fmla="*/ 147 w 155"/>
              <a:gd name="T41" fmla="*/ 142 h 153"/>
              <a:gd name="T42" fmla="*/ 147 w 155"/>
              <a:gd name="T43" fmla="*/ 10 h 153"/>
              <a:gd name="T44" fmla="*/ 82 w 155"/>
              <a:gd name="T45" fmla="*/ 75 h 153"/>
              <a:gd name="T46" fmla="*/ 82 w 155"/>
              <a:gd name="T47" fmla="*/ 75 h 153"/>
              <a:gd name="T48" fmla="*/ 82 w 155"/>
              <a:gd name="T49" fmla="*/ 76 h 153"/>
              <a:gd name="T50" fmla="*/ 74 w 155"/>
              <a:gd name="T51" fmla="*/ 10 h 153"/>
              <a:gd name="T52" fmla="*/ 10 w 155"/>
              <a:gd name="T53" fmla="*/ 75 h 153"/>
              <a:gd name="T54" fmla="*/ 10 w 155"/>
              <a:gd name="T55" fmla="*/ 78 h 153"/>
              <a:gd name="T56" fmla="*/ 74 w 155"/>
              <a:gd name="T57" fmla="*/ 142 h 153"/>
              <a:gd name="T58" fmla="*/ 74 w 155"/>
              <a:gd name="T5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53">
                <a:moveTo>
                  <a:pt x="149" y="153"/>
                </a:moveTo>
                <a:cubicBezTo>
                  <a:pt x="147" y="153"/>
                  <a:pt x="145" y="152"/>
                  <a:pt x="144" y="150"/>
                </a:cubicBezTo>
                <a:cubicBezTo>
                  <a:pt x="82" y="89"/>
                  <a:pt x="82" y="89"/>
                  <a:pt x="82" y="89"/>
                </a:cubicBezTo>
                <a:cubicBezTo>
                  <a:pt x="82" y="146"/>
                  <a:pt x="82" y="146"/>
                  <a:pt x="82" y="146"/>
                </a:cubicBezTo>
                <a:cubicBezTo>
                  <a:pt x="82" y="151"/>
                  <a:pt x="79" y="153"/>
                  <a:pt x="76" y="153"/>
                </a:cubicBezTo>
                <a:cubicBezTo>
                  <a:pt x="75" y="153"/>
                  <a:pt x="73" y="152"/>
                  <a:pt x="71" y="150"/>
                </a:cubicBezTo>
                <a:cubicBezTo>
                  <a:pt x="4" y="83"/>
                  <a:pt x="4" y="83"/>
                  <a:pt x="4" y="83"/>
                </a:cubicBezTo>
                <a:cubicBezTo>
                  <a:pt x="0" y="79"/>
                  <a:pt x="0" y="73"/>
                  <a:pt x="4" y="69"/>
                </a:cubicBezTo>
                <a:cubicBezTo>
                  <a:pt x="71" y="2"/>
                  <a:pt x="71" y="2"/>
                  <a:pt x="71" y="2"/>
                </a:cubicBezTo>
                <a:cubicBezTo>
                  <a:pt x="73" y="1"/>
                  <a:pt x="75" y="0"/>
                  <a:pt x="76" y="0"/>
                </a:cubicBezTo>
                <a:cubicBezTo>
                  <a:pt x="79" y="0"/>
                  <a:pt x="82" y="2"/>
                  <a:pt x="82" y="7"/>
                </a:cubicBezTo>
                <a:cubicBezTo>
                  <a:pt x="82" y="64"/>
                  <a:pt x="82" y="64"/>
                  <a:pt x="82" y="64"/>
                </a:cubicBezTo>
                <a:cubicBezTo>
                  <a:pt x="144" y="2"/>
                  <a:pt x="144" y="2"/>
                  <a:pt x="144" y="2"/>
                </a:cubicBezTo>
                <a:cubicBezTo>
                  <a:pt x="145" y="1"/>
                  <a:pt x="147" y="0"/>
                  <a:pt x="149" y="0"/>
                </a:cubicBezTo>
                <a:cubicBezTo>
                  <a:pt x="152" y="0"/>
                  <a:pt x="155" y="2"/>
                  <a:pt x="155" y="7"/>
                </a:cubicBezTo>
                <a:cubicBezTo>
                  <a:pt x="155" y="146"/>
                  <a:pt x="155" y="146"/>
                  <a:pt x="155" y="146"/>
                </a:cubicBezTo>
                <a:cubicBezTo>
                  <a:pt x="155" y="151"/>
                  <a:pt x="152" y="153"/>
                  <a:pt x="149" y="153"/>
                </a:cubicBezTo>
                <a:close/>
                <a:moveTo>
                  <a:pt x="82" y="76"/>
                </a:moveTo>
                <a:cubicBezTo>
                  <a:pt x="82" y="77"/>
                  <a:pt x="82" y="77"/>
                  <a:pt x="82" y="77"/>
                </a:cubicBezTo>
                <a:cubicBezTo>
                  <a:pt x="82" y="77"/>
                  <a:pt x="82" y="77"/>
                  <a:pt x="82" y="78"/>
                </a:cubicBezTo>
                <a:cubicBezTo>
                  <a:pt x="147" y="142"/>
                  <a:pt x="147" y="142"/>
                  <a:pt x="147" y="142"/>
                </a:cubicBezTo>
                <a:cubicBezTo>
                  <a:pt x="147" y="10"/>
                  <a:pt x="147" y="10"/>
                  <a:pt x="147" y="10"/>
                </a:cubicBezTo>
                <a:cubicBezTo>
                  <a:pt x="82" y="75"/>
                  <a:pt x="82" y="75"/>
                  <a:pt x="82" y="75"/>
                </a:cubicBezTo>
                <a:cubicBezTo>
                  <a:pt x="82" y="75"/>
                  <a:pt x="82" y="75"/>
                  <a:pt x="82" y="75"/>
                </a:cubicBezTo>
                <a:lnTo>
                  <a:pt x="82" y="76"/>
                </a:lnTo>
                <a:close/>
                <a:moveTo>
                  <a:pt x="74" y="10"/>
                </a:moveTo>
                <a:cubicBezTo>
                  <a:pt x="10" y="75"/>
                  <a:pt x="10" y="75"/>
                  <a:pt x="10" y="75"/>
                </a:cubicBezTo>
                <a:cubicBezTo>
                  <a:pt x="9" y="76"/>
                  <a:pt x="9" y="77"/>
                  <a:pt x="10" y="78"/>
                </a:cubicBezTo>
                <a:cubicBezTo>
                  <a:pt x="74" y="142"/>
                  <a:pt x="74" y="142"/>
                  <a:pt x="74" y="142"/>
                </a:cubicBezTo>
                <a:lnTo>
                  <a:pt x="74"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84B6855F-3415-DE4C-ACC0-A515A3A91D7A}"/>
              </a:ext>
            </a:extLst>
          </p:cNvPr>
          <p:cNvSpPr>
            <a:spLocks noEditPoints="1"/>
          </p:cNvSpPr>
          <p:nvPr/>
        </p:nvSpPr>
        <p:spPr bwMode="auto">
          <a:xfrm>
            <a:off x="4136526" y="2623189"/>
            <a:ext cx="286262" cy="313525"/>
          </a:xfrm>
          <a:custGeom>
            <a:avLst/>
            <a:gdLst>
              <a:gd name="T0" fmla="*/ 7 w 141"/>
              <a:gd name="T1" fmla="*/ 154 h 154"/>
              <a:gd name="T2" fmla="*/ 0 w 141"/>
              <a:gd name="T3" fmla="*/ 147 h 154"/>
              <a:gd name="T4" fmla="*/ 0 w 141"/>
              <a:gd name="T5" fmla="*/ 8 h 154"/>
              <a:gd name="T6" fmla="*/ 7 w 141"/>
              <a:gd name="T7" fmla="*/ 0 h 154"/>
              <a:gd name="T8" fmla="*/ 11 w 141"/>
              <a:gd name="T9" fmla="*/ 1 h 154"/>
              <a:gd name="T10" fmla="*/ 137 w 141"/>
              <a:gd name="T11" fmla="*/ 71 h 154"/>
              <a:gd name="T12" fmla="*/ 141 w 141"/>
              <a:gd name="T13" fmla="*/ 77 h 154"/>
              <a:gd name="T14" fmla="*/ 137 w 141"/>
              <a:gd name="T15" fmla="*/ 84 h 154"/>
              <a:gd name="T16" fmla="*/ 11 w 141"/>
              <a:gd name="T17" fmla="*/ 153 h 154"/>
              <a:gd name="T18" fmla="*/ 7 w 141"/>
              <a:gd name="T19" fmla="*/ 154 h 154"/>
              <a:gd name="T20" fmla="*/ 8 w 141"/>
              <a:gd name="T21" fmla="*/ 9 h 154"/>
              <a:gd name="T22" fmla="*/ 8 w 141"/>
              <a:gd name="T23" fmla="*/ 146 h 154"/>
              <a:gd name="T24" fmla="*/ 132 w 141"/>
              <a:gd name="T25" fmla="*/ 77 h 154"/>
              <a:gd name="T26" fmla="*/ 8 w 141"/>
              <a:gd name="T27"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54">
                <a:moveTo>
                  <a:pt x="7" y="154"/>
                </a:moveTo>
                <a:cubicBezTo>
                  <a:pt x="3" y="154"/>
                  <a:pt x="0" y="151"/>
                  <a:pt x="0" y="147"/>
                </a:cubicBezTo>
                <a:cubicBezTo>
                  <a:pt x="0" y="8"/>
                  <a:pt x="0" y="8"/>
                  <a:pt x="0" y="8"/>
                </a:cubicBezTo>
                <a:cubicBezTo>
                  <a:pt x="0" y="3"/>
                  <a:pt x="3" y="0"/>
                  <a:pt x="7" y="0"/>
                </a:cubicBezTo>
                <a:cubicBezTo>
                  <a:pt x="9" y="0"/>
                  <a:pt x="10" y="0"/>
                  <a:pt x="11" y="1"/>
                </a:cubicBezTo>
                <a:cubicBezTo>
                  <a:pt x="137" y="71"/>
                  <a:pt x="137" y="71"/>
                  <a:pt x="137" y="71"/>
                </a:cubicBezTo>
                <a:cubicBezTo>
                  <a:pt x="139" y="72"/>
                  <a:pt x="141" y="75"/>
                  <a:pt x="141" y="77"/>
                </a:cubicBezTo>
                <a:cubicBezTo>
                  <a:pt x="141" y="80"/>
                  <a:pt x="139" y="82"/>
                  <a:pt x="137" y="84"/>
                </a:cubicBezTo>
                <a:cubicBezTo>
                  <a:pt x="11" y="153"/>
                  <a:pt x="11" y="153"/>
                  <a:pt x="11" y="153"/>
                </a:cubicBezTo>
                <a:cubicBezTo>
                  <a:pt x="10" y="154"/>
                  <a:pt x="9" y="154"/>
                  <a:pt x="7" y="154"/>
                </a:cubicBezTo>
                <a:close/>
                <a:moveTo>
                  <a:pt x="8" y="9"/>
                </a:moveTo>
                <a:cubicBezTo>
                  <a:pt x="8" y="146"/>
                  <a:pt x="8" y="146"/>
                  <a:pt x="8" y="146"/>
                </a:cubicBezTo>
                <a:cubicBezTo>
                  <a:pt x="132" y="77"/>
                  <a:pt x="132" y="77"/>
                  <a:pt x="132" y="77"/>
                </a:cubicBezTo>
                <a:lnTo>
                  <a:pt x="8"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
            <a:extLst>
              <a:ext uri="{FF2B5EF4-FFF2-40B4-BE49-F238E27FC236}">
                <a16:creationId xmlns:a16="http://schemas.microsoft.com/office/drawing/2014/main" id="{9317A28E-E070-4946-8D05-2EF24A623356}"/>
              </a:ext>
            </a:extLst>
          </p:cNvPr>
          <p:cNvSpPr>
            <a:spLocks noEditPoints="1"/>
          </p:cNvSpPr>
          <p:nvPr/>
        </p:nvSpPr>
        <p:spPr bwMode="auto">
          <a:xfrm>
            <a:off x="4901254" y="2625915"/>
            <a:ext cx="310799" cy="310799"/>
          </a:xfrm>
          <a:custGeom>
            <a:avLst/>
            <a:gdLst>
              <a:gd name="T0" fmla="*/ 143 w 153"/>
              <a:gd name="T1" fmla="*/ 153 h 153"/>
              <a:gd name="T2" fmla="*/ 95 w 153"/>
              <a:gd name="T3" fmla="*/ 153 h 153"/>
              <a:gd name="T4" fmla="*/ 85 w 153"/>
              <a:gd name="T5" fmla="*/ 143 h 153"/>
              <a:gd name="T6" fmla="*/ 85 w 153"/>
              <a:gd name="T7" fmla="*/ 10 h 153"/>
              <a:gd name="T8" fmla="*/ 95 w 153"/>
              <a:gd name="T9" fmla="*/ 0 h 153"/>
              <a:gd name="T10" fmla="*/ 143 w 153"/>
              <a:gd name="T11" fmla="*/ 0 h 153"/>
              <a:gd name="T12" fmla="*/ 153 w 153"/>
              <a:gd name="T13" fmla="*/ 10 h 153"/>
              <a:gd name="T14" fmla="*/ 153 w 153"/>
              <a:gd name="T15" fmla="*/ 143 h 153"/>
              <a:gd name="T16" fmla="*/ 143 w 153"/>
              <a:gd name="T17" fmla="*/ 153 h 153"/>
              <a:gd name="T18" fmla="*/ 95 w 153"/>
              <a:gd name="T19" fmla="*/ 8 h 153"/>
              <a:gd name="T20" fmla="*/ 93 w 153"/>
              <a:gd name="T21" fmla="*/ 10 h 153"/>
              <a:gd name="T22" fmla="*/ 93 w 153"/>
              <a:gd name="T23" fmla="*/ 143 h 153"/>
              <a:gd name="T24" fmla="*/ 95 w 153"/>
              <a:gd name="T25" fmla="*/ 145 h 153"/>
              <a:gd name="T26" fmla="*/ 143 w 153"/>
              <a:gd name="T27" fmla="*/ 145 h 153"/>
              <a:gd name="T28" fmla="*/ 145 w 153"/>
              <a:gd name="T29" fmla="*/ 143 h 153"/>
              <a:gd name="T30" fmla="*/ 145 w 153"/>
              <a:gd name="T31" fmla="*/ 10 h 153"/>
              <a:gd name="T32" fmla="*/ 143 w 153"/>
              <a:gd name="T33" fmla="*/ 8 h 153"/>
              <a:gd name="T34" fmla="*/ 95 w 153"/>
              <a:gd name="T35" fmla="*/ 8 h 153"/>
              <a:gd name="T36" fmla="*/ 58 w 153"/>
              <a:gd name="T37" fmla="*/ 153 h 153"/>
              <a:gd name="T38" fmla="*/ 10 w 153"/>
              <a:gd name="T39" fmla="*/ 153 h 153"/>
              <a:gd name="T40" fmla="*/ 0 w 153"/>
              <a:gd name="T41" fmla="*/ 143 h 153"/>
              <a:gd name="T42" fmla="*/ 0 w 153"/>
              <a:gd name="T43" fmla="*/ 10 h 153"/>
              <a:gd name="T44" fmla="*/ 10 w 153"/>
              <a:gd name="T45" fmla="*/ 0 h 153"/>
              <a:gd name="T46" fmla="*/ 58 w 153"/>
              <a:gd name="T47" fmla="*/ 0 h 153"/>
              <a:gd name="T48" fmla="*/ 69 w 153"/>
              <a:gd name="T49" fmla="*/ 10 h 153"/>
              <a:gd name="T50" fmla="*/ 69 w 153"/>
              <a:gd name="T51" fmla="*/ 143 h 153"/>
              <a:gd name="T52" fmla="*/ 58 w 153"/>
              <a:gd name="T53" fmla="*/ 153 h 153"/>
              <a:gd name="T54" fmla="*/ 10 w 153"/>
              <a:gd name="T55" fmla="*/ 8 h 153"/>
              <a:gd name="T56" fmla="*/ 8 w 153"/>
              <a:gd name="T57" fmla="*/ 10 h 153"/>
              <a:gd name="T58" fmla="*/ 8 w 153"/>
              <a:gd name="T59" fmla="*/ 143 h 153"/>
              <a:gd name="T60" fmla="*/ 10 w 153"/>
              <a:gd name="T61" fmla="*/ 145 h 153"/>
              <a:gd name="T62" fmla="*/ 58 w 153"/>
              <a:gd name="T63" fmla="*/ 145 h 153"/>
              <a:gd name="T64" fmla="*/ 61 w 153"/>
              <a:gd name="T65" fmla="*/ 143 h 153"/>
              <a:gd name="T66" fmla="*/ 61 w 153"/>
              <a:gd name="T67" fmla="*/ 10 h 153"/>
              <a:gd name="T68" fmla="*/ 58 w 153"/>
              <a:gd name="T69" fmla="*/ 8 h 153"/>
              <a:gd name="T70" fmla="*/ 10 w 153"/>
              <a:gd name="T7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143" y="153"/>
                </a:moveTo>
                <a:cubicBezTo>
                  <a:pt x="95" y="153"/>
                  <a:pt x="95" y="153"/>
                  <a:pt x="95" y="153"/>
                </a:cubicBezTo>
                <a:cubicBezTo>
                  <a:pt x="89" y="153"/>
                  <a:pt x="85" y="148"/>
                  <a:pt x="85" y="143"/>
                </a:cubicBezTo>
                <a:cubicBezTo>
                  <a:pt x="85" y="10"/>
                  <a:pt x="85" y="10"/>
                  <a:pt x="85" y="10"/>
                </a:cubicBezTo>
                <a:cubicBezTo>
                  <a:pt x="85" y="4"/>
                  <a:pt x="89" y="0"/>
                  <a:pt x="95"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95" y="8"/>
                </a:moveTo>
                <a:cubicBezTo>
                  <a:pt x="94" y="8"/>
                  <a:pt x="93" y="9"/>
                  <a:pt x="93" y="10"/>
                </a:cubicBezTo>
                <a:cubicBezTo>
                  <a:pt x="93" y="143"/>
                  <a:pt x="93" y="143"/>
                  <a:pt x="93" y="143"/>
                </a:cubicBezTo>
                <a:cubicBezTo>
                  <a:pt x="93" y="144"/>
                  <a:pt x="94" y="145"/>
                  <a:pt x="95"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95" y="8"/>
                </a:lnTo>
                <a:close/>
                <a:moveTo>
                  <a:pt x="58" y="153"/>
                </a:moveTo>
                <a:cubicBezTo>
                  <a:pt x="10" y="153"/>
                  <a:pt x="10" y="153"/>
                  <a:pt x="10" y="153"/>
                </a:cubicBezTo>
                <a:cubicBezTo>
                  <a:pt x="5" y="153"/>
                  <a:pt x="0" y="148"/>
                  <a:pt x="0" y="143"/>
                </a:cubicBezTo>
                <a:cubicBezTo>
                  <a:pt x="0" y="10"/>
                  <a:pt x="0" y="10"/>
                  <a:pt x="0" y="10"/>
                </a:cubicBezTo>
                <a:cubicBezTo>
                  <a:pt x="0" y="4"/>
                  <a:pt x="5" y="0"/>
                  <a:pt x="10" y="0"/>
                </a:cubicBezTo>
                <a:cubicBezTo>
                  <a:pt x="58" y="0"/>
                  <a:pt x="58" y="0"/>
                  <a:pt x="58" y="0"/>
                </a:cubicBezTo>
                <a:cubicBezTo>
                  <a:pt x="64" y="0"/>
                  <a:pt x="69" y="4"/>
                  <a:pt x="69" y="10"/>
                </a:cubicBezTo>
                <a:cubicBezTo>
                  <a:pt x="69" y="143"/>
                  <a:pt x="69" y="143"/>
                  <a:pt x="69" y="143"/>
                </a:cubicBezTo>
                <a:cubicBezTo>
                  <a:pt x="69" y="148"/>
                  <a:pt x="64" y="153"/>
                  <a:pt x="58" y="153"/>
                </a:cubicBezTo>
                <a:close/>
                <a:moveTo>
                  <a:pt x="10" y="8"/>
                </a:moveTo>
                <a:cubicBezTo>
                  <a:pt x="9" y="8"/>
                  <a:pt x="8" y="9"/>
                  <a:pt x="8" y="10"/>
                </a:cubicBezTo>
                <a:cubicBezTo>
                  <a:pt x="8" y="143"/>
                  <a:pt x="8" y="143"/>
                  <a:pt x="8" y="143"/>
                </a:cubicBezTo>
                <a:cubicBezTo>
                  <a:pt x="8" y="144"/>
                  <a:pt x="9" y="145"/>
                  <a:pt x="10" y="145"/>
                </a:cubicBezTo>
                <a:cubicBezTo>
                  <a:pt x="58" y="145"/>
                  <a:pt x="58" y="145"/>
                  <a:pt x="58" y="145"/>
                </a:cubicBezTo>
                <a:cubicBezTo>
                  <a:pt x="60" y="145"/>
                  <a:pt x="61" y="144"/>
                  <a:pt x="61" y="143"/>
                </a:cubicBezTo>
                <a:cubicBezTo>
                  <a:pt x="61" y="10"/>
                  <a:pt x="61" y="10"/>
                  <a:pt x="61" y="10"/>
                </a:cubicBezTo>
                <a:cubicBezTo>
                  <a:pt x="61" y="9"/>
                  <a:pt x="60" y="8"/>
                  <a:pt x="58"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4">
            <a:extLst>
              <a:ext uri="{FF2B5EF4-FFF2-40B4-BE49-F238E27FC236}">
                <a16:creationId xmlns:a16="http://schemas.microsoft.com/office/drawing/2014/main" id="{F9288F8D-5220-A142-9061-62390E2B6537}"/>
              </a:ext>
            </a:extLst>
          </p:cNvPr>
          <p:cNvSpPr>
            <a:spLocks noEditPoints="1"/>
          </p:cNvSpPr>
          <p:nvPr/>
        </p:nvSpPr>
        <p:spPr bwMode="auto">
          <a:xfrm>
            <a:off x="5674162" y="2625915"/>
            <a:ext cx="310799" cy="310799"/>
          </a:xfrm>
          <a:custGeom>
            <a:avLst/>
            <a:gdLst>
              <a:gd name="T0" fmla="*/ 143 w 153"/>
              <a:gd name="T1" fmla="*/ 153 h 153"/>
              <a:gd name="T2" fmla="*/ 10 w 153"/>
              <a:gd name="T3" fmla="*/ 153 h 153"/>
              <a:gd name="T4" fmla="*/ 0 w 153"/>
              <a:gd name="T5" fmla="*/ 143 h 153"/>
              <a:gd name="T6" fmla="*/ 0 w 153"/>
              <a:gd name="T7" fmla="*/ 10 h 153"/>
              <a:gd name="T8" fmla="*/ 10 w 153"/>
              <a:gd name="T9" fmla="*/ 0 h 153"/>
              <a:gd name="T10" fmla="*/ 143 w 153"/>
              <a:gd name="T11" fmla="*/ 0 h 153"/>
              <a:gd name="T12" fmla="*/ 153 w 153"/>
              <a:gd name="T13" fmla="*/ 10 h 153"/>
              <a:gd name="T14" fmla="*/ 153 w 153"/>
              <a:gd name="T15" fmla="*/ 143 h 153"/>
              <a:gd name="T16" fmla="*/ 143 w 153"/>
              <a:gd name="T17" fmla="*/ 153 h 153"/>
              <a:gd name="T18" fmla="*/ 10 w 153"/>
              <a:gd name="T19" fmla="*/ 8 h 153"/>
              <a:gd name="T20" fmla="*/ 8 w 153"/>
              <a:gd name="T21" fmla="*/ 10 h 153"/>
              <a:gd name="T22" fmla="*/ 8 w 153"/>
              <a:gd name="T23" fmla="*/ 143 h 153"/>
              <a:gd name="T24" fmla="*/ 10 w 153"/>
              <a:gd name="T25" fmla="*/ 145 h 153"/>
              <a:gd name="T26" fmla="*/ 143 w 153"/>
              <a:gd name="T27" fmla="*/ 145 h 153"/>
              <a:gd name="T28" fmla="*/ 145 w 153"/>
              <a:gd name="T29" fmla="*/ 143 h 153"/>
              <a:gd name="T30" fmla="*/ 145 w 153"/>
              <a:gd name="T31" fmla="*/ 10 h 153"/>
              <a:gd name="T32" fmla="*/ 143 w 153"/>
              <a:gd name="T33" fmla="*/ 8 h 153"/>
              <a:gd name="T34" fmla="*/ 10 w 153"/>
              <a:gd name="T35"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53">
                <a:moveTo>
                  <a:pt x="143" y="153"/>
                </a:moveTo>
                <a:cubicBezTo>
                  <a:pt x="10" y="153"/>
                  <a:pt x="10" y="153"/>
                  <a:pt x="10" y="153"/>
                </a:cubicBezTo>
                <a:cubicBezTo>
                  <a:pt x="5" y="153"/>
                  <a:pt x="0" y="148"/>
                  <a:pt x="0" y="143"/>
                </a:cubicBezTo>
                <a:cubicBezTo>
                  <a:pt x="0" y="10"/>
                  <a:pt x="0" y="10"/>
                  <a:pt x="0" y="10"/>
                </a:cubicBezTo>
                <a:cubicBezTo>
                  <a:pt x="0" y="4"/>
                  <a:pt x="5" y="0"/>
                  <a:pt x="10"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10" y="8"/>
                </a:moveTo>
                <a:cubicBezTo>
                  <a:pt x="9" y="8"/>
                  <a:pt x="8" y="9"/>
                  <a:pt x="8" y="10"/>
                </a:cubicBezTo>
                <a:cubicBezTo>
                  <a:pt x="8" y="143"/>
                  <a:pt x="8" y="143"/>
                  <a:pt x="8" y="143"/>
                </a:cubicBezTo>
                <a:cubicBezTo>
                  <a:pt x="8" y="144"/>
                  <a:pt x="9" y="145"/>
                  <a:pt x="10"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9B9790CD-3DBC-7F40-AE3F-EAB4AD6ED137}"/>
              </a:ext>
            </a:extLst>
          </p:cNvPr>
          <p:cNvSpPr>
            <a:spLocks noEditPoints="1"/>
          </p:cNvSpPr>
          <p:nvPr/>
        </p:nvSpPr>
        <p:spPr bwMode="auto">
          <a:xfrm>
            <a:off x="6467517" y="2625915"/>
            <a:ext cx="312162" cy="310799"/>
          </a:xfrm>
          <a:custGeom>
            <a:avLst/>
            <a:gdLst>
              <a:gd name="T0" fmla="*/ 78 w 154"/>
              <a:gd name="T1" fmla="*/ 153 h 153"/>
              <a:gd name="T2" fmla="*/ 73 w 154"/>
              <a:gd name="T3" fmla="*/ 150 h 153"/>
              <a:gd name="T4" fmla="*/ 72 w 154"/>
              <a:gd name="T5" fmla="*/ 146 h 153"/>
              <a:gd name="T6" fmla="*/ 72 w 154"/>
              <a:gd name="T7" fmla="*/ 89 h 153"/>
              <a:gd name="T8" fmla="*/ 11 w 154"/>
              <a:gd name="T9" fmla="*/ 150 h 153"/>
              <a:gd name="T10" fmla="*/ 6 w 154"/>
              <a:gd name="T11" fmla="*/ 153 h 153"/>
              <a:gd name="T12" fmla="*/ 0 w 154"/>
              <a:gd name="T13" fmla="*/ 146 h 153"/>
              <a:gd name="T14" fmla="*/ 0 w 154"/>
              <a:gd name="T15" fmla="*/ 7 h 153"/>
              <a:gd name="T16" fmla="*/ 6 w 154"/>
              <a:gd name="T17" fmla="*/ 0 h 153"/>
              <a:gd name="T18" fmla="*/ 11 w 154"/>
              <a:gd name="T19" fmla="*/ 2 h 153"/>
              <a:gd name="T20" fmla="*/ 72 w 154"/>
              <a:gd name="T21" fmla="*/ 64 h 153"/>
              <a:gd name="T22" fmla="*/ 72 w 154"/>
              <a:gd name="T23" fmla="*/ 7 h 153"/>
              <a:gd name="T24" fmla="*/ 78 w 154"/>
              <a:gd name="T25" fmla="*/ 0 h 153"/>
              <a:gd name="T26" fmla="*/ 83 w 154"/>
              <a:gd name="T27" fmla="*/ 2 h 153"/>
              <a:gd name="T28" fmla="*/ 150 w 154"/>
              <a:gd name="T29" fmla="*/ 69 h 153"/>
              <a:gd name="T30" fmla="*/ 150 w 154"/>
              <a:gd name="T31" fmla="*/ 83 h 153"/>
              <a:gd name="T32" fmla="*/ 83 w 154"/>
              <a:gd name="T33" fmla="*/ 150 h 153"/>
              <a:gd name="T34" fmla="*/ 78 w 154"/>
              <a:gd name="T35" fmla="*/ 153 h 153"/>
              <a:gd name="T36" fmla="*/ 80 w 154"/>
              <a:gd name="T37" fmla="*/ 59 h 153"/>
              <a:gd name="T38" fmla="*/ 80 w 154"/>
              <a:gd name="T39" fmla="*/ 142 h 153"/>
              <a:gd name="T40" fmla="*/ 145 w 154"/>
              <a:gd name="T41" fmla="*/ 78 h 153"/>
              <a:gd name="T42" fmla="*/ 145 w 154"/>
              <a:gd name="T43" fmla="*/ 75 h 153"/>
              <a:gd name="T44" fmla="*/ 80 w 154"/>
              <a:gd name="T45" fmla="*/ 10 h 153"/>
              <a:gd name="T46" fmla="*/ 80 w 154"/>
              <a:gd name="T47" fmla="*/ 59 h 153"/>
              <a:gd name="T48" fmla="*/ 8 w 154"/>
              <a:gd name="T49" fmla="*/ 10 h 153"/>
              <a:gd name="T50" fmla="*/ 8 w 154"/>
              <a:gd name="T51" fmla="*/ 142 h 153"/>
              <a:gd name="T52" fmla="*/ 72 w 154"/>
              <a:gd name="T53" fmla="*/ 78 h 153"/>
              <a:gd name="T54" fmla="*/ 73 w 154"/>
              <a:gd name="T55" fmla="*/ 77 h 153"/>
              <a:gd name="T56" fmla="*/ 73 w 154"/>
              <a:gd name="T57" fmla="*/ 76 h 153"/>
              <a:gd name="T58" fmla="*/ 73 w 154"/>
              <a:gd name="T59" fmla="*/ 75 h 153"/>
              <a:gd name="T60" fmla="*/ 72 w 154"/>
              <a:gd name="T61" fmla="*/ 75 h 153"/>
              <a:gd name="T62" fmla="*/ 8 w 154"/>
              <a:gd name="T63"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53">
                <a:moveTo>
                  <a:pt x="78" y="153"/>
                </a:moveTo>
                <a:cubicBezTo>
                  <a:pt x="76" y="153"/>
                  <a:pt x="74" y="152"/>
                  <a:pt x="73" y="150"/>
                </a:cubicBezTo>
                <a:cubicBezTo>
                  <a:pt x="73" y="149"/>
                  <a:pt x="72" y="147"/>
                  <a:pt x="72" y="146"/>
                </a:cubicBezTo>
                <a:cubicBezTo>
                  <a:pt x="72" y="89"/>
                  <a:pt x="72" y="89"/>
                  <a:pt x="72" y="89"/>
                </a:cubicBezTo>
                <a:cubicBezTo>
                  <a:pt x="11" y="150"/>
                  <a:pt x="11" y="150"/>
                  <a:pt x="11" y="150"/>
                </a:cubicBezTo>
                <a:cubicBezTo>
                  <a:pt x="9" y="152"/>
                  <a:pt x="7" y="153"/>
                  <a:pt x="6" y="153"/>
                </a:cubicBezTo>
                <a:cubicBezTo>
                  <a:pt x="3" y="153"/>
                  <a:pt x="0" y="151"/>
                  <a:pt x="0" y="146"/>
                </a:cubicBezTo>
                <a:cubicBezTo>
                  <a:pt x="0" y="7"/>
                  <a:pt x="0" y="7"/>
                  <a:pt x="0" y="7"/>
                </a:cubicBezTo>
                <a:cubicBezTo>
                  <a:pt x="0" y="2"/>
                  <a:pt x="3" y="0"/>
                  <a:pt x="6" y="0"/>
                </a:cubicBezTo>
                <a:cubicBezTo>
                  <a:pt x="7" y="0"/>
                  <a:pt x="9" y="1"/>
                  <a:pt x="11" y="2"/>
                </a:cubicBezTo>
                <a:cubicBezTo>
                  <a:pt x="72" y="64"/>
                  <a:pt x="72" y="64"/>
                  <a:pt x="72" y="64"/>
                </a:cubicBezTo>
                <a:cubicBezTo>
                  <a:pt x="72" y="7"/>
                  <a:pt x="72" y="7"/>
                  <a:pt x="72" y="7"/>
                </a:cubicBezTo>
                <a:cubicBezTo>
                  <a:pt x="72" y="2"/>
                  <a:pt x="75" y="0"/>
                  <a:pt x="78" y="0"/>
                </a:cubicBezTo>
                <a:cubicBezTo>
                  <a:pt x="80" y="0"/>
                  <a:pt x="82" y="1"/>
                  <a:pt x="83" y="2"/>
                </a:cubicBezTo>
                <a:cubicBezTo>
                  <a:pt x="150" y="69"/>
                  <a:pt x="150" y="69"/>
                  <a:pt x="150" y="69"/>
                </a:cubicBezTo>
                <a:cubicBezTo>
                  <a:pt x="154" y="73"/>
                  <a:pt x="154" y="79"/>
                  <a:pt x="150" y="83"/>
                </a:cubicBezTo>
                <a:cubicBezTo>
                  <a:pt x="83" y="150"/>
                  <a:pt x="83" y="150"/>
                  <a:pt x="83" y="150"/>
                </a:cubicBezTo>
                <a:cubicBezTo>
                  <a:pt x="82" y="152"/>
                  <a:pt x="80" y="153"/>
                  <a:pt x="78" y="153"/>
                </a:cubicBezTo>
                <a:close/>
                <a:moveTo>
                  <a:pt x="80" y="59"/>
                </a:moveTo>
                <a:cubicBezTo>
                  <a:pt x="80" y="142"/>
                  <a:pt x="80" y="142"/>
                  <a:pt x="80" y="142"/>
                </a:cubicBezTo>
                <a:cubicBezTo>
                  <a:pt x="145" y="78"/>
                  <a:pt x="145" y="78"/>
                  <a:pt x="145" y="78"/>
                </a:cubicBezTo>
                <a:cubicBezTo>
                  <a:pt x="145" y="77"/>
                  <a:pt x="145" y="76"/>
                  <a:pt x="145"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3" y="77"/>
                </a:cubicBezTo>
                <a:cubicBezTo>
                  <a:pt x="73" y="76"/>
                  <a:pt x="73" y="76"/>
                  <a:pt x="73" y="76"/>
                </a:cubicBezTo>
                <a:cubicBezTo>
                  <a:pt x="73" y="75"/>
                  <a:pt x="73" y="75"/>
                  <a:pt x="73"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9015F09D-BF47-7A47-B5DF-3542F5410C7F}"/>
              </a:ext>
            </a:extLst>
          </p:cNvPr>
          <p:cNvSpPr>
            <a:spLocks noEditPoints="1"/>
          </p:cNvSpPr>
          <p:nvPr/>
        </p:nvSpPr>
        <p:spPr bwMode="auto">
          <a:xfrm>
            <a:off x="7224066" y="2625915"/>
            <a:ext cx="359872" cy="310799"/>
          </a:xfrm>
          <a:custGeom>
            <a:avLst/>
            <a:gdLst>
              <a:gd name="T0" fmla="*/ 78 w 177"/>
              <a:gd name="T1" fmla="*/ 153 h 153"/>
              <a:gd name="T2" fmla="*/ 73 w 177"/>
              <a:gd name="T3" fmla="*/ 150 h 153"/>
              <a:gd name="T4" fmla="*/ 72 w 177"/>
              <a:gd name="T5" fmla="*/ 146 h 153"/>
              <a:gd name="T6" fmla="*/ 72 w 177"/>
              <a:gd name="T7" fmla="*/ 89 h 153"/>
              <a:gd name="T8" fmla="*/ 11 w 177"/>
              <a:gd name="T9" fmla="*/ 150 h 153"/>
              <a:gd name="T10" fmla="*/ 5 w 177"/>
              <a:gd name="T11" fmla="*/ 153 h 153"/>
              <a:gd name="T12" fmla="*/ 0 w 177"/>
              <a:gd name="T13" fmla="*/ 146 h 153"/>
              <a:gd name="T14" fmla="*/ 0 w 177"/>
              <a:gd name="T15" fmla="*/ 7 h 153"/>
              <a:gd name="T16" fmla="*/ 5 w 177"/>
              <a:gd name="T17" fmla="*/ 0 h 153"/>
              <a:gd name="T18" fmla="*/ 11 w 177"/>
              <a:gd name="T19" fmla="*/ 2 h 153"/>
              <a:gd name="T20" fmla="*/ 72 w 177"/>
              <a:gd name="T21" fmla="*/ 64 h 153"/>
              <a:gd name="T22" fmla="*/ 72 w 177"/>
              <a:gd name="T23" fmla="*/ 7 h 153"/>
              <a:gd name="T24" fmla="*/ 78 w 177"/>
              <a:gd name="T25" fmla="*/ 0 h 153"/>
              <a:gd name="T26" fmla="*/ 83 w 177"/>
              <a:gd name="T27" fmla="*/ 2 h 153"/>
              <a:gd name="T28" fmla="*/ 144 w 177"/>
              <a:gd name="T29" fmla="*/ 64 h 153"/>
              <a:gd name="T30" fmla="*/ 144 w 177"/>
              <a:gd name="T31" fmla="*/ 10 h 153"/>
              <a:gd name="T32" fmla="*/ 155 w 177"/>
              <a:gd name="T33" fmla="*/ 0 h 153"/>
              <a:gd name="T34" fmla="*/ 167 w 177"/>
              <a:gd name="T35" fmla="*/ 0 h 153"/>
              <a:gd name="T36" fmla="*/ 177 w 177"/>
              <a:gd name="T37" fmla="*/ 10 h 153"/>
              <a:gd name="T38" fmla="*/ 177 w 177"/>
              <a:gd name="T39" fmla="*/ 143 h 153"/>
              <a:gd name="T40" fmla="*/ 167 w 177"/>
              <a:gd name="T41" fmla="*/ 153 h 153"/>
              <a:gd name="T42" fmla="*/ 155 w 177"/>
              <a:gd name="T43" fmla="*/ 153 h 153"/>
              <a:gd name="T44" fmla="*/ 144 w 177"/>
              <a:gd name="T45" fmla="*/ 143 h 153"/>
              <a:gd name="T46" fmla="*/ 144 w 177"/>
              <a:gd name="T47" fmla="*/ 89 h 153"/>
              <a:gd name="T48" fmla="*/ 83 w 177"/>
              <a:gd name="T49" fmla="*/ 150 h 153"/>
              <a:gd name="T50" fmla="*/ 78 w 177"/>
              <a:gd name="T51" fmla="*/ 153 h 153"/>
              <a:gd name="T52" fmla="*/ 152 w 177"/>
              <a:gd name="T53" fmla="*/ 93 h 153"/>
              <a:gd name="T54" fmla="*/ 152 w 177"/>
              <a:gd name="T55" fmla="*/ 143 h 153"/>
              <a:gd name="T56" fmla="*/ 155 w 177"/>
              <a:gd name="T57" fmla="*/ 145 h 153"/>
              <a:gd name="T58" fmla="*/ 167 w 177"/>
              <a:gd name="T59" fmla="*/ 145 h 153"/>
              <a:gd name="T60" fmla="*/ 169 w 177"/>
              <a:gd name="T61" fmla="*/ 143 h 153"/>
              <a:gd name="T62" fmla="*/ 169 w 177"/>
              <a:gd name="T63" fmla="*/ 10 h 153"/>
              <a:gd name="T64" fmla="*/ 167 w 177"/>
              <a:gd name="T65" fmla="*/ 8 h 153"/>
              <a:gd name="T66" fmla="*/ 155 w 177"/>
              <a:gd name="T67" fmla="*/ 8 h 153"/>
              <a:gd name="T68" fmla="*/ 152 w 177"/>
              <a:gd name="T69" fmla="*/ 10 h 153"/>
              <a:gd name="T70" fmla="*/ 152 w 177"/>
              <a:gd name="T71" fmla="*/ 93 h 153"/>
              <a:gd name="T72" fmla="*/ 80 w 177"/>
              <a:gd name="T73" fmla="*/ 59 h 153"/>
              <a:gd name="T74" fmla="*/ 80 w 177"/>
              <a:gd name="T75" fmla="*/ 142 h 153"/>
              <a:gd name="T76" fmla="*/ 144 w 177"/>
              <a:gd name="T77" fmla="*/ 78 h 153"/>
              <a:gd name="T78" fmla="*/ 145 w 177"/>
              <a:gd name="T79" fmla="*/ 77 h 153"/>
              <a:gd name="T80" fmla="*/ 145 w 177"/>
              <a:gd name="T81" fmla="*/ 76 h 153"/>
              <a:gd name="T82" fmla="*/ 145 w 177"/>
              <a:gd name="T83" fmla="*/ 75 h 153"/>
              <a:gd name="T84" fmla="*/ 144 w 177"/>
              <a:gd name="T85" fmla="*/ 75 h 153"/>
              <a:gd name="T86" fmla="*/ 80 w 177"/>
              <a:gd name="T87" fmla="*/ 10 h 153"/>
              <a:gd name="T88" fmla="*/ 80 w 177"/>
              <a:gd name="T89" fmla="*/ 59 h 153"/>
              <a:gd name="T90" fmla="*/ 8 w 177"/>
              <a:gd name="T91" fmla="*/ 10 h 153"/>
              <a:gd name="T92" fmla="*/ 8 w 177"/>
              <a:gd name="T93" fmla="*/ 142 h 153"/>
              <a:gd name="T94" fmla="*/ 72 w 177"/>
              <a:gd name="T95" fmla="*/ 78 h 153"/>
              <a:gd name="T96" fmla="*/ 72 w 177"/>
              <a:gd name="T97" fmla="*/ 77 h 153"/>
              <a:gd name="T98" fmla="*/ 73 w 177"/>
              <a:gd name="T99" fmla="*/ 76 h 153"/>
              <a:gd name="T100" fmla="*/ 72 w 177"/>
              <a:gd name="T101" fmla="*/ 75 h 153"/>
              <a:gd name="T102" fmla="*/ 72 w 177"/>
              <a:gd name="T103" fmla="*/ 75 h 153"/>
              <a:gd name="T104" fmla="*/ 8 w 177"/>
              <a:gd name="T105"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53">
                <a:moveTo>
                  <a:pt x="78" y="153"/>
                </a:moveTo>
                <a:cubicBezTo>
                  <a:pt x="76" y="153"/>
                  <a:pt x="74" y="152"/>
                  <a:pt x="73" y="150"/>
                </a:cubicBezTo>
                <a:cubicBezTo>
                  <a:pt x="72" y="149"/>
                  <a:pt x="72" y="147"/>
                  <a:pt x="72" y="146"/>
                </a:cubicBezTo>
                <a:cubicBezTo>
                  <a:pt x="72" y="89"/>
                  <a:pt x="72" y="89"/>
                  <a:pt x="72" y="89"/>
                </a:cubicBezTo>
                <a:cubicBezTo>
                  <a:pt x="11" y="150"/>
                  <a:pt x="11" y="150"/>
                  <a:pt x="11" y="150"/>
                </a:cubicBezTo>
                <a:cubicBezTo>
                  <a:pt x="9" y="152"/>
                  <a:pt x="7" y="153"/>
                  <a:pt x="5" y="153"/>
                </a:cubicBezTo>
                <a:cubicBezTo>
                  <a:pt x="3" y="153"/>
                  <a:pt x="0" y="151"/>
                  <a:pt x="0" y="146"/>
                </a:cubicBezTo>
                <a:cubicBezTo>
                  <a:pt x="0" y="7"/>
                  <a:pt x="0" y="7"/>
                  <a:pt x="0" y="7"/>
                </a:cubicBezTo>
                <a:cubicBezTo>
                  <a:pt x="0" y="2"/>
                  <a:pt x="3" y="0"/>
                  <a:pt x="5" y="0"/>
                </a:cubicBezTo>
                <a:cubicBezTo>
                  <a:pt x="7" y="0"/>
                  <a:pt x="9" y="1"/>
                  <a:pt x="11" y="2"/>
                </a:cubicBezTo>
                <a:cubicBezTo>
                  <a:pt x="72" y="64"/>
                  <a:pt x="72" y="64"/>
                  <a:pt x="72" y="64"/>
                </a:cubicBezTo>
                <a:cubicBezTo>
                  <a:pt x="72" y="7"/>
                  <a:pt x="72" y="7"/>
                  <a:pt x="72" y="7"/>
                </a:cubicBezTo>
                <a:cubicBezTo>
                  <a:pt x="72" y="2"/>
                  <a:pt x="75" y="0"/>
                  <a:pt x="78" y="0"/>
                </a:cubicBezTo>
                <a:cubicBezTo>
                  <a:pt x="80" y="0"/>
                  <a:pt x="81" y="1"/>
                  <a:pt x="83" y="2"/>
                </a:cubicBezTo>
                <a:cubicBezTo>
                  <a:pt x="144" y="64"/>
                  <a:pt x="144" y="64"/>
                  <a:pt x="144" y="64"/>
                </a:cubicBezTo>
                <a:cubicBezTo>
                  <a:pt x="144" y="10"/>
                  <a:pt x="144" y="10"/>
                  <a:pt x="144" y="10"/>
                </a:cubicBezTo>
                <a:cubicBezTo>
                  <a:pt x="144" y="4"/>
                  <a:pt x="149" y="0"/>
                  <a:pt x="155" y="0"/>
                </a:cubicBezTo>
                <a:cubicBezTo>
                  <a:pt x="167" y="0"/>
                  <a:pt x="167" y="0"/>
                  <a:pt x="167" y="0"/>
                </a:cubicBezTo>
                <a:cubicBezTo>
                  <a:pt x="172" y="0"/>
                  <a:pt x="177" y="4"/>
                  <a:pt x="177" y="10"/>
                </a:cubicBezTo>
                <a:cubicBezTo>
                  <a:pt x="177" y="143"/>
                  <a:pt x="177" y="143"/>
                  <a:pt x="177" y="143"/>
                </a:cubicBezTo>
                <a:cubicBezTo>
                  <a:pt x="177" y="148"/>
                  <a:pt x="172" y="153"/>
                  <a:pt x="167" y="153"/>
                </a:cubicBezTo>
                <a:cubicBezTo>
                  <a:pt x="155" y="153"/>
                  <a:pt x="155" y="153"/>
                  <a:pt x="155" y="153"/>
                </a:cubicBezTo>
                <a:cubicBezTo>
                  <a:pt x="149" y="153"/>
                  <a:pt x="144" y="148"/>
                  <a:pt x="144" y="143"/>
                </a:cubicBezTo>
                <a:cubicBezTo>
                  <a:pt x="144" y="89"/>
                  <a:pt x="144" y="89"/>
                  <a:pt x="144" y="89"/>
                </a:cubicBezTo>
                <a:cubicBezTo>
                  <a:pt x="83" y="150"/>
                  <a:pt x="83" y="150"/>
                  <a:pt x="83" y="150"/>
                </a:cubicBezTo>
                <a:cubicBezTo>
                  <a:pt x="81" y="152"/>
                  <a:pt x="80" y="153"/>
                  <a:pt x="78" y="153"/>
                </a:cubicBezTo>
                <a:close/>
                <a:moveTo>
                  <a:pt x="152" y="93"/>
                </a:moveTo>
                <a:cubicBezTo>
                  <a:pt x="152" y="143"/>
                  <a:pt x="152" y="143"/>
                  <a:pt x="152" y="143"/>
                </a:cubicBezTo>
                <a:cubicBezTo>
                  <a:pt x="152" y="144"/>
                  <a:pt x="153" y="145"/>
                  <a:pt x="155" y="145"/>
                </a:cubicBezTo>
                <a:cubicBezTo>
                  <a:pt x="167" y="145"/>
                  <a:pt x="167" y="145"/>
                  <a:pt x="167" y="145"/>
                </a:cubicBezTo>
                <a:cubicBezTo>
                  <a:pt x="168" y="145"/>
                  <a:pt x="169" y="144"/>
                  <a:pt x="169" y="143"/>
                </a:cubicBezTo>
                <a:cubicBezTo>
                  <a:pt x="169" y="10"/>
                  <a:pt x="169" y="10"/>
                  <a:pt x="169" y="10"/>
                </a:cubicBezTo>
                <a:cubicBezTo>
                  <a:pt x="169" y="9"/>
                  <a:pt x="168" y="8"/>
                  <a:pt x="167" y="8"/>
                </a:cubicBezTo>
                <a:cubicBezTo>
                  <a:pt x="155" y="8"/>
                  <a:pt x="155" y="8"/>
                  <a:pt x="155" y="8"/>
                </a:cubicBezTo>
                <a:cubicBezTo>
                  <a:pt x="153" y="8"/>
                  <a:pt x="152" y="9"/>
                  <a:pt x="152" y="10"/>
                </a:cubicBezTo>
                <a:lnTo>
                  <a:pt x="152" y="93"/>
                </a:lnTo>
                <a:close/>
                <a:moveTo>
                  <a:pt x="80" y="59"/>
                </a:moveTo>
                <a:cubicBezTo>
                  <a:pt x="80" y="142"/>
                  <a:pt x="80" y="142"/>
                  <a:pt x="80" y="142"/>
                </a:cubicBezTo>
                <a:cubicBezTo>
                  <a:pt x="144" y="78"/>
                  <a:pt x="144" y="78"/>
                  <a:pt x="144" y="78"/>
                </a:cubicBezTo>
                <a:cubicBezTo>
                  <a:pt x="145" y="77"/>
                  <a:pt x="145" y="77"/>
                  <a:pt x="145" y="77"/>
                </a:cubicBezTo>
                <a:cubicBezTo>
                  <a:pt x="145" y="76"/>
                  <a:pt x="145" y="76"/>
                  <a:pt x="145" y="76"/>
                </a:cubicBezTo>
                <a:cubicBezTo>
                  <a:pt x="145" y="75"/>
                  <a:pt x="145" y="75"/>
                  <a:pt x="145" y="75"/>
                </a:cubicBezTo>
                <a:cubicBezTo>
                  <a:pt x="145" y="75"/>
                  <a:pt x="145" y="75"/>
                  <a:pt x="144"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767F9375-D638-AF45-97BA-CDBD7CFE109C}"/>
              </a:ext>
            </a:extLst>
          </p:cNvPr>
          <p:cNvSpPr>
            <a:spLocks noEditPoints="1"/>
          </p:cNvSpPr>
          <p:nvPr/>
        </p:nvSpPr>
        <p:spPr bwMode="auto">
          <a:xfrm>
            <a:off x="8067858" y="2625915"/>
            <a:ext cx="211289" cy="310799"/>
          </a:xfrm>
          <a:custGeom>
            <a:avLst/>
            <a:gdLst>
              <a:gd name="T0" fmla="*/ 5 w 104"/>
              <a:gd name="T1" fmla="*/ 153 h 153"/>
              <a:gd name="T2" fmla="*/ 0 w 104"/>
              <a:gd name="T3" fmla="*/ 146 h 153"/>
              <a:gd name="T4" fmla="*/ 0 w 104"/>
              <a:gd name="T5" fmla="*/ 7 h 153"/>
              <a:gd name="T6" fmla="*/ 5 w 104"/>
              <a:gd name="T7" fmla="*/ 0 h 153"/>
              <a:gd name="T8" fmla="*/ 11 w 104"/>
              <a:gd name="T9" fmla="*/ 2 h 153"/>
              <a:gd name="T10" fmla="*/ 72 w 104"/>
              <a:gd name="T11" fmla="*/ 64 h 153"/>
              <a:gd name="T12" fmla="*/ 72 w 104"/>
              <a:gd name="T13" fmla="*/ 10 h 153"/>
              <a:gd name="T14" fmla="*/ 82 w 104"/>
              <a:gd name="T15" fmla="*/ 0 h 153"/>
              <a:gd name="T16" fmla="*/ 94 w 104"/>
              <a:gd name="T17" fmla="*/ 0 h 153"/>
              <a:gd name="T18" fmla="*/ 104 w 104"/>
              <a:gd name="T19" fmla="*/ 10 h 153"/>
              <a:gd name="T20" fmla="*/ 104 w 104"/>
              <a:gd name="T21" fmla="*/ 143 h 153"/>
              <a:gd name="T22" fmla="*/ 94 w 104"/>
              <a:gd name="T23" fmla="*/ 153 h 153"/>
              <a:gd name="T24" fmla="*/ 82 w 104"/>
              <a:gd name="T25" fmla="*/ 153 h 153"/>
              <a:gd name="T26" fmla="*/ 72 w 104"/>
              <a:gd name="T27" fmla="*/ 143 h 153"/>
              <a:gd name="T28" fmla="*/ 72 w 104"/>
              <a:gd name="T29" fmla="*/ 89 h 153"/>
              <a:gd name="T30" fmla="*/ 11 w 104"/>
              <a:gd name="T31" fmla="*/ 150 h 153"/>
              <a:gd name="T32" fmla="*/ 5 w 104"/>
              <a:gd name="T33" fmla="*/ 153 h 153"/>
              <a:gd name="T34" fmla="*/ 80 w 104"/>
              <a:gd name="T35" fmla="*/ 93 h 153"/>
              <a:gd name="T36" fmla="*/ 80 w 104"/>
              <a:gd name="T37" fmla="*/ 143 h 153"/>
              <a:gd name="T38" fmla="*/ 82 w 104"/>
              <a:gd name="T39" fmla="*/ 145 h 153"/>
              <a:gd name="T40" fmla="*/ 94 w 104"/>
              <a:gd name="T41" fmla="*/ 145 h 153"/>
              <a:gd name="T42" fmla="*/ 96 w 104"/>
              <a:gd name="T43" fmla="*/ 143 h 153"/>
              <a:gd name="T44" fmla="*/ 96 w 104"/>
              <a:gd name="T45" fmla="*/ 10 h 153"/>
              <a:gd name="T46" fmla="*/ 94 w 104"/>
              <a:gd name="T47" fmla="*/ 8 h 153"/>
              <a:gd name="T48" fmla="*/ 82 w 104"/>
              <a:gd name="T49" fmla="*/ 8 h 153"/>
              <a:gd name="T50" fmla="*/ 80 w 104"/>
              <a:gd name="T51" fmla="*/ 10 h 153"/>
              <a:gd name="T52" fmla="*/ 80 w 104"/>
              <a:gd name="T53" fmla="*/ 93 h 153"/>
              <a:gd name="T54" fmla="*/ 8 w 104"/>
              <a:gd name="T55" fmla="*/ 10 h 153"/>
              <a:gd name="T56" fmla="*/ 8 w 104"/>
              <a:gd name="T57" fmla="*/ 142 h 153"/>
              <a:gd name="T58" fmla="*/ 72 w 104"/>
              <a:gd name="T59" fmla="*/ 78 h 153"/>
              <a:gd name="T60" fmla="*/ 72 w 104"/>
              <a:gd name="T61" fmla="*/ 77 h 153"/>
              <a:gd name="T62" fmla="*/ 73 w 104"/>
              <a:gd name="T63" fmla="*/ 76 h 153"/>
              <a:gd name="T64" fmla="*/ 72 w 104"/>
              <a:gd name="T65" fmla="*/ 75 h 153"/>
              <a:gd name="T66" fmla="*/ 72 w 104"/>
              <a:gd name="T67" fmla="*/ 75 h 153"/>
              <a:gd name="T68" fmla="*/ 8 w 104"/>
              <a:gd name="T6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53">
                <a:moveTo>
                  <a:pt x="5" y="153"/>
                </a:moveTo>
                <a:cubicBezTo>
                  <a:pt x="2" y="153"/>
                  <a:pt x="0" y="151"/>
                  <a:pt x="0" y="146"/>
                </a:cubicBezTo>
                <a:cubicBezTo>
                  <a:pt x="0" y="7"/>
                  <a:pt x="0" y="7"/>
                  <a:pt x="0" y="7"/>
                </a:cubicBezTo>
                <a:cubicBezTo>
                  <a:pt x="0" y="2"/>
                  <a:pt x="2" y="0"/>
                  <a:pt x="5" y="0"/>
                </a:cubicBezTo>
                <a:cubicBezTo>
                  <a:pt x="7" y="0"/>
                  <a:pt x="9" y="1"/>
                  <a:pt x="11" y="2"/>
                </a:cubicBezTo>
                <a:cubicBezTo>
                  <a:pt x="72" y="64"/>
                  <a:pt x="72" y="64"/>
                  <a:pt x="72" y="64"/>
                </a:cubicBezTo>
                <a:cubicBezTo>
                  <a:pt x="72" y="10"/>
                  <a:pt x="72" y="10"/>
                  <a:pt x="72" y="10"/>
                </a:cubicBezTo>
                <a:cubicBezTo>
                  <a:pt x="72" y="4"/>
                  <a:pt x="76" y="0"/>
                  <a:pt x="82" y="0"/>
                </a:cubicBezTo>
                <a:cubicBezTo>
                  <a:pt x="94" y="0"/>
                  <a:pt x="94" y="0"/>
                  <a:pt x="94" y="0"/>
                </a:cubicBezTo>
                <a:cubicBezTo>
                  <a:pt x="100" y="0"/>
                  <a:pt x="104" y="4"/>
                  <a:pt x="104" y="10"/>
                </a:cubicBezTo>
                <a:cubicBezTo>
                  <a:pt x="104" y="143"/>
                  <a:pt x="104" y="143"/>
                  <a:pt x="104" y="143"/>
                </a:cubicBezTo>
                <a:cubicBezTo>
                  <a:pt x="104" y="148"/>
                  <a:pt x="100" y="153"/>
                  <a:pt x="94" y="153"/>
                </a:cubicBezTo>
                <a:cubicBezTo>
                  <a:pt x="82" y="153"/>
                  <a:pt x="82" y="153"/>
                  <a:pt x="82" y="153"/>
                </a:cubicBezTo>
                <a:cubicBezTo>
                  <a:pt x="76" y="153"/>
                  <a:pt x="72" y="148"/>
                  <a:pt x="72" y="143"/>
                </a:cubicBezTo>
                <a:cubicBezTo>
                  <a:pt x="72" y="89"/>
                  <a:pt x="72" y="89"/>
                  <a:pt x="72" y="89"/>
                </a:cubicBezTo>
                <a:cubicBezTo>
                  <a:pt x="11" y="150"/>
                  <a:pt x="11" y="150"/>
                  <a:pt x="11" y="150"/>
                </a:cubicBezTo>
                <a:cubicBezTo>
                  <a:pt x="9" y="152"/>
                  <a:pt x="7" y="153"/>
                  <a:pt x="5" y="153"/>
                </a:cubicBezTo>
                <a:close/>
                <a:moveTo>
                  <a:pt x="80" y="93"/>
                </a:moveTo>
                <a:cubicBezTo>
                  <a:pt x="80" y="143"/>
                  <a:pt x="80" y="143"/>
                  <a:pt x="80" y="143"/>
                </a:cubicBezTo>
                <a:cubicBezTo>
                  <a:pt x="80" y="144"/>
                  <a:pt x="81" y="145"/>
                  <a:pt x="82" y="145"/>
                </a:cubicBezTo>
                <a:cubicBezTo>
                  <a:pt x="94" y="145"/>
                  <a:pt x="94" y="145"/>
                  <a:pt x="94" y="145"/>
                </a:cubicBezTo>
                <a:cubicBezTo>
                  <a:pt x="95" y="145"/>
                  <a:pt x="96" y="144"/>
                  <a:pt x="96" y="143"/>
                </a:cubicBezTo>
                <a:cubicBezTo>
                  <a:pt x="96" y="10"/>
                  <a:pt x="96" y="10"/>
                  <a:pt x="96" y="10"/>
                </a:cubicBezTo>
                <a:cubicBezTo>
                  <a:pt x="96" y="9"/>
                  <a:pt x="95" y="8"/>
                  <a:pt x="94" y="8"/>
                </a:cubicBezTo>
                <a:cubicBezTo>
                  <a:pt x="82" y="8"/>
                  <a:pt x="82" y="8"/>
                  <a:pt x="82" y="8"/>
                </a:cubicBezTo>
                <a:cubicBezTo>
                  <a:pt x="81" y="8"/>
                  <a:pt x="80" y="9"/>
                  <a:pt x="80" y="10"/>
                </a:cubicBezTo>
                <a:lnTo>
                  <a:pt x="80" y="93"/>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46CA9BBE-3D18-5948-B47A-F0DADF431DEC}"/>
              </a:ext>
            </a:extLst>
          </p:cNvPr>
          <p:cNvSpPr>
            <a:spLocks noEditPoints="1"/>
          </p:cNvSpPr>
          <p:nvPr/>
        </p:nvSpPr>
        <p:spPr bwMode="auto">
          <a:xfrm>
            <a:off x="8801234" y="2647726"/>
            <a:ext cx="313525" cy="264452"/>
          </a:xfrm>
          <a:custGeom>
            <a:avLst/>
            <a:gdLst>
              <a:gd name="T0" fmla="*/ 143 w 154"/>
              <a:gd name="T1" fmla="*/ 130 h 130"/>
              <a:gd name="T2" fmla="*/ 11 w 154"/>
              <a:gd name="T3" fmla="*/ 130 h 130"/>
              <a:gd name="T4" fmla="*/ 1 w 154"/>
              <a:gd name="T5" fmla="*/ 120 h 130"/>
              <a:gd name="T6" fmla="*/ 1 w 154"/>
              <a:gd name="T7" fmla="*/ 95 h 130"/>
              <a:gd name="T8" fmla="*/ 11 w 154"/>
              <a:gd name="T9" fmla="*/ 85 h 130"/>
              <a:gd name="T10" fmla="*/ 143 w 154"/>
              <a:gd name="T11" fmla="*/ 85 h 130"/>
              <a:gd name="T12" fmla="*/ 153 w 154"/>
              <a:gd name="T13" fmla="*/ 95 h 130"/>
              <a:gd name="T14" fmla="*/ 153 w 154"/>
              <a:gd name="T15" fmla="*/ 120 h 130"/>
              <a:gd name="T16" fmla="*/ 143 w 154"/>
              <a:gd name="T17" fmla="*/ 130 h 130"/>
              <a:gd name="T18" fmla="*/ 11 w 154"/>
              <a:gd name="T19" fmla="*/ 93 h 130"/>
              <a:gd name="T20" fmla="*/ 9 w 154"/>
              <a:gd name="T21" fmla="*/ 95 h 130"/>
              <a:gd name="T22" fmla="*/ 9 w 154"/>
              <a:gd name="T23" fmla="*/ 120 h 130"/>
              <a:gd name="T24" fmla="*/ 11 w 154"/>
              <a:gd name="T25" fmla="*/ 122 h 130"/>
              <a:gd name="T26" fmla="*/ 143 w 154"/>
              <a:gd name="T27" fmla="*/ 122 h 130"/>
              <a:gd name="T28" fmla="*/ 145 w 154"/>
              <a:gd name="T29" fmla="*/ 120 h 130"/>
              <a:gd name="T30" fmla="*/ 145 w 154"/>
              <a:gd name="T31" fmla="*/ 95 h 130"/>
              <a:gd name="T32" fmla="*/ 143 w 154"/>
              <a:gd name="T33" fmla="*/ 93 h 130"/>
              <a:gd name="T34" fmla="*/ 11 w 154"/>
              <a:gd name="T35" fmla="*/ 93 h 130"/>
              <a:gd name="T36" fmla="*/ 146 w 154"/>
              <a:gd name="T37" fmla="*/ 81 h 130"/>
              <a:gd name="T38" fmla="*/ 8 w 154"/>
              <a:gd name="T39" fmla="*/ 81 h 130"/>
              <a:gd name="T40" fmla="*/ 1 w 154"/>
              <a:gd name="T41" fmla="*/ 78 h 130"/>
              <a:gd name="T42" fmla="*/ 3 w 154"/>
              <a:gd name="T43" fmla="*/ 70 h 130"/>
              <a:gd name="T44" fmla="*/ 70 w 154"/>
              <a:gd name="T45" fmla="*/ 3 h 130"/>
              <a:gd name="T46" fmla="*/ 84 w 154"/>
              <a:gd name="T47" fmla="*/ 3 h 130"/>
              <a:gd name="T48" fmla="*/ 151 w 154"/>
              <a:gd name="T49" fmla="*/ 70 h 130"/>
              <a:gd name="T50" fmla="*/ 153 w 154"/>
              <a:gd name="T51" fmla="*/ 78 h 130"/>
              <a:gd name="T52" fmla="*/ 146 w 154"/>
              <a:gd name="T53" fmla="*/ 81 h 130"/>
              <a:gd name="T54" fmla="*/ 11 w 154"/>
              <a:gd name="T55" fmla="*/ 73 h 130"/>
              <a:gd name="T56" fmla="*/ 143 w 154"/>
              <a:gd name="T57" fmla="*/ 73 h 130"/>
              <a:gd name="T58" fmla="*/ 78 w 154"/>
              <a:gd name="T59" fmla="*/ 9 h 130"/>
              <a:gd name="T60" fmla="*/ 76 w 154"/>
              <a:gd name="T61" fmla="*/ 9 h 130"/>
              <a:gd name="T62" fmla="*/ 11 w 154"/>
              <a:gd name="T6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30">
                <a:moveTo>
                  <a:pt x="143" y="130"/>
                </a:moveTo>
                <a:cubicBezTo>
                  <a:pt x="11" y="130"/>
                  <a:pt x="11" y="130"/>
                  <a:pt x="11" y="130"/>
                </a:cubicBezTo>
                <a:cubicBezTo>
                  <a:pt x="5" y="130"/>
                  <a:pt x="1" y="125"/>
                  <a:pt x="1" y="120"/>
                </a:cubicBezTo>
                <a:cubicBezTo>
                  <a:pt x="1" y="95"/>
                  <a:pt x="1" y="95"/>
                  <a:pt x="1" y="95"/>
                </a:cubicBezTo>
                <a:cubicBezTo>
                  <a:pt x="1" y="90"/>
                  <a:pt x="5" y="85"/>
                  <a:pt x="11" y="85"/>
                </a:cubicBezTo>
                <a:cubicBezTo>
                  <a:pt x="143" y="85"/>
                  <a:pt x="143" y="85"/>
                  <a:pt x="143" y="85"/>
                </a:cubicBezTo>
                <a:cubicBezTo>
                  <a:pt x="149" y="85"/>
                  <a:pt x="153" y="90"/>
                  <a:pt x="153" y="95"/>
                </a:cubicBezTo>
                <a:cubicBezTo>
                  <a:pt x="153" y="120"/>
                  <a:pt x="153" y="120"/>
                  <a:pt x="153" y="120"/>
                </a:cubicBezTo>
                <a:cubicBezTo>
                  <a:pt x="153" y="125"/>
                  <a:pt x="149" y="130"/>
                  <a:pt x="143" y="130"/>
                </a:cubicBezTo>
                <a:close/>
                <a:moveTo>
                  <a:pt x="11" y="93"/>
                </a:moveTo>
                <a:cubicBezTo>
                  <a:pt x="10" y="93"/>
                  <a:pt x="9" y="94"/>
                  <a:pt x="9" y="95"/>
                </a:cubicBezTo>
                <a:cubicBezTo>
                  <a:pt x="9" y="120"/>
                  <a:pt x="9" y="120"/>
                  <a:pt x="9" y="120"/>
                </a:cubicBezTo>
                <a:cubicBezTo>
                  <a:pt x="9" y="121"/>
                  <a:pt x="10" y="122"/>
                  <a:pt x="11" y="122"/>
                </a:cubicBezTo>
                <a:cubicBezTo>
                  <a:pt x="143" y="122"/>
                  <a:pt x="143" y="122"/>
                  <a:pt x="143" y="122"/>
                </a:cubicBezTo>
                <a:cubicBezTo>
                  <a:pt x="145" y="122"/>
                  <a:pt x="145" y="121"/>
                  <a:pt x="145" y="120"/>
                </a:cubicBezTo>
                <a:cubicBezTo>
                  <a:pt x="145" y="95"/>
                  <a:pt x="145" y="95"/>
                  <a:pt x="145" y="95"/>
                </a:cubicBezTo>
                <a:cubicBezTo>
                  <a:pt x="145" y="94"/>
                  <a:pt x="145" y="93"/>
                  <a:pt x="143" y="93"/>
                </a:cubicBezTo>
                <a:lnTo>
                  <a:pt x="11" y="93"/>
                </a:lnTo>
                <a:close/>
                <a:moveTo>
                  <a:pt x="146" y="81"/>
                </a:moveTo>
                <a:cubicBezTo>
                  <a:pt x="8" y="81"/>
                  <a:pt x="8" y="81"/>
                  <a:pt x="8" y="81"/>
                </a:cubicBezTo>
                <a:cubicBezTo>
                  <a:pt x="3" y="81"/>
                  <a:pt x="1" y="79"/>
                  <a:pt x="1" y="78"/>
                </a:cubicBezTo>
                <a:cubicBezTo>
                  <a:pt x="0" y="77"/>
                  <a:pt x="0" y="74"/>
                  <a:pt x="3" y="70"/>
                </a:cubicBezTo>
                <a:cubicBezTo>
                  <a:pt x="70" y="3"/>
                  <a:pt x="70" y="3"/>
                  <a:pt x="70" y="3"/>
                </a:cubicBezTo>
                <a:cubicBezTo>
                  <a:pt x="74" y="0"/>
                  <a:pt x="80" y="0"/>
                  <a:pt x="84" y="3"/>
                </a:cubicBezTo>
                <a:cubicBezTo>
                  <a:pt x="151" y="70"/>
                  <a:pt x="151" y="70"/>
                  <a:pt x="151" y="70"/>
                </a:cubicBezTo>
                <a:cubicBezTo>
                  <a:pt x="154" y="74"/>
                  <a:pt x="154" y="77"/>
                  <a:pt x="153" y="78"/>
                </a:cubicBezTo>
                <a:cubicBezTo>
                  <a:pt x="153" y="79"/>
                  <a:pt x="151" y="81"/>
                  <a:pt x="146" y="81"/>
                </a:cubicBezTo>
                <a:close/>
                <a:moveTo>
                  <a:pt x="11" y="73"/>
                </a:moveTo>
                <a:cubicBezTo>
                  <a:pt x="143" y="73"/>
                  <a:pt x="143" y="73"/>
                  <a:pt x="143" y="73"/>
                </a:cubicBezTo>
                <a:cubicBezTo>
                  <a:pt x="78" y="9"/>
                  <a:pt x="78" y="9"/>
                  <a:pt x="78" y="9"/>
                </a:cubicBezTo>
                <a:cubicBezTo>
                  <a:pt x="78" y="8"/>
                  <a:pt x="76" y="8"/>
                  <a:pt x="76" y="9"/>
                </a:cubicBezTo>
                <a:lnTo>
                  <a:pt x="11" y="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9">
            <a:extLst>
              <a:ext uri="{FF2B5EF4-FFF2-40B4-BE49-F238E27FC236}">
                <a16:creationId xmlns:a16="http://schemas.microsoft.com/office/drawing/2014/main" id="{07617C53-653F-084C-A746-7F2BAE759161}"/>
              </a:ext>
            </a:extLst>
          </p:cNvPr>
          <p:cNvSpPr>
            <a:spLocks noEditPoints="1"/>
          </p:cNvSpPr>
          <p:nvPr/>
        </p:nvSpPr>
        <p:spPr bwMode="auto">
          <a:xfrm>
            <a:off x="9608221" y="2610921"/>
            <a:ext cx="212652" cy="316251"/>
          </a:xfrm>
          <a:custGeom>
            <a:avLst/>
            <a:gdLst>
              <a:gd name="T0" fmla="*/ 79 w 104"/>
              <a:gd name="T1" fmla="*/ 155 h 155"/>
              <a:gd name="T2" fmla="*/ 68 w 104"/>
              <a:gd name="T3" fmla="*/ 150 h 155"/>
              <a:gd name="T4" fmla="*/ 6 w 104"/>
              <a:gd name="T5" fmla="*/ 89 h 155"/>
              <a:gd name="T6" fmla="*/ 6 w 104"/>
              <a:gd name="T7" fmla="*/ 66 h 155"/>
              <a:gd name="T8" fmla="*/ 68 w 104"/>
              <a:gd name="T9" fmla="*/ 4 h 155"/>
              <a:gd name="T10" fmla="*/ 79 w 104"/>
              <a:gd name="T11" fmla="*/ 0 h 155"/>
              <a:gd name="T12" fmla="*/ 90 w 104"/>
              <a:gd name="T13" fmla="*/ 4 h 155"/>
              <a:gd name="T14" fmla="*/ 97 w 104"/>
              <a:gd name="T15" fmla="*/ 12 h 155"/>
              <a:gd name="T16" fmla="*/ 97 w 104"/>
              <a:gd name="T17" fmla="*/ 34 h 155"/>
              <a:gd name="T18" fmla="*/ 54 w 104"/>
              <a:gd name="T19" fmla="*/ 77 h 155"/>
              <a:gd name="T20" fmla="*/ 97 w 104"/>
              <a:gd name="T21" fmla="*/ 120 h 155"/>
              <a:gd name="T22" fmla="*/ 97 w 104"/>
              <a:gd name="T23" fmla="*/ 143 h 155"/>
              <a:gd name="T24" fmla="*/ 90 w 104"/>
              <a:gd name="T25" fmla="*/ 150 h 155"/>
              <a:gd name="T26" fmla="*/ 79 w 104"/>
              <a:gd name="T27" fmla="*/ 155 h 155"/>
              <a:gd name="T28" fmla="*/ 79 w 104"/>
              <a:gd name="T29" fmla="*/ 8 h 155"/>
              <a:gd name="T30" fmla="*/ 73 w 104"/>
              <a:gd name="T31" fmla="*/ 10 h 155"/>
              <a:gd name="T32" fmla="*/ 12 w 104"/>
              <a:gd name="T33" fmla="*/ 71 h 155"/>
              <a:gd name="T34" fmla="*/ 12 w 104"/>
              <a:gd name="T35" fmla="*/ 83 h 155"/>
              <a:gd name="T36" fmla="*/ 73 w 104"/>
              <a:gd name="T37" fmla="*/ 144 h 155"/>
              <a:gd name="T38" fmla="*/ 85 w 104"/>
              <a:gd name="T39" fmla="*/ 144 h 155"/>
              <a:gd name="T40" fmla="*/ 92 w 104"/>
              <a:gd name="T41" fmla="*/ 137 h 155"/>
              <a:gd name="T42" fmla="*/ 92 w 104"/>
              <a:gd name="T43" fmla="*/ 126 h 155"/>
              <a:gd name="T44" fmla="*/ 43 w 104"/>
              <a:gd name="T45" fmla="*/ 77 h 155"/>
              <a:gd name="T46" fmla="*/ 92 w 104"/>
              <a:gd name="T47" fmla="*/ 29 h 155"/>
              <a:gd name="T48" fmla="*/ 92 w 104"/>
              <a:gd name="T49" fmla="*/ 17 h 155"/>
              <a:gd name="T50" fmla="*/ 85 w 104"/>
              <a:gd name="T51" fmla="*/ 10 h 155"/>
              <a:gd name="T52" fmla="*/ 79 w 104"/>
              <a:gd name="T53"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155">
                <a:moveTo>
                  <a:pt x="79" y="155"/>
                </a:moveTo>
                <a:cubicBezTo>
                  <a:pt x="75" y="155"/>
                  <a:pt x="71" y="153"/>
                  <a:pt x="68" y="150"/>
                </a:cubicBezTo>
                <a:cubicBezTo>
                  <a:pt x="6" y="89"/>
                  <a:pt x="6" y="89"/>
                  <a:pt x="6" y="89"/>
                </a:cubicBezTo>
                <a:cubicBezTo>
                  <a:pt x="0" y="82"/>
                  <a:pt x="0" y="72"/>
                  <a:pt x="6" y="66"/>
                </a:cubicBezTo>
                <a:cubicBezTo>
                  <a:pt x="68" y="4"/>
                  <a:pt x="68" y="4"/>
                  <a:pt x="68" y="4"/>
                </a:cubicBezTo>
                <a:cubicBezTo>
                  <a:pt x="71" y="1"/>
                  <a:pt x="75" y="0"/>
                  <a:pt x="79" y="0"/>
                </a:cubicBezTo>
                <a:cubicBezTo>
                  <a:pt x="83" y="0"/>
                  <a:pt x="87" y="1"/>
                  <a:pt x="90" y="4"/>
                </a:cubicBezTo>
                <a:cubicBezTo>
                  <a:pt x="97" y="12"/>
                  <a:pt x="97" y="12"/>
                  <a:pt x="97" y="12"/>
                </a:cubicBezTo>
                <a:cubicBezTo>
                  <a:pt x="104" y="18"/>
                  <a:pt x="104" y="28"/>
                  <a:pt x="97" y="34"/>
                </a:cubicBezTo>
                <a:cubicBezTo>
                  <a:pt x="54" y="77"/>
                  <a:pt x="54" y="77"/>
                  <a:pt x="54" y="77"/>
                </a:cubicBezTo>
                <a:cubicBezTo>
                  <a:pt x="97" y="120"/>
                  <a:pt x="97" y="120"/>
                  <a:pt x="97" y="120"/>
                </a:cubicBezTo>
                <a:cubicBezTo>
                  <a:pt x="104" y="126"/>
                  <a:pt x="104" y="137"/>
                  <a:pt x="97" y="143"/>
                </a:cubicBezTo>
                <a:cubicBezTo>
                  <a:pt x="90" y="150"/>
                  <a:pt x="90" y="150"/>
                  <a:pt x="90" y="150"/>
                </a:cubicBezTo>
                <a:cubicBezTo>
                  <a:pt x="87" y="153"/>
                  <a:pt x="83" y="155"/>
                  <a:pt x="79" y="155"/>
                </a:cubicBezTo>
                <a:close/>
                <a:moveTo>
                  <a:pt x="79" y="8"/>
                </a:moveTo>
                <a:cubicBezTo>
                  <a:pt x="77" y="8"/>
                  <a:pt x="75" y="9"/>
                  <a:pt x="73" y="10"/>
                </a:cubicBezTo>
                <a:cubicBezTo>
                  <a:pt x="12" y="71"/>
                  <a:pt x="12" y="71"/>
                  <a:pt x="12" y="71"/>
                </a:cubicBezTo>
                <a:cubicBezTo>
                  <a:pt x="9" y="75"/>
                  <a:pt x="9" y="80"/>
                  <a:pt x="12" y="83"/>
                </a:cubicBezTo>
                <a:cubicBezTo>
                  <a:pt x="73" y="144"/>
                  <a:pt x="73" y="144"/>
                  <a:pt x="73" y="144"/>
                </a:cubicBezTo>
                <a:cubicBezTo>
                  <a:pt x="76" y="147"/>
                  <a:pt x="82" y="147"/>
                  <a:pt x="85" y="144"/>
                </a:cubicBezTo>
                <a:cubicBezTo>
                  <a:pt x="92" y="137"/>
                  <a:pt x="92" y="137"/>
                  <a:pt x="92" y="137"/>
                </a:cubicBezTo>
                <a:cubicBezTo>
                  <a:pt x="95" y="134"/>
                  <a:pt x="95" y="129"/>
                  <a:pt x="92" y="126"/>
                </a:cubicBezTo>
                <a:cubicBezTo>
                  <a:pt x="43" y="77"/>
                  <a:pt x="43" y="77"/>
                  <a:pt x="43" y="77"/>
                </a:cubicBezTo>
                <a:cubicBezTo>
                  <a:pt x="92" y="29"/>
                  <a:pt x="92" y="29"/>
                  <a:pt x="92" y="29"/>
                </a:cubicBezTo>
                <a:cubicBezTo>
                  <a:pt x="95" y="26"/>
                  <a:pt x="95" y="20"/>
                  <a:pt x="92" y="17"/>
                </a:cubicBezTo>
                <a:cubicBezTo>
                  <a:pt x="85" y="10"/>
                  <a:pt x="85" y="10"/>
                  <a:pt x="85" y="10"/>
                </a:cubicBezTo>
                <a:cubicBezTo>
                  <a:pt x="83" y="9"/>
                  <a:pt x="81" y="8"/>
                  <a:pt x="7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68D1031A-351A-9842-80B8-806162AF8243}"/>
              </a:ext>
            </a:extLst>
          </p:cNvPr>
          <p:cNvSpPr>
            <a:spLocks noEditPoints="1"/>
          </p:cNvSpPr>
          <p:nvPr/>
        </p:nvSpPr>
        <p:spPr bwMode="auto">
          <a:xfrm>
            <a:off x="10404302" y="2610921"/>
            <a:ext cx="203110" cy="316251"/>
          </a:xfrm>
          <a:custGeom>
            <a:avLst/>
            <a:gdLst>
              <a:gd name="T0" fmla="*/ 23 w 100"/>
              <a:gd name="T1" fmla="*/ 155 h 155"/>
              <a:gd name="T2" fmla="*/ 11 w 100"/>
              <a:gd name="T3" fmla="*/ 150 h 155"/>
              <a:gd name="T4" fmla="*/ 4 w 100"/>
              <a:gd name="T5" fmla="*/ 143 h 155"/>
              <a:gd name="T6" fmla="*/ 0 w 100"/>
              <a:gd name="T7" fmla="*/ 132 h 155"/>
              <a:gd name="T8" fmla="*/ 4 w 100"/>
              <a:gd name="T9" fmla="*/ 120 h 155"/>
              <a:gd name="T10" fmla="*/ 47 w 100"/>
              <a:gd name="T11" fmla="*/ 77 h 155"/>
              <a:gd name="T12" fmla="*/ 4 w 100"/>
              <a:gd name="T13" fmla="*/ 34 h 155"/>
              <a:gd name="T14" fmla="*/ 0 w 100"/>
              <a:gd name="T15" fmla="*/ 23 h 155"/>
              <a:gd name="T16" fmla="*/ 4 w 100"/>
              <a:gd name="T17" fmla="*/ 12 h 155"/>
              <a:gd name="T18" fmla="*/ 11 w 100"/>
              <a:gd name="T19" fmla="*/ 5 h 155"/>
              <a:gd name="T20" fmla="*/ 23 w 100"/>
              <a:gd name="T21" fmla="*/ 0 h 155"/>
              <a:gd name="T22" fmla="*/ 34 w 100"/>
              <a:gd name="T23" fmla="*/ 5 h 155"/>
              <a:gd name="T24" fmla="*/ 95 w 100"/>
              <a:gd name="T25" fmla="*/ 66 h 155"/>
              <a:gd name="T26" fmla="*/ 100 w 100"/>
              <a:gd name="T27" fmla="*/ 77 h 155"/>
              <a:gd name="T28" fmla="*/ 96 w 100"/>
              <a:gd name="T29" fmla="*/ 89 h 155"/>
              <a:gd name="T30" fmla="*/ 34 w 100"/>
              <a:gd name="T31" fmla="*/ 150 h 155"/>
              <a:gd name="T32" fmla="*/ 23 w 100"/>
              <a:gd name="T33" fmla="*/ 155 h 155"/>
              <a:gd name="T34" fmla="*/ 23 w 100"/>
              <a:gd name="T35" fmla="*/ 8 h 155"/>
              <a:gd name="T36" fmla="*/ 17 w 100"/>
              <a:gd name="T37" fmla="*/ 10 h 155"/>
              <a:gd name="T38" fmla="*/ 10 w 100"/>
              <a:gd name="T39" fmla="*/ 17 h 155"/>
              <a:gd name="T40" fmla="*/ 8 w 100"/>
              <a:gd name="T41" fmla="*/ 23 h 155"/>
              <a:gd name="T42" fmla="*/ 10 w 100"/>
              <a:gd name="T43" fmla="*/ 29 h 155"/>
              <a:gd name="T44" fmla="*/ 59 w 100"/>
              <a:gd name="T45" fmla="*/ 77 h 155"/>
              <a:gd name="T46" fmla="*/ 10 w 100"/>
              <a:gd name="T47" fmla="*/ 126 h 155"/>
              <a:gd name="T48" fmla="*/ 8 w 100"/>
              <a:gd name="T49" fmla="*/ 132 h 155"/>
              <a:gd name="T50" fmla="*/ 10 w 100"/>
              <a:gd name="T51" fmla="*/ 137 h 155"/>
              <a:gd name="T52" fmla="*/ 17 w 100"/>
              <a:gd name="T53" fmla="*/ 144 h 155"/>
              <a:gd name="T54" fmla="*/ 28 w 100"/>
              <a:gd name="T55" fmla="*/ 144 h 155"/>
              <a:gd name="T56" fmla="*/ 90 w 100"/>
              <a:gd name="T57" fmla="*/ 83 h 155"/>
              <a:gd name="T58" fmla="*/ 92 w 100"/>
              <a:gd name="T59" fmla="*/ 77 h 155"/>
              <a:gd name="T60" fmla="*/ 90 w 100"/>
              <a:gd name="T61" fmla="*/ 72 h 155"/>
              <a:gd name="T62" fmla="*/ 28 w 100"/>
              <a:gd name="T63" fmla="*/ 10 h 155"/>
              <a:gd name="T64" fmla="*/ 23 w 100"/>
              <a:gd name="T65"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55">
                <a:moveTo>
                  <a:pt x="23" y="155"/>
                </a:moveTo>
                <a:cubicBezTo>
                  <a:pt x="18" y="155"/>
                  <a:pt x="14" y="153"/>
                  <a:pt x="11" y="150"/>
                </a:cubicBezTo>
                <a:cubicBezTo>
                  <a:pt x="4" y="143"/>
                  <a:pt x="4" y="143"/>
                  <a:pt x="4" y="143"/>
                </a:cubicBezTo>
                <a:cubicBezTo>
                  <a:pt x="1" y="140"/>
                  <a:pt x="0" y="136"/>
                  <a:pt x="0" y="132"/>
                </a:cubicBezTo>
                <a:cubicBezTo>
                  <a:pt x="0" y="127"/>
                  <a:pt x="1" y="123"/>
                  <a:pt x="4" y="120"/>
                </a:cubicBezTo>
                <a:cubicBezTo>
                  <a:pt x="47" y="77"/>
                  <a:pt x="47" y="77"/>
                  <a:pt x="47" y="77"/>
                </a:cubicBezTo>
                <a:cubicBezTo>
                  <a:pt x="4" y="34"/>
                  <a:pt x="4" y="34"/>
                  <a:pt x="4" y="34"/>
                </a:cubicBezTo>
                <a:cubicBezTo>
                  <a:pt x="1" y="31"/>
                  <a:pt x="0" y="27"/>
                  <a:pt x="0" y="23"/>
                </a:cubicBezTo>
                <a:cubicBezTo>
                  <a:pt x="0" y="19"/>
                  <a:pt x="1" y="15"/>
                  <a:pt x="4" y="12"/>
                </a:cubicBezTo>
                <a:cubicBezTo>
                  <a:pt x="11" y="5"/>
                  <a:pt x="11" y="5"/>
                  <a:pt x="11" y="5"/>
                </a:cubicBezTo>
                <a:cubicBezTo>
                  <a:pt x="14" y="2"/>
                  <a:pt x="18" y="0"/>
                  <a:pt x="23" y="0"/>
                </a:cubicBezTo>
                <a:cubicBezTo>
                  <a:pt x="27" y="0"/>
                  <a:pt x="31" y="2"/>
                  <a:pt x="34" y="5"/>
                </a:cubicBezTo>
                <a:cubicBezTo>
                  <a:pt x="95" y="66"/>
                  <a:pt x="95" y="66"/>
                  <a:pt x="95" y="66"/>
                </a:cubicBezTo>
                <a:cubicBezTo>
                  <a:pt x="98" y="69"/>
                  <a:pt x="100" y="73"/>
                  <a:pt x="100" y="77"/>
                </a:cubicBezTo>
                <a:cubicBezTo>
                  <a:pt x="100" y="81"/>
                  <a:pt x="98" y="86"/>
                  <a:pt x="96" y="89"/>
                </a:cubicBezTo>
                <a:cubicBezTo>
                  <a:pt x="34" y="150"/>
                  <a:pt x="34" y="150"/>
                  <a:pt x="34" y="150"/>
                </a:cubicBezTo>
                <a:cubicBezTo>
                  <a:pt x="31" y="153"/>
                  <a:pt x="27" y="155"/>
                  <a:pt x="23" y="155"/>
                </a:cubicBezTo>
                <a:close/>
                <a:moveTo>
                  <a:pt x="23" y="8"/>
                </a:moveTo>
                <a:cubicBezTo>
                  <a:pt x="21" y="8"/>
                  <a:pt x="19" y="9"/>
                  <a:pt x="17" y="10"/>
                </a:cubicBezTo>
                <a:cubicBezTo>
                  <a:pt x="10" y="17"/>
                  <a:pt x="10" y="17"/>
                  <a:pt x="10" y="17"/>
                </a:cubicBezTo>
                <a:cubicBezTo>
                  <a:pt x="8" y="19"/>
                  <a:pt x="8" y="21"/>
                  <a:pt x="8" y="23"/>
                </a:cubicBezTo>
                <a:cubicBezTo>
                  <a:pt x="8" y="25"/>
                  <a:pt x="8" y="27"/>
                  <a:pt x="10" y="29"/>
                </a:cubicBezTo>
                <a:cubicBezTo>
                  <a:pt x="59" y="77"/>
                  <a:pt x="59" y="77"/>
                  <a:pt x="59" y="77"/>
                </a:cubicBezTo>
                <a:cubicBezTo>
                  <a:pt x="10" y="126"/>
                  <a:pt x="10" y="126"/>
                  <a:pt x="10" y="126"/>
                </a:cubicBezTo>
                <a:cubicBezTo>
                  <a:pt x="8" y="127"/>
                  <a:pt x="8" y="129"/>
                  <a:pt x="8" y="132"/>
                </a:cubicBezTo>
                <a:cubicBezTo>
                  <a:pt x="8" y="134"/>
                  <a:pt x="8" y="136"/>
                  <a:pt x="10" y="137"/>
                </a:cubicBezTo>
                <a:cubicBezTo>
                  <a:pt x="17" y="144"/>
                  <a:pt x="17" y="144"/>
                  <a:pt x="17" y="144"/>
                </a:cubicBezTo>
                <a:cubicBezTo>
                  <a:pt x="20" y="147"/>
                  <a:pt x="25" y="147"/>
                  <a:pt x="28" y="144"/>
                </a:cubicBezTo>
                <a:cubicBezTo>
                  <a:pt x="90" y="83"/>
                  <a:pt x="90" y="83"/>
                  <a:pt x="90" y="83"/>
                </a:cubicBezTo>
                <a:cubicBezTo>
                  <a:pt x="91" y="81"/>
                  <a:pt x="92" y="79"/>
                  <a:pt x="92" y="77"/>
                </a:cubicBezTo>
                <a:cubicBezTo>
                  <a:pt x="92" y="75"/>
                  <a:pt x="91" y="73"/>
                  <a:pt x="90" y="72"/>
                </a:cubicBezTo>
                <a:cubicBezTo>
                  <a:pt x="28" y="10"/>
                  <a:pt x="28" y="10"/>
                  <a:pt x="28" y="10"/>
                </a:cubicBezTo>
                <a:cubicBezTo>
                  <a:pt x="27" y="9"/>
                  <a:pt x="25" y="8"/>
                  <a:pt x="2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B970F44C-2F56-0C45-A8A7-B7A2C166831C}"/>
              </a:ext>
            </a:extLst>
          </p:cNvPr>
          <p:cNvSpPr>
            <a:spLocks noEditPoints="1"/>
          </p:cNvSpPr>
          <p:nvPr/>
        </p:nvSpPr>
        <p:spPr bwMode="auto">
          <a:xfrm>
            <a:off x="10359318" y="3427449"/>
            <a:ext cx="313525" cy="298530"/>
          </a:xfrm>
          <a:custGeom>
            <a:avLst/>
            <a:gdLst>
              <a:gd name="T0" fmla="*/ 83 w 154"/>
              <a:gd name="T1" fmla="*/ 147 h 147"/>
              <a:gd name="T2" fmla="*/ 71 w 154"/>
              <a:gd name="T3" fmla="*/ 147 h 147"/>
              <a:gd name="T4" fmla="*/ 55 w 154"/>
              <a:gd name="T5" fmla="*/ 132 h 147"/>
              <a:gd name="T6" fmla="*/ 55 w 154"/>
              <a:gd name="T7" fmla="*/ 75 h 147"/>
              <a:gd name="T8" fmla="*/ 34 w 154"/>
              <a:gd name="T9" fmla="*/ 96 h 147"/>
              <a:gd name="T10" fmla="*/ 23 w 154"/>
              <a:gd name="T11" fmla="*/ 100 h 147"/>
              <a:gd name="T12" fmla="*/ 11 w 154"/>
              <a:gd name="T13" fmla="*/ 96 h 147"/>
              <a:gd name="T14" fmla="*/ 4 w 154"/>
              <a:gd name="T15" fmla="*/ 89 h 147"/>
              <a:gd name="T16" fmla="*/ 0 w 154"/>
              <a:gd name="T17" fmla="*/ 77 h 147"/>
              <a:gd name="T18" fmla="*/ 4 w 154"/>
              <a:gd name="T19" fmla="*/ 66 h 147"/>
              <a:gd name="T20" fmla="*/ 66 w 154"/>
              <a:gd name="T21" fmla="*/ 5 h 147"/>
              <a:gd name="T22" fmla="*/ 77 w 154"/>
              <a:gd name="T23" fmla="*/ 0 h 147"/>
              <a:gd name="T24" fmla="*/ 88 w 154"/>
              <a:gd name="T25" fmla="*/ 5 h 147"/>
              <a:gd name="T26" fmla="*/ 150 w 154"/>
              <a:gd name="T27" fmla="*/ 66 h 147"/>
              <a:gd name="T28" fmla="*/ 154 w 154"/>
              <a:gd name="T29" fmla="*/ 77 h 147"/>
              <a:gd name="T30" fmla="*/ 150 w 154"/>
              <a:gd name="T31" fmla="*/ 89 h 147"/>
              <a:gd name="T32" fmla="*/ 143 w 154"/>
              <a:gd name="T33" fmla="*/ 96 h 147"/>
              <a:gd name="T34" fmla="*/ 131 w 154"/>
              <a:gd name="T35" fmla="*/ 100 h 147"/>
              <a:gd name="T36" fmla="*/ 120 w 154"/>
              <a:gd name="T37" fmla="*/ 96 h 147"/>
              <a:gd name="T38" fmla="*/ 99 w 154"/>
              <a:gd name="T39" fmla="*/ 75 h 147"/>
              <a:gd name="T40" fmla="*/ 99 w 154"/>
              <a:gd name="T41" fmla="*/ 132 h 147"/>
              <a:gd name="T42" fmla="*/ 83 w 154"/>
              <a:gd name="T43" fmla="*/ 147 h 147"/>
              <a:gd name="T44" fmla="*/ 63 w 154"/>
              <a:gd name="T45" fmla="*/ 56 h 147"/>
              <a:gd name="T46" fmla="*/ 63 w 154"/>
              <a:gd name="T47" fmla="*/ 132 h 147"/>
              <a:gd name="T48" fmla="*/ 71 w 154"/>
              <a:gd name="T49" fmla="*/ 139 h 147"/>
              <a:gd name="T50" fmla="*/ 83 w 154"/>
              <a:gd name="T51" fmla="*/ 139 h 147"/>
              <a:gd name="T52" fmla="*/ 91 w 154"/>
              <a:gd name="T53" fmla="*/ 132 h 147"/>
              <a:gd name="T54" fmla="*/ 91 w 154"/>
              <a:gd name="T55" fmla="*/ 56 h 147"/>
              <a:gd name="T56" fmla="*/ 126 w 154"/>
              <a:gd name="T57" fmla="*/ 90 h 147"/>
              <a:gd name="T58" fmla="*/ 137 w 154"/>
              <a:gd name="T59" fmla="*/ 90 h 147"/>
              <a:gd name="T60" fmla="*/ 144 w 154"/>
              <a:gd name="T61" fmla="*/ 83 h 147"/>
              <a:gd name="T62" fmla="*/ 146 w 154"/>
              <a:gd name="T63" fmla="*/ 77 h 147"/>
              <a:gd name="T64" fmla="*/ 144 w 154"/>
              <a:gd name="T65" fmla="*/ 72 h 147"/>
              <a:gd name="T66" fmla="*/ 83 w 154"/>
              <a:gd name="T67" fmla="*/ 10 h 147"/>
              <a:gd name="T68" fmla="*/ 71 w 154"/>
              <a:gd name="T69" fmla="*/ 10 h 147"/>
              <a:gd name="T70" fmla="*/ 10 w 154"/>
              <a:gd name="T71" fmla="*/ 72 h 147"/>
              <a:gd name="T72" fmla="*/ 8 w 154"/>
              <a:gd name="T73" fmla="*/ 77 h 147"/>
              <a:gd name="T74" fmla="*/ 10 w 154"/>
              <a:gd name="T75" fmla="*/ 83 h 147"/>
              <a:gd name="T76" fmla="*/ 17 w 154"/>
              <a:gd name="T77" fmla="*/ 90 h 147"/>
              <a:gd name="T78" fmla="*/ 28 w 154"/>
              <a:gd name="T79" fmla="*/ 90 h 147"/>
              <a:gd name="T80" fmla="*/ 63 w 154"/>
              <a:gd name="T8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47">
                <a:moveTo>
                  <a:pt x="83" y="147"/>
                </a:moveTo>
                <a:cubicBezTo>
                  <a:pt x="71" y="147"/>
                  <a:pt x="71" y="147"/>
                  <a:pt x="71" y="147"/>
                </a:cubicBezTo>
                <a:cubicBezTo>
                  <a:pt x="62" y="147"/>
                  <a:pt x="55" y="140"/>
                  <a:pt x="55" y="132"/>
                </a:cubicBezTo>
                <a:cubicBezTo>
                  <a:pt x="55" y="75"/>
                  <a:pt x="55" y="75"/>
                  <a:pt x="55" y="75"/>
                </a:cubicBezTo>
                <a:cubicBezTo>
                  <a:pt x="34" y="96"/>
                  <a:pt x="34" y="96"/>
                  <a:pt x="34" y="96"/>
                </a:cubicBezTo>
                <a:cubicBezTo>
                  <a:pt x="31" y="99"/>
                  <a:pt x="27" y="100"/>
                  <a:pt x="23" y="100"/>
                </a:cubicBezTo>
                <a:cubicBezTo>
                  <a:pt x="18" y="100"/>
                  <a:pt x="14" y="99"/>
                  <a:pt x="11" y="96"/>
                </a:cubicBezTo>
                <a:cubicBezTo>
                  <a:pt x="4" y="89"/>
                  <a:pt x="4" y="89"/>
                  <a:pt x="4" y="89"/>
                </a:cubicBezTo>
                <a:cubicBezTo>
                  <a:pt x="1" y="86"/>
                  <a:pt x="0" y="82"/>
                  <a:pt x="0" y="77"/>
                </a:cubicBezTo>
                <a:cubicBezTo>
                  <a:pt x="0" y="73"/>
                  <a:pt x="1" y="69"/>
                  <a:pt x="4" y="66"/>
                </a:cubicBezTo>
                <a:cubicBezTo>
                  <a:pt x="66" y="5"/>
                  <a:pt x="66" y="5"/>
                  <a:pt x="66" y="5"/>
                </a:cubicBezTo>
                <a:cubicBezTo>
                  <a:pt x="68" y="2"/>
                  <a:pt x="73" y="0"/>
                  <a:pt x="77" y="0"/>
                </a:cubicBezTo>
                <a:cubicBezTo>
                  <a:pt x="81" y="0"/>
                  <a:pt x="85" y="2"/>
                  <a:pt x="88" y="5"/>
                </a:cubicBezTo>
                <a:cubicBezTo>
                  <a:pt x="150" y="66"/>
                  <a:pt x="150" y="66"/>
                  <a:pt x="150" y="66"/>
                </a:cubicBezTo>
                <a:cubicBezTo>
                  <a:pt x="153" y="69"/>
                  <a:pt x="154" y="73"/>
                  <a:pt x="154" y="77"/>
                </a:cubicBezTo>
                <a:cubicBezTo>
                  <a:pt x="154" y="82"/>
                  <a:pt x="153" y="86"/>
                  <a:pt x="150" y="89"/>
                </a:cubicBezTo>
                <a:cubicBezTo>
                  <a:pt x="143" y="96"/>
                  <a:pt x="143" y="96"/>
                  <a:pt x="143" y="96"/>
                </a:cubicBezTo>
                <a:cubicBezTo>
                  <a:pt x="140" y="99"/>
                  <a:pt x="136" y="100"/>
                  <a:pt x="131" y="100"/>
                </a:cubicBezTo>
                <a:cubicBezTo>
                  <a:pt x="127" y="100"/>
                  <a:pt x="123" y="99"/>
                  <a:pt x="120" y="96"/>
                </a:cubicBezTo>
                <a:cubicBezTo>
                  <a:pt x="99" y="75"/>
                  <a:pt x="99" y="75"/>
                  <a:pt x="99" y="75"/>
                </a:cubicBezTo>
                <a:cubicBezTo>
                  <a:pt x="99" y="132"/>
                  <a:pt x="99" y="132"/>
                  <a:pt x="99" y="132"/>
                </a:cubicBezTo>
                <a:cubicBezTo>
                  <a:pt x="99" y="140"/>
                  <a:pt x="92" y="147"/>
                  <a:pt x="83" y="147"/>
                </a:cubicBezTo>
                <a:close/>
                <a:moveTo>
                  <a:pt x="63" y="56"/>
                </a:moveTo>
                <a:cubicBezTo>
                  <a:pt x="63" y="132"/>
                  <a:pt x="63" y="132"/>
                  <a:pt x="63" y="132"/>
                </a:cubicBezTo>
                <a:cubicBezTo>
                  <a:pt x="63" y="136"/>
                  <a:pt x="67" y="139"/>
                  <a:pt x="71" y="139"/>
                </a:cubicBezTo>
                <a:cubicBezTo>
                  <a:pt x="83" y="139"/>
                  <a:pt x="83" y="139"/>
                  <a:pt x="83" y="139"/>
                </a:cubicBezTo>
                <a:cubicBezTo>
                  <a:pt x="87" y="139"/>
                  <a:pt x="91" y="136"/>
                  <a:pt x="91" y="132"/>
                </a:cubicBezTo>
                <a:cubicBezTo>
                  <a:pt x="91" y="56"/>
                  <a:pt x="91" y="56"/>
                  <a:pt x="91" y="56"/>
                </a:cubicBezTo>
                <a:cubicBezTo>
                  <a:pt x="126" y="90"/>
                  <a:pt x="126" y="90"/>
                  <a:pt x="126" y="90"/>
                </a:cubicBezTo>
                <a:cubicBezTo>
                  <a:pt x="129" y="93"/>
                  <a:pt x="134" y="93"/>
                  <a:pt x="137" y="90"/>
                </a:cubicBezTo>
                <a:cubicBezTo>
                  <a:pt x="144" y="83"/>
                  <a:pt x="144" y="83"/>
                  <a:pt x="144" y="83"/>
                </a:cubicBezTo>
                <a:cubicBezTo>
                  <a:pt x="146" y="81"/>
                  <a:pt x="146" y="79"/>
                  <a:pt x="146" y="77"/>
                </a:cubicBezTo>
                <a:cubicBezTo>
                  <a:pt x="146" y="75"/>
                  <a:pt x="146" y="73"/>
                  <a:pt x="144" y="72"/>
                </a:cubicBezTo>
                <a:cubicBezTo>
                  <a:pt x="83" y="10"/>
                  <a:pt x="83" y="10"/>
                  <a:pt x="83" y="10"/>
                </a:cubicBezTo>
                <a:cubicBezTo>
                  <a:pt x="80" y="7"/>
                  <a:pt x="74" y="7"/>
                  <a:pt x="71" y="10"/>
                </a:cubicBezTo>
                <a:cubicBezTo>
                  <a:pt x="10" y="72"/>
                  <a:pt x="10" y="72"/>
                  <a:pt x="10" y="72"/>
                </a:cubicBezTo>
                <a:cubicBezTo>
                  <a:pt x="8" y="73"/>
                  <a:pt x="8" y="75"/>
                  <a:pt x="8" y="77"/>
                </a:cubicBezTo>
                <a:cubicBezTo>
                  <a:pt x="8" y="79"/>
                  <a:pt x="8" y="81"/>
                  <a:pt x="10" y="83"/>
                </a:cubicBezTo>
                <a:cubicBezTo>
                  <a:pt x="17" y="90"/>
                  <a:pt x="17" y="90"/>
                  <a:pt x="17" y="90"/>
                </a:cubicBezTo>
                <a:cubicBezTo>
                  <a:pt x="20" y="93"/>
                  <a:pt x="25" y="93"/>
                  <a:pt x="28" y="90"/>
                </a:cubicBezTo>
                <a:lnTo>
                  <a:pt x="63" y="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E9751D9E-5A2D-1649-989D-75870441846A}"/>
              </a:ext>
            </a:extLst>
          </p:cNvPr>
          <p:cNvSpPr>
            <a:spLocks noEditPoints="1"/>
          </p:cNvSpPr>
          <p:nvPr/>
        </p:nvSpPr>
        <p:spPr bwMode="auto">
          <a:xfrm>
            <a:off x="9580958" y="3415181"/>
            <a:ext cx="312162" cy="301257"/>
          </a:xfrm>
          <a:custGeom>
            <a:avLst/>
            <a:gdLst>
              <a:gd name="T0" fmla="*/ 77 w 154"/>
              <a:gd name="T1" fmla="*/ 148 h 148"/>
              <a:gd name="T2" fmla="*/ 66 w 154"/>
              <a:gd name="T3" fmla="*/ 143 h 148"/>
              <a:gd name="T4" fmla="*/ 4 w 154"/>
              <a:gd name="T5" fmla="*/ 82 h 148"/>
              <a:gd name="T6" fmla="*/ 0 w 154"/>
              <a:gd name="T7" fmla="*/ 70 h 148"/>
              <a:gd name="T8" fmla="*/ 4 w 154"/>
              <a:gd name="T9" fmla="*/ 59 h 148"/>
              <a:gd name="T10" fmla="*/ 11 w 154"/>
              <a:gd name="T11" fmla="*/ 52 h 148"/>
              <a:gd name="T12" fmla="*/ 23 w 154"/>
              <a:gd name="T13" fmla="*/ 47 h 148"/>
              <a:gd name="T14" fmla="*/ 34 w 154"/>
              <a:gd name="T15" fmla="*/ 52 h 148"/>
              <a:gd name="T16" fmla="*/ 55 w 154"/>
              <a:gd name="T17" fmla="*/ 73 h 148"/>
              <a:gd name="T18" fmla="*/ 55 w 154"/>
              <a:gd name="T19" fmla="*/ 16 h 148"/>
              <a:gd name="T20" fmla="*/ 71 w 154"/>
              <a:gd name="T21" fmla="*/ 0 h 148"/>
              <a:gd name="T22" fmla="*/ 83 w 154"/>
              <a:gd name="T23" fmla="*/ 0 h 148"/>
              <a:gd name="T24" fmla="*/ 99 w 154"/>
              <a:gd name="T25" fmla="*/ 16 h 148"/>
              <a:gd name="T26" fmla="*/ 99 w 154"/>
              <a:gd name="T27" fmla="*/ 73 h 148"/>
              <a:gd name="T28" fmla="*/ 120 w 154"/>
              <a:gd name="T29" fmla="*/ 52 h 148"/>
              <a:gd name="T30" fmla="*/ 131 w 154"/>
              <a:gd name="T31" fmla="*/ 47 h 148"/>
              <a:gd name="T32" fmla="*/ 143 w 154"/>
              <a:gd name="T33" fmla="*/ 52 h 148"/>
              <a:gd name="T34" fmla="*/ 150 w 154"/>
              <a:gd name="T35" fmla="*/ 59 h 148"/>
              <a:gd name="T36" fmla="*/ 154 w 154"/>
              <a:gd name="T37" fmla="*/ 70 h 148"/>
              <a:gd name="T38" fmla="*/ 150 w 154"/>
              <a:gd name="T39" fmla="*/ 82 h 148"/>
              <a:gd name="T40" fmla="*/ 88 w 154"/>
              <a:gd name="T41" fmla="*/ 143 h 148"/>
              <a:gd name="T42" fmla="*/ 77 w 154"/>
              <a:gd name="T43" fmla="*/ 148 h 148"/>
              <a:gd name="T44" fmla="*/ 23 w 154"/>
              <a:gd name="T45" fmla="*/ 55 h 148"/>
              <a:gd name="T46" fmla="*/ 17 w 154"/>
              <a:gd name="T47" fmla="*/ 57 h 148"/>
              <a:gd name="T48" fmla="*/ 10 w 154"/>
              <a:gd name="T49" fmla="*/ 64 h 148"/>
              <a:gd name="T50" fmla="*/ 8 w 154"/>
              <a:gd name="T51" fmla="*/ 70 h 148"/>
              <a:gd name="T52" fmla="*/ 10 w 154"/>
              <a:gd name="T53" fmla="*/ 76 h 148"/>
              <a:gd name="T54" fmla="*/ 71 w 154"/>
              <a:gd name="T55" fmla="*/ 137 h 148"/>
              <a:gd name="T56" fmla="*/ 83 w 154"/>
              <a:gd name="T57" fmla="*/ 137 h 148"/>
              <a:gd name="T58" fmla="*/ 144 w 154"/>
              <a:gd name="T59" fmla="*/ 76 h 148"/>
              <a:gd name="T60" fmla="*/ 146 w 154"/>
              <a:gd name="T61" fmla="*/ 70 h 148"/>
              <a:gd name="T62" fmla="*/ 144 w 154"/>
              <a:gd name="T63" fmla="*/ 64 h 148"/>
              <a:gd name="T64" fmla="*/ 137 w 154"/>
              <a:gd name="T65" fmla="*/ 57 h 148"/>
              <a:gd name="T66" fmla="*/ 126 w 154"/>
              <a:gd name="T67" fmla="*/ 57 h 148"/>
              <a:gd name="T68" fmla="*/ 91 w 154"/>
              <a:gd name="T69" fmla="*/ 92 h 148"/>
              <a:gd name="T70" fmla="*/ 91 w 154"/>
              <a:gd name="T71" fmla="*/ 16 h 148"/>
              <a:gd name="T72" fmla="*/ 83 w 154"/>
              <a:gd name="T73" fmla="*/ 8 h 148"/>
              <a:gd name="T74" fmla="*/ 71 w 154"/>
              <a:gd name="T75" fmla="*/ 8 h 148"/>
              <a:gd name="T76" fmla="*/ 63 w 154"/>
              <a:gd name="T77" fmla="*/ 16 h 148"/>
              <a:gd name="T78" fmla="*/ 63 w 154"/>
              <a:gd name="T79" fmla="*/ 92 h 148"/>
              <a:gd name="T80" fmla="*/ 28 w 154"/>
              <a:gd name="T81" fmla="*/ 57 h 148"/>
              <a:gd name="T82" fmla="*/ 23 w 154"/>
              <a:gd name="T83"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48">
                <a:moveTo>
                  <a:pt x="77" y="148"/>
                </a:moveTo>
                <a:cubicBezTo>
                  <a:pt x="73" y="148"/>
                  <a:pt x="69" y="146"/>
                  <a:pt x="66" y="143"/>
                </a:cubicBezTo>
                <a:cubicBezTo>
                  <a:pt x="4" y="82"/>
                  <a:pt x="4" y="82"/>
                  <a:pt x="4" y="82"/>
                </a:cubicBezTo>
                <a:cubicBezTo>
                  <a:pt x="1" y="79"/>
                  <a:pt x="0" y="75"/>
                  <a:pt x="0" y="70"/>
                </a:cubicBezTo>
                <a:cubicBezTo>
                  <a:pt x="0" y="66"/>
                  <a:pt x="1" y="62"/>
                  <a:pt x="4" y="59"/>
                </a:cubicBezTo>
                <a:cubicBezTo>
                  <a:pt x="11" y="52"/>
                  <a:pt x="11" y="52"/>
                  <a:pt x="11" y="52"/>
                </a:cubicBezTo>
                <a:cubicBezTo>
                  <a:pt x="14" y="49"/>
                  <a:pt x="19" y="47"/>
                  <a:pt x="23" y="47"/>
                </a:cubicBezTo>
                <a:cubicBezTo>
                  <a:pt x="27" y="47"/>
                  <a:pt x="31" y="49"/>
                  <a:pt x="34" y="52"/>
                </a:cubicBezTo>
                <a:cubicBezTo>
                  <a:pt x="55" y="73"/>
                  <a:pt x="55" y="73"/>
                  <a:pt x="55" y="73"/>
                </a:cubicBezTo>
                <a:cubicBezTo>
                  <a:pt x="55" y="16"/>
                  <a:pt x="55" y="16"/>
                  <a:pt x="55" y="16"/>
                </a:cubicBezTo>
                <a:cubicBezTo>
                  <a:pt x="55" y="7"/>
                  <a:pt x="62" y="0"/>
                  <a:pt x="71" y="0"/>
                </a:cubicBezTo>
                <a:cubicBezTo>
                  <a:pt x="83" y="0"/>
                  <a:pt x="83" y="0"/>
                  <a:pt x="83" y="0"/>
                </a:cubicBezTo>
                <a:cubicBezTo>
                  <a:pt x="92" y="0"/>
                  <a:pt x="99" y="7"/>
                  <a:pt x="99" y="16"/>
                </a:cubicBezTo>
                <a:cubicBezTo>
                  <a:pt x="99" y="73"/>
                  <a:pt x="99" y="73"/>
                  <a:pt x="99" y="73"/>
                </a:cubicBezTo>
                <a:cubicBezTo>
                  <a:pt x="120" y="52"/>
                  <a:pt x="120" y="52"/>
                  <a:pt x="120" y="52"/>
                </a:cubicBezTo>
                <a:cubicBezTo>
                  <a:pt x="123" y="49"/>
                  <a:pt x="127" y="47"/>
                  <a:pt x="131" y="47"/>
                </a:cubicBezTo>
                <a:cubicBezTo>
                  <a:pt x="135" y="47"/>
                  <a:pt x="140" y="49"/>
                  <a:pt x="143" y="52"/>
                </a:cubicBezTo>
                <a:cubicBezTo>
                  <a:pt x="150" y="59"/>
                  <a:pt x="150" y="59"/>
                  <a:pt x="150" y="59"/>
                </a:cubicBezTo>
                <a:cubicBezTo>
                  <a:pt x="153" y="62"/>
                  <a:pt x="154" y="66"/>
                  <a:pt x="154" y="70"/>
                </a:cubicBezTo>
                <a:cubicBezTo>
                  <a:pt x="154" y="74"/>
                  <a:pt x="153" y="79"/>
                  <a:pt x="150" y="82"/>
                </a:cubicBezTo>
                <a:cubicBezTo>
                  <a:pt x="88" y="143"/>
                  <a:pt x="88" y="143"/>
                  <a:pt x="88" y="143"/>
                </a:cubicBezTo>
                <a:cubicBezTo>
                  <a:pt x="85" y="146"/>
                  <a:pt x="81" y="148"/>
                  <a:pt x="77" y="148"/>
                </a:cubicBezTo>
                <a:close/>
                <a:moveTo>
                  <a:pt x="23" y="55"/>
                </a:moveTo>
                <a:cubicBezTo>
                  <a:pt x="21" y="55"/>
                  <a:pt x="18" y="56"/>
                  <a:pt x="17" y="57"/>
                </a:cubicBezTo>
                <a:cubicBezTo>
                  <a:pt x="10" y="64"/>
                  <a:pt x="10" y="64"/>
                  <a:pt x="10" y="64"/>
                </a:cubicBezTo>
                <a:cubicBezTo>
                  <a:pt x="8" y="66"/>
                  <a:pt x="8" y="68"/>
                  <a:pt x="8" y="70"/>
                </a:cubicBezTo>
                <a:cubicBezTo>
                  <a:pt x="8" y="72"/>
                  <a:pt x="8" y="74"/>
                  <a:pt x="10" y="76"/>
                </a:cubicBezTo>
                <a:cubicBezTo>
                  <a:pt x="71" y="137"/>
                  <a:pt x="71" y="137"/>
                  <a:pt x="71" y="137"/>
                </a:cubicBezTo>
                <a:cubicBezTo>
                  <a:pt x="74" y="140"/>
                  <a:pt x="80" y="140"/>
                  <a:pt x="83" y="137"/>
                </a:cubicBezTo>
                <a:cubicBezTo>
                  <a:pt x="144" y="76"/>
                  <a:pt x="144" y="76"/>
                  <a:pt x="144" y="76"/>
                </a:cubicBezTo>
                <a:cubicBezTo>
                  <a:pt x="146" y="74"/>
                  <a:pt x="146" y="72"/>
                  <a:pt x="146" y="70"/>
                </a:cubicBezTo>
                <a:cubicBezTo>
                  <a:pt x="146" y="68"/>
                  <a:pt x="146" y="66"/>
                  <a:pt x="144" y="64"/>
                </a:cubicBezTo>
                <a:cubicBezTo>
                  <a:pt x="137" y="57"/>
                  <a:pt x="137" y="57"/>
                  <a:pt x="137" y="57"/>
                </a:cubicBezTo>
                <a:cubicBezTo>
                  <a:pt x="134" y="55"/>
                  <a:pt x="129" y="54"/>
                  <a:pt x="126" y="57"/>
                </a:cubicBezTo>
                <a:cubicBezTo>
                  <a:pt x="91" y="92"/>
                  <a:pt x="91" y="92"/>
                  <a:pt x="91" y="92"/>
                </a:cubicBezTo>
                <a:cubicBezTo>
                  <a:pt x="91" y="16"/>
                  <a:pt x="91" y="16"/>
                  <a:pt x="91" y="16"/>
                </a:cubicBezTo>
                <a:cubicBezTo>
                  <a:pt x="91" y="12"/>
                  <a:pt x="87" y="8"/>
                  <a:pt x="83" y="8"/>
                </a:cubicBezTo>
                <a:cubicBezTo>
                  <a:pt x="71" y="8"/>
                  <a:pt x="71" y="8"/>
                  <a:pt x="71" y="8"/>
                </a:cubicBezTo>
                <a:cubicBezTo>
                  <a:pt x="67" y="8"/>
                  <a:pt x="63" y="12"/>
                  <a:pt x="63" y="16"/>
                </a:cubicBezTo>
                <a:cubicBezTo>
                  <a:pt x="63" y="92"/>
                  <a:pt x="63" y="92"/>
                  <a:pt x="63" y="92"/>
                </a:cubicBezTo>
                <a:cubicBezTo>
                  <a:pt x="28" y="57"/>
                  <a:pt x="28" y="57"/>
                  <a:pt x="28" y="57"/>
                </a:cubicBezTo>
                <a:cubicBezTo>
                  <a:pt x="27" y="56"/>
                  <a:pt x="25" y="55"/>
                  <a:pt x="23"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5E345CE2-0DE2-9E4A-B9D7-4DFD0B742DC9}"/>
              </a:ext>
            </a:extLst>
          </p:cNvPr>
          <p:cNvSpPr>
            <a:spLocks noEditPoints="1"/>
          </p:cNvSpPr>
          <p:nvPr/>
        </p:nvSpPr>
        <p:spPr bwMode="auto">
          <a:xfrm>
            <a:off x="10348413" y="1833924"/>
            <a:ext cx="361235" cy="323067"/>
          </a:xfrm>
          <a:custGeom>
            <a:avLst/>
            <a:gdLst>
              <a:gd name="T0" fmla="*/ 22 w 177"/>
              <a:gd name="T1" fmla="*/ 159 h 159"/>
              <a:gd name="T2" fmla="*/ 16 w 177"/>
              <a:gd name="T3" fmla="*/ 156 h 159"/>
              <a:gd name="T4" fmla="*/ 13 w 177"/>
              <a:gd name="T5" fmla="*/ 150 h 159"/>
              <a:gd name="T6" fmla="*/ 12 w 177"/>
              <a:gd name="T7" fmla="*/ 148 h 159"/>
              <a:gd name="T8" fmla="*/ 0 w 177"/>
              <a:gd name="T9" fmla="*/ 104 h 159"/>
              <a:gd name="T10" fmla="*/ 5 w 177"/>
              <a:gd name="T11" fmla="*/ 71 h 159"/>
              <a:gd name="T12" fmla="*/ 91 w 177"/>
              <a:gd name="T13" fmla="*/ 30 h 159"/>
              <a:gd name="T14" fmla="*/ 108 w 177"/>
              <a:gd name="T15" fmla="*/ 30 h 159"/>
              <a:gd name="T16" fmla="*/ 108 w 177"/>
              <a:gd name="T17" fmla="*/ 10 h 159"/>
              <a:gd name="T18" fmla="*/ 118 w 177"/>
              <a:gd name="T19" fmla="*/ 0 h 159"/>
              <a:gd name="T20" fmla="*/ 125 w 177"/>
              <a:gd name="T21" fmla="*/ 3 h 159"/>
              <a:gd name="T22" fmla="*/ 174 w 177"/>
              <a:gd name="T23" fmla="*/ 51 h 159"/>
              <a:gd name="T24" fmla="*/ 177 w 177"/>
              <a:gd name="T25" fmla="*/ 58 h 159"/>
              <a:gd name="T26" fmla="*/ 174 w 177"/>
              <a:gd name="T27" fmla="*/ 65 h 159"/>
              <a:gd name="T28" fmla="*/ 125 w 177"/>
              <a:gd name="T29" fmla="*/ 114 h 159"/>
              <a:gd name="T30" fmla="*/ 118 w 177"/>
              <a:gd name="T31" fmla="*/ 117 h 159"/>
              <a:gd name="T32" fmla="*/ 108 w 177"/>
              <a:gd name="T33" fmla="*/ 107 h 159"/>
              <a:gd name="T34" fmla="*/ 108 w 177"/>
              <a:gd name="T35" fmla="*/ 86 h 159"/>
              <a:gd name="T36" fmla="*/ 91 w 177"/>
              <a:gd name="T37" fmla="*/ 86 h 159"/>
              <a:gd name="T38" fmla="*/ 28 w 177"/>
              <a:gd name="T39" fmla="*/ 135 h 159"/>
              <a:gd name="T40" fmla="*/ 28 w 177"/>
              <a:gd name="T41" fmla="*/ 147 h 159"/>
              <a:gd name="T42" fmla="*/ 28 w 177"/>
              <a:gd name="T43" fmla="*/ 148 h 159"/>
              <a:gd name="T44" fmla="*/ 29 w 177"/>
              <a:gd name="T45" fmla="*/ 152 h 159"/>
              <a:gd name="T46" fmla="*/ 22 w 177"/>
              <a:gd name="T47" fmla="*/ 159 h 159"/>
              <a:gd name="T48" fmla="*/ 91 w 177"/>
              <a:gd name="T49" fmla="*/ 38 h 159"/>
              <a:gd name="T50" fmla="*/ 12 w 177"/>
              <a:gd name="T51" fmla="*/ 74 h 159"/>
              <a:gd name="T52" fmla="*/ 8 w 177"/>
              <a:gd name="T53" fmla="*/ 104 h 159"/>
              <a:gd name="T54" fmla="*/ 19 w 177"/>
              <a:gd name="T55" fmla="*/ 144 h 159"/>
              <a:gd name="T56" fmla="*/ 20 w 177"/>
              <a:gd name="T57" fmla="*/ 147 h 159"/>
              <a:gd name="T58" fmla="*/ 20 w 177"/>
              <a:gd name="T59" fmla="*/ 147 h 159"/>
              <a:gd name="T60" fmla="*/ 20 w 177"/>
              <a:gd name="T61" fmla="*/ 135 h 159"/>
              <a:gd name="T62" fmla="*/ 91 w 177"/>
              <a:gd name="T63" fmla="*/ 78 h 159"/>
              <a:gd name="T64" fmla="*/ 116 w 177"/>
              <a:gd name="T65" fmla="*/ 78 h 159"/>
              <a:gd name="T66" fmla="*/ 116 w 177"/>
              <a:gd name="T67" fmla="*/ 107 h 159"/>
              <a:gd name="T68" fmla="*/ 120 w 177"/>
              <a:gd name="T69" fmla="*/ 108 h 159"/>
              <a:gd name="T70" fmla="*/ 168 w 177"/>
              <a:gd name="T71" fmla="*/ 60 h 159"/>
              <a:gd name="T72" fmla="*/ 169 w 177"/>
              <a:gd name="T73" fmla="*/ 58 h 159"/>
              <a:gd name="T74" fmla="*/ 168 w 177"/>
              <a:gd name="T75" fmla="*/ 57 h 159"/>
              <a:gd name="T76" fmla="*/ 120 w 177"/>
              <a:gd name="T77" fmla="*/ 9 h 159"/>
              <a:gd name="T78" fmla="*/ 116 w 177"/>
              <a:gd name="T79" fmla="*/ 10 h 159"/>
              <a:gd name="T80" fmla="*/ 116 w 177"/>
              <a:gd name="T81" fmla="*/ 38 h 159"/>
              <a:gd name="T82" fmla="*/ 91 w 177"/>
              <a:gd name="T83" fmla="*/ 3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159">
                <a:moveTo>
                  <a:pt x="22" y="159"/>
                </a:moveTo>
                <a:cubicBezTo>
                  <a:pt x="18" y="159"/>
                  <a:pt x="16" y="156"/>
                  <a:pt x="16" y="156"/>
                </a:cubicBezTo>
                <a:cubicBezTo>
                  <a:pt x="14" y="154"/>
                  <a:pt x="14" y="152"/>
                  <a:pt x="13" y="150"/>
                </a:cubicBezTo>
                <a:cubicBezTo>
                  <a:pt x="12" y="149"/>
                  <a:pt x="12" y="148"/>
                  <a:pt x="12" y="148"/>
                </a:cubicBezTo>
                <a:cubicBezTo>
                  <a:pt x="4" y="129"/>
                  <a:pt x="0" y="114"/>
                  <a:pt x="0" y="104"/>
                </a:cubicBezTo>
                <a:cubicBezTo>
                  <a:pt x="0" y="90"/>
                  <a:pt x="1" y="80"/>
                  <a:pt x="5" y="71"/>
                </a:cubicBezTo>
                <a:cubicBezTo>
                  <a:pt x="16" y="43"/>
                  <a:pt x="44" y="30"/>
                  <a:pt x="91" y="30"/>
                </a:cubicBezTo>
                <a:cubicBezTo>
                  <a:pt x="108" y="30"/>
                  <a:pt x="108" y="30"/>
                  <a:pt x="108" y="30"/>
                </a:cubicBezTo>
                <a:cubicBezTo>
                  <a:pt x="108" y="10"/>
                  <a:pt x="108" y="10"/>
                  <a:pt x="108" y="10"/>
                </a:cubicBezTo>
                <a:cubicBezTo>
                  <a:pt x="108" y="4"/>
                  <a:pt x="113" y="0"/>
                  <a:pt x="118" y="0"/>
                </a:cubicBezTo>
                <a:cubicBezTo>
                  <a:pt x="121" y="0"/>
                  <a:pt x="123" y="1"/>
                  <a:pt x="125" y="3"/>
                </a:cubicBezTo>
                <a:cubicBezTo>
                  <a:pt x="174" y="51"/>
                  <a:pt x="174" y="51"/>
                  <a:pt x="174" y="51"/>
                </a:cubicBezTo>
                <a:cubicBezTo>
                  <a:pt x="175" y="53"/>
                  <a:pt x="177" y="56"/>
                  <a:pt x="177" y="58"/>
                </a:cubicBezTo>
                <a:cubicBezTo>
                  <a:pt x="177" y="61"/>
                  <a:pt x="175" y="63"/>
                  <a:pt x="174" y="65"/>
                </a:cubicBezTo>
                <a:cubicBezTo>
                  <a:pt x="125" y="114"/>
                  <a:pt x="125" y="114"/>
                  <a:pt x="125" y="114"/>
                </a:cubicBezTo>
                <a:cubicBezTo>
                  <a:pt x="123" y="116"/>
                  <a:pt x="121" y="117"/>
                  <a:pt x="118" y="117"/>
                </a:cubicBezTo>
                <a:cubicBezTo>
                  <a:pt x="113" y="117"/>
                  <a:pt x="108" y="112"/>
                  <a:pt x="108" y="107"/>
                </a:cubicBezTo>
                <a:cubicBezTo>
                  <a:pt x="108" y="86"/>
                  <a:pt x="108" y="86"/>
                  <a:pt x="108" y="86"/>
                </a:cubicBezTo>
                <a:cubicBezTo>
                  <a:pt x="91" y="86"/>
                  <a:pt x="91" y="86"/>
                  <a:pt x="91" y="86"/>
                </a:cubicBezTo>
                <a:cubicBezTo>
                  <a:pt x="50" y="86"/>
                  <a:pt x="28" y="94"/>
                  <a:pt x="28" y="135"/>
                </a:cubicBezTo>
                <a:cubicBezTo>
                  <a:pt x="28" y="139"/>
                  <a:pt x="28" y="142"/>
                  <a:pt x="28" y="147"/>
                </a:cubicBezTo>
                <a:cubicBezTo>
                  <a:pt x="28" y="147"/>
                  <a:pt x="28" y="148"/>
                  <a:pt x="28" y="148"/>
                </a:cubicBezTo>
                <a:cubicBezTo>
                  <a:pt x="29" y="149"/>
                  <a:pt x="29" y="150"/>
                  <a:pt x="29" y="152"/>
                </a:cubicBezTo>
                <a:cubicBezTo>
                  <a:pt x="29" y="156"/>
                  <a:pt x="26" y="159"/>
                  <a:pt x="22" y="159"/>
                </a:cubicBezTo>
                <a:close/>
                <a:moveTo>
                  <a:pt x="91" y="38"/>
                </a:moveTo>
                <a:cubicBezTo>
                  <a:pt x="48" y="38"/>
                  <a:pt x="22" y="50"/>
                  <a:pt x="12" y="74"/>
                </a:cubicBezTo>
                <a:cubicBezTo>
                  <a:pt x="9" y="82"/>
                  <a:pt x="8" y="91"/>
                  <a:pt x="8" y="104"/>
                </a:cubicBezTo>
                <a:cubicBezTo>
                  <a:pt x="8" y="113"/>
                  <a:pt x="12" y="127"/>
                  <a:pt x="19" y="144"/>
                </a:cubicBezTo>
                <a:cubicBezTo>
                  <a:pt x="19" y="145"/>
                  <a:pt x="20" y="146"/>
                  <a:pt x="20" y="147"/>
                </a:cubicBezTo>
                <a:cubicBezTo>
                  <a:pt x="20" y="147"/>
                  <a:pt x="20" y="147"/>
                  <a:pt x="20" y="147"/>
                </a:cubicBezTo>
                <a:cubicBezTo>
                  <a:pt x="20" y="142"/>
                  <a:pt x="20" y="139"/>
                  <a:pt x="20" y="135"/>
                </a:cubicBezTo>
                <a:cubicBezTo>
                  <a:pt x="20" y="83"/>
                  <a:pt x="57" y="78"/>
                  <a:pt x="91" y="78"/>
                </a:cubicBezTo>
                <a:cubicBezTo>
                  <a:pt x="116" y="78"/>
                  <a:pt x="116" y="78"/>
                  <a:pt x="116" y="78"/>
                </a:cubicBezTo>
                <a:cubicBezTo>
                  <a:pt x="116" y="107"/>
                  <a:pt x="116" y="107"/>
                  <a:pt x="116" y="107"/>
                </a:cubicBezTo>
                <a:cubicBezTo>
                  <a:pt x="116" y="108"/>
                  <a:pt x="118" y="109"/>
                  <a:pt x="120" y="108"/>
                </a:cubicBezTo>
                <a:cubicBezTo>
                  <a:pt x="168" y="60"/>
                  <a:pt x="168" y="60"/>
                  <a:pt x="168" y="60"/>
                </a:cubicBezTo>
                <a:cubicBezTo>
                  <a:pt x="168" y="59"/>
                  <a:pt x="169" y="59"/>
                  <a:pt x="169" y="58"/>
                </a:cubicBezTo>
                <a:cubicBezTo>
                  <a:pt x="169" y="58"/>
                  <a:pt x="168" y="57"/>
                  <a:pt x="168" y="57"/>
                </a:cubicBezTo>
                <a:cubicBezTo>
                  <a:pt x="120" y="9"/>
                  <a:pt x="120" y="9"/>
                  <a:pt x="120" y="9"/>
                </a:cubicBezTo>
                <a:cubicBezTo>
                  <a:pt x="118" y="7"/>
                  <a:pt x="116" y="8"/>
                  <a:pt x="116" y="10"/>
                </a:cubicBezTo>
                <a:cubicBezTo>
                  <a:pt x="116" y="38"/>
                  <a:pt x="116" y="38"/>
                  <a:pt x="116" y="38"/>
                </a:cubicBezTo>
                <a:lnTo>
                  <a:pt x="91" y="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53001CC5-5952-4A4A-A093-938E56FD646C}"/>
              </a:ext>
            </a:extLst>
          </p:cNvPr>
          <p:cNvSpPr>
            <a:spLocks noEditPoints="1"/>
          </p:cNvSpPr>
          <p:nvPr/>
        </p:nvSpPr>
        <p:spPr bwMode="auto">
          <a:xfrm>
            <a:off x="10401575" y="4227619"/>
            <a:ext cx="256273" cy="260362"/>
          </a:xfrm>
          <a:custGeom>
            <a:avLst/>
            <a:gdLst>
              <a:gd name="T0" fmla="*/ 99 w 126"/>
              <a:gd name="T1" fmla="*/ 127 h 128"/>
              <a:gd name="T2" fmla="*/ 90 w 126"/>
              <a:gd name="T3" fmla="*/ 123 h 128"/>
              <a:gd name="T4" fmla="*/ 63 w 126"/>
              <a:gd name="T5" fmla="*/ 97 h 128"/>
              <a:gd name="T6" fmla="*/ 37 w 126"/>
              <a:gd name="T7" fmla="*/ 123 h 128"/>
              <a:gd name="T8" fmla="*/ 18 w 126"/>
              <a:gd name="T9" fmla="*/ 123 h 128"/>
              <a:gd name="T10" fmla="*/ 4 w 126"/>
              <a:gd name="T11" fmla="*/ 110 h 128"/>
              <a:gd name="T12" fmla="*/ 0 w 126"/>
              <a:gd name="T13" fmla="*/ 100 h 128"/>
              <a:gd name="T14" fmla="*/ 4 w 126"/>
              <a:gd name="T15" fmla="*/ 91 h 128"/>
              <a:gd name="T16" fmla="*/ 31 w 126"/>
              <a:gd name="T17" fmla="*/ 64 h 128"/>
              <a:gd name="T18" fmla="*/ 4 w 126"/>
              <a:gd name="T19" fmla="*/ 38 h 128"/>
              <a:gd name="T20" fmla="*/ 0 w 126"/>
              <a:gd name="T21" fmla="*/ 28 h 128"/>
              <a:gd name="T22" fmla="*/ 4 w 126"/>
              <a:gd name="T23" fmla="*/ 19 h 128"/>
              <a:gd name="T24" fmla="*/ 18 w 126"/>
              <a:gd name="T25" fmla="*/ 5 h 128"/>
              <a:gd name="T26" fmla="*/ 37 w 126"/>
              <a:gd name="T27" fmla="*/ 5 h 128"/>
              <a:gd name="T28" fmla="*/ 63 w 126"/>
              <a:gd name="T29" fmla="*/ 32 h 128"/>
              <a:gd name="T30" fmla="*/ 90 w 126"/>
              <a:gd name="T31" fmla="*/ 5 h 128"/>
              <a:gd name="T32" fmla="*/ 109 w 126"/>
              <a:gd name="T33" fmla="*/ 5 h 128"/>
              <a:gd name="T34" fmla="*/ 122 w 126"/>
              <a:gd name="T35" fmla="*/ 19 h 128"/>
              <a:gd name="T36" fmla="*/ 126 w 126"/>
              <a:gd name="T37" fmla="*/ 28 h 128"/>
              <a:gd name="T38" fmla="*/ 122 w 126"/>
              <a:gd name="T39" fmla="*/ 38 h 128"/>
              <a:gd name="T40" fmla="*/ 96 w 126"/>
              <a:gd name="T41" fmla="*/ 64 h 128"/>
              <a:gd name="T42" fmla="*/ 122 w 126"/>
              <a:gd name="T43" fmla="*/ 91 h 128"/>
              <a:gd name="T44" fmla="*/ 126 w 126"/>
              <a:gd name="T45" fmla="*/ 100 h 128"/>
              <a:gd name="T46" fmla="*/ 122 w 126"/>
              <a:gd name="T47" fmla="*/ 110 h 128"/>
              <a:gd name="T48" fmla="*/ 109 w 126"/>
              <a:gd name="T49" fmla="*/ 123 h 128"/>
              <a:gd name="T50" fmla="*/ 99 w 126"/>
              <a:gd name="T51" fmla="*/ 127 h 128"/>
              <a:gd name="T52" fmla="*/ 63 w 126"/>
              <a:gd name="T53" fmla="*/ 86 h 128"/>
              <a:gd name="T54" fmla="*/ 95 w 126"/>
              <a:gd name="T55" fmla="*/ 118 h 128"/>
              <a:gd name="T56" fmla="*/ 103 w 126"/>
              <a:gd name="T57" fmla="*/ 118 h 128"/>
              <a:gd name="T58" fmla="*/ 117 w 126"/>
              <a:gd name="T59" fmla="*/ 104 h 128"/>
              <a:gd name="T60" fmla="*/ 118 w 126"/>
              <a:gd name="T61" fmla="*/ 100 h 128"/>
              <a:gd name="T62" fmla="*/ 117 w 126"/>
              <a:gd name="T63" fmla="*/ 96 h 128"/>
              <a:gd name="T64" fmla="*/ 85 w 126"/>
              <a:gd name="T65" fmla="*/ 64 h 128"/>
              <a:gd name="T66" fmla="*/ 117 w 126"/>
              <a:gd name="T67" fmla="*/ 32 h 128"/>
              <a:gd name="T68" fmla="*/ 118 w 126"/>
              <a:gd name="T69" fmla="*/ 28 h 128"/>
              <a:gd name="T70" fmla="*/ 117 w 126"/>
              <a:gd name="T71" fmla="*/ 24 h 128"/>
              <a:gd name="T72" fmla="*/ 103 w 126"/>
              <a:gd name="T73" fmla="*/ 11 h 128"/>
              <a:gd name="T74" fmla="*/ 95 w 126"/>
              <a:gd name="T75" fmla="*/ 11 h 128"/>
              <a:gd name="T76" fmla="*/ 63 w 126"/>
              <a:gd name="T77" fmla="*/ 43 h 128"/>
              <a:gd name="T78" fmla="*/ 31 w 126"/>
              <a:gd name="T79" fmla="*/ 11 h 128"/>
              <a:gd name="T80" fmla="*/ 24 w 126"/>
              <a:gd name="T81" fmla="*/ 11 h 128"/>
              <a:gd name="T82" fmla="*/ 10 w 126"/>
              <a:gd name="T83" fmla="*/ 24 h 128"/>
              <a:gd name="T84" fmla="*/ 8 w 126"/>
              <a:gd name="T85" fmla="*/ 28 h 128"/>
              <a:gd name="T86" fmla="*/ 10 w 126"/>
              <a:gd name="T87" fmla="*/ 32 h 128"/>
              <a:gd name="T88" fmla="*/ 42 w 126"/>
              <a:gd name="T89" fmla="*/ 64 h 128"/>
              <a:gd name="T90" fmla="*/ 10 w 126"/>
              <a:gd name="T91" fmla="*/ 96 h 128"/>
              <a:gd name="T92" fmla="*/ 8 w 126"/>
              <a:gd name="T93" fmla="*/ 100 h 128"/>
              <a:gd name="T94" fmla="*/ 10 w 126"/>
              <a:gd name="T95" fmla="*/ 104 h 128"/>
              <a:gd name="T96" fmla="*/ 24 w 126"/>
              <a:gd name="T97" fmla="*/ 118 h 128"/>
              <a:gd name="T98" fmla="*/ 31 w 126"/>
              <a:gd name="T99" fmla="*/ 118 h 128"/>
              <a:gd name="T100" fmla="*/ 63 w 126"/>
              <a:gd name="T101"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28">
                <a:moveTo>
                  <a:pt x="99" y="127"/>
                </a:moveTo>
                <a:cubicBezTo>
                  <a:pt x="96" y="127"/>
                  <a:pt x="92" y="126"/>
                  <a:pt x="90" y="123"/>
                </a:cubicBezTo>
                <a:cubicBezTo>
                  <a:pt x="63" y="97"/>
                  <a:pt x="63" y="97"/>
                  <a:pt x="63" y="97"/>
                </a:cubicBezTo>
                <a:cubicBezTo>
                  <a:pt x="37" y="123"/>
                  <a:pt x="37" y="123"/>
                  <a:pt x="37" y="123"/>
                </a:cubicBezTo>
                <a:cubicBezTo>
                  <a:pt x="32" y="128"/>
                  <a:pt x="23" y="128"/>
                  <a:pt x="18" y="123"/>
                </a:cubicBezTo>
                <a:cubicBezTo>
                  <a:pt x="4" y="110"/>
                  <a:pt x="4" y="110"/>
                  <a:pt x="4" y="110"/>
                </a:cubicBezTo>
                <a:cubicBezTo>
                  <a:pt x="2" y="107"/>
                  <a:pt x="0" y="104"/>
                  <a:pt x="0" y="100"/>
                </a:cubicBezTo>
                <a:cubicBezTo>
                  <a:pt x="0" y="97"/>
                  <a:pt x="2" y="93"/>
                  <a:pt x="4" y="91"/>
                </a:cubicBezTo>
                <a:cubicBezTo>
                  <a:pt x="31" y="64"/>
                  <a:pt x="31" y="64"/>
                  <a:pt x="31" y="64"/>
                </a:cubicBezTo>
                <a:cubicBezTo>
                  <a:pt x="4" y="38"/>
                  <a:pt x="4" y="38"/>
                  <a:pt x="4" y="38"/>
                </a:cubicBezTo>
                <a:cubicBezTo>
                  <a:pt x="2" y="35"/>
                  <a:pt x="0" y="32"/>
                  <a:pt x="0" y="28"/>
                </a:cubicBezTo>
                <a:cubicBezTo>
                  <a:pt x="0" y="25"/>
                  <a:pt x="2" y="21"/>
                  <a:pt x="4" y="19"/>
                </a:cubicBezTo>
                <a:cubicBezTo>
                  <a:pt x="18" y="5"/>
                  <a:pt x="18" y="5"/>
                  <a:pt x="18" y="5"/>
                </a:cubicBezTo>
                <a:cubicBezTo>
                  <a:pt x="23" y="0"/>
                  <a:pt x="32" y="0"/>
                  <a:pt x="37" y="5"/>
                </a:cubicBezTo>
                <a:cubicBezTo>
                  <a:pt x="63" y="32"/>
                  <a:pt x="63" y="32"/>
                  <a:pt x="63" y="32"/>
                </a:cubicBezTo>
                <a:cubicBezTo>
                  <a:pt x="90" y="5"/>
                  <a:pt x="90" y="5"/>
                  <a:pt x="90" y="5"/>
                </a:cubicBezTo>
                <a:cubicBezTo>
                  <a:pt x="95" y="0"/>
                  <a:pt x="104" y="0"/>
                  <a:pt x="109" y="5"/>
                </a:cubicBezTo>
                <a:cubicBezTo>
                  <a:pt x="122" y="19"/>
                  <a:pt x="122" y="19"/>
                  <a:pt x="122" y="19"/>
                </a:cubicBezTo>
                <a:cubicBezTo>
                  <a:pt x="125" y="21"/>
                  <a:pt x="126" y="25"/>
                  <a:pt x="126" y="28"/>
                </a:cubicBezTo>
                <a:cubicBezTo>
                  <a:pt x="126" y="32"/>
                  <a:pt x="125" y="35"/>
                  <a:pt x="122" y="38"/>
                </a:cubicBezTo>
                <a:cubicBezTo>
                  <a:pt x="96" y="64"/>
                  <a:pt x="96" y="64"/>
                  <a:pt x="96" y="64"/>
                </a:cubicBezTo>
                <a:cubicBezTo>
                  <a:pt x="122" y="91"/>
                  <a:pt x="122" y="91"/>
                  <a:pt x="122" y="91"/>
                </a:cubicBezTo>
                <a:cubicBezTo>
                  <a:pt x="125" y="93"/>
                  <a:pt x="126" y="97"/>
                  <a:pt x="126" y="100"/>
                </a:cubicBezTo>
                <a:cubicBezTo>
                  <a:pt x="126" y="104"/>
                  <a:pt x="125" y="107"/>
                  <a:pt x="122" y="110"/>
                </a:cubicBezTo>
                <a:cubicBezTo>
                  <a:pt x="109" y="123"/>
                  <a:pt x="109" y="123"/>
                  <a:pt x="109" y="123"/>
                </a:cubicBezTo>
                <a:cubicBezTo>
                  <a:pt x="106" y="126"/>
                  <a:pt x="103" y="127"/>
                  <a:pt x="99" y="127"/>
                </a:cubicBezTo>
                <a:close/>
                <a:moveTo>
                  <a:pt x="63" y="86"/>
                </a:moveTo>
                <a:cubicBezTo>
                  <a:pt x="95" y="118"/>
                  <a:pt x="95" y="118"/>
                  <a:pt x="95" y="118"/>
                </a:cubicBezTo>
                <a:cubicBezTo>
                  <a:pt x="97" y="120"/>
                  <a:pt x="101" y="120"/>
                  <a:pt x="103" y="118"/>
                </a:cubicBezTo>
                <a:cubicBezTo>
                  <a:pt x="117" y="104"/>
                  <a:pt x="117" y="104"/>
                  <a:pt x="117" y="104"/>
                </a:cubicBezTo>
                <a:cubicBezTo>
                  <a:pt x="118" y="103"/>
                  <a:pt x="118" y="102"/>
                  <a:pt x="118" y="100"/>
                </a:cubicBezTo>
                <a:cubicBezTo>
                  <a:pt x="118" y="99"/>
                  <a:pt x="118" y="97"/>
                  <a:pt x="117" y="96"/>
                </a:cubicBezTo>
                <a:cubicBezTo>
                  <a:pt x="85" y="64"/>
                  <a:pt x="85" y="64"/>
                  <a:pt x="85" y="64"/>
                </a:cubicBezTo>
                <a:cubicBezTo>
                  <a:pt x="117" y="32"/>
                  <a:pt x="117" y="32"/>
                  <a:pt x="117" y="32"/>
                </a:cubicBezTo>
                <a:cubicBezTo>
                  <a:pt x="118" y="31"/>
                  <a:pt x="118" y="30"/>
                  <a:pt x="118" y="28"/>
                </a:cubicBezTo>
                <a:cubicBezTo>
                  <a:pt x="118" y="27"/>
                  <a:pt x="118" y="25"/>
                  <a:pt x="117" y="24"/>
                </a:cubicBezTo>
                <a:cubicBezTo>
                  <a:pt x="103" y="11"/>
                  <a:pt x="103" y="11"/>
                  <a:pt x="103" y="11"/>
                </a:cubicBezTo>
                <a:cubicBezTo>
                  <a:pt x="101" y="9"/>
                  <a:pt x="97" y="9"/>
                  <a:pt x="95" y="11"/>
                </a:cubicBezTo>
                <a:cubicBezTo>
                  <a:pt x="63" y="43"/>
                  <a:pt x="63" y="43"/>
                  <a:pt x="63" y="43"/>
                </a:cubicBezTo>
                <a:cubicBezTo>
                  <a:pt x="31" y="11"/>
                  <a:pt x="31" y="11"/>
                  <a:pt x="31" y="11"/>
                </a:cubicBezTo>
                <a:cubicBezTo>
                  <a:pt x="29" y="9"/>
                  <a:pt x="26" y="9"/>
                  <a:pt x="24" y="11"/>
                </a:cubicBezTo>
                <a:cubicBezTo>
                  <a:pt x="10" y="24"/>
                  <a:pt x="10" y="24"/>
                  <a:pt x="10" y="24"/>
                </a:cubicBezTo>
                <a:cubicBezTo>
                  <a:pt x="9" y="25"/>
                  <a:pt x="8" y="27"/>
                  <a:pt x="8" y="28"/>
                </a:cubicBezTo>
                <a:cubicBezTo>
                  <a:pt x="8" y="30"/>
                  <a:pt x="9" y="31"/>
                  <a:pt x="10" y="32"/>
                </a:cubicBezTo>
                <a:cubicBezTo>
                  <a:pt x="42" y="64"/>
                  <a:pt x="42" y="64"/>
                  <a:pt x="42" y="64"/>
                </a:cubicBezTo>
                <a:cubicBezTo>
                  <a:pt x="10" y="96"/>
                  <a:pt x="10" y="96"/>
                  <a:pt x="10" y="96"/>
                </a:cubicBezTo>
                <a:cubicBezTo>
                  <a:pt x="9" y="97"/>
                  <a:pt x="8" y="99"/>
                  <a:pt x="8" y="100"/>
                </a:cubicBezTo>
                <a:cubicBezTo>
                  <a:pt x="8" y="102"/>
                  <a:pt x="9" y="103"/>
                  <a:pt x="10" y="104"/>
                </a:cubicBezTo>
                <a:cubicBezTo>
                  <a:pt x="24" y="118"/>
                  <a:pt x="24" y="118"/>
                  <a:pt x="24" y="118"/>
                </a:cubicBezTo>
                <a:cubicBezTo>
                  <a:pt x="26" y="120"/>
                  <a:pt x="29" y="120"/>
                  <a:pt x="31" y="118"/>
                </a:cubicBezTo>
                <a:lnTo>
                  <a:pt x="63"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708D6D79-29E6-1F4E-B1E6-526DAACD7B51}"/>
              </a:ext>
            </a:extLst>
          </p:cNvPr>
          <p:cNvSpPr>
            <a:spLocks noEditPoints="1"/>
          </p:cNvSpPr>
          <p:nvPr/>
        </p:nvSpPr>
        <p:spPr bwMode="auto">
          <a:xfrm>
            <a:off x="9564600" y="4963722"/>
            <a:ext cx="351693" cy="298530"/>
          </a:xfrm>
          <a:custGeom>
            <a:avLst/>
            <a:gdLst>
              <a:gd name="T0" fmla="*/ 112 w 173"/>
              <a:gd name="T1" fmla="*/ 147 h 147"/>
              <a:gd name="T2" fmla="*/ 88 w 173"/>
              <a:gd name="T3" fmla="*/ 54 h 147"/>
              <a:gd name="T4" fmla="*/ 150 w 173"/>
              <a:gd name="T5" fmla="*/ 0 h 147"/>
              <a:gd name="T6" fmla="*/ 160 w 173"/>
              <a:gd name="T7" fmla="*/ 23 h 147"/>
              <a:gd name="T8" fmla="*/ 143 w 173"/>
              <a:gd name="T9" fmla="*/ 33 h 147"/>
              <a:gd name="T10" fmla="*/ 122 w 173"/>
              <a:gd name="T11" fmla="*/ 58 h 147"/>
              <a:gd name="T12" fmla="*/ 150 w 173"/>
              <a:gd name="T13" fmla="*/ 63 h 147"/>
              <a:gd name="T14" fmla="*/ 173 w 173"/>
              <a:gd name="T15" fmla="*/ 124 h 147"/>
              <a:gd name="T16" fmla="*/ 143 w 173"/>
              <a:gd name="T17" fmla="*/ 8 h 147"/>
              <a:gd name="T18" fmla="*/ 96 w 173"/>
              <a:gd name="T19" fmla="*/ 124 h 147"/>
              <a:gd name="T20" fmla="*/ 150 w 173"/>
              <a:gd name="T21" fmla="*/ 139 h 147"/>
              <a:gd name="T22" fmla="*/ 165 w 173"/>
              <a:gd name="T23" fmla="*/ 86 h 147"/>
              <a:gd name="T24" fmla="*/ 127 w 173"/>
              <a:gd name="T25" fmla="*/ 71 h 147"/>
              <a:gd name="T26" fmla="*/ 114 w 173"/>
              <a:gd name="T27" fmla="*/ 54 h 147"/>
              <a:gd name="T28" fmla="*/ 150 w 173"/>
              <a:gd name="T29" fmla="*/ 25 h 147"/>
              <a:gd name="T30" fmla="*/ 152 w 173"/>
              <a:gd name="T31" fmla="*/ 10 h 147"/>
              <a:gd name="T32" fmla="*/ 143 w 173"/>
              <a:gd name="T33" fmla="*/ 8 h 147"/>
              <a:gd name="T34" fmla="*/ 23 w 173"/>
              <a:gd name="T35" fmla="*/ 147 h 147"/>
              <a:gd name="T36" fmla="*/ 0 w 173"/>
              <a:gd name="T37" fmla="*/ 54 h 147"/>
              <a:gd name="T38" fmla="*/ 61 w 173"/>
              <a:gd name="T39" fmla="*/ 0 h 147"/>
              <a:gd name="T40" fmla="*/ 71 w 173"/>
              <a:gd name="T41" fmla="*/ 23 h 147"/>
              <a:gd name="T42" fmla="*/ 54 w 173"/>
              <a:gd name="T43" fmla="*/ 33 h 147"/>
              <a:gd name="T44" fmla="*/ 33 w 173"/>
              <a:gd name="T45" fmla="*/ 58 h 147"/>
              <a:gd name="T46" fmla="*/ 61 w 173"/>
              <a:gd name="T47" fmla="*/ 63 h 147"/>
              <a:gd name="T48" fmla="*/ 84 w 173"/>
              <a:gd name="T49" fmla="*/ 124 h 147"/>
              <a:gd name="T50" fmla="*/ 54 w 173"/>
              <a:gd name="T51" fmla="*/ 8 h 147"/>
              <a:gd name="T52" fmla="*/ 8 w 173"/>
              <a:gd name="T53" fmla="*/ 124 h 147"/>
              <a:gd name="T54" fmla="*/ 61 w 173"/>
              <a:gd name="T55" fmla="*/ 139 h 147"/>
              <a:gd name="T56" fmla="*/ 76 w 173"/>
              <a:gd name="T57" fmla="*/ 86 h 147"/>
              <a:gd name="T58" fmla="*/ 38 w 173"/>
              <a:gd name="T59" fmla="*/ 71 h 147"/>
              <a:gd name="T60" fmla="*/ 25 w 173"/>
              <a:gd name="T61" fmla="*/ 54 h 147"/>
              <a:gd name="T62" fmla="*/ 61 w 173"/>
              <a:gd name="T63" fmla="*/ 25 h 147"/>
              <a:gd name="T64" fmla="*/ 63 w 173"/>
              <a:gd name="T65" fmla="*/ 10 h 147"/>
              <a:gd name="T66" fmla="*/ 54 w 173"/>
              <a:gd name="T67"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50" y="147"/>
                </a:moveTo>
                <a:cubicBezTo>
                  <a:pt x="112" y="147"/>
                  <a:pt x="112" y="147"/>
                  <a:pt x="112" y="147"/>
                </a:cubicBezTo>
                <a:cubicBezTo>
                  <a:pt x="99" y="147"/>
                  <a:pt x="88" y="137"/>
                  <a:pt x="88" y="124"/>
                </a:cubicBezTo>
                <a:cubicBezTo>
                  <a:pt x="88" y="54"/>
                  <a:pt x="88" y="54"/>
                  <a:pt x="88" y="54"/>
                </a:cubicBezTo>
                <a:cubicBezTo>
                  <a:pt x="88" y="24"/>
                  <a:pt x="113" y="0"/>
                  <a:pt x="143" y="0"/>
                </a:cubicBezTo>
                <a:cubicBezTo>
                  <a:pt x="150" y="0"/>
                  <a:pt x="150" y="0"/>
                  <a:pt x="150" y="0"/>
                </a:cubicBezTo>
                <a:cubicBezTo>
                  <a:pt x="155" y="0"/>
                  <a:pt x="160" y="4"/>
                  <a:pt x="160" y="10"/>
                </a:cubicBezTo>
                <a:cubicBezTo>
                  <a:pt x="160" y="23"/>
                  <a:pt x="160" y="23"/>
                  <a:pt x="160" y="23"/>
                </a:cubicBezTo>
                <a:cubicBezTo>
                  <a:pt x="160" y="28"/>
                  <a:pt x="155" y="33"/>
                  <a:pt x="150" y="33"/>
                </a:cubicBezTo>
                <a:cubicBezTo>
                  <a:pt x="143" y="33"/>
                  <a:pt x="143" y="33"/>
                  <a:pt x="143" y="33"/>
                </a:cubicBezTo>
                <a:cubicBezTo>
                  <a:pt x="132" y="33"/>
                  <a:pt x="122" y="43"/>
                  <a:pt x="122" y="54"/>
                </a:cubicBezTo>
                <a:cubicBezTo>
                  <a:pt x="122" y="58"/>
                  <a:pt x="122" y="58"/>
                  <a:pt x="122" y="58"/>
                </a:cubicBezTo>
                <a:cubicBezTo>
                  <a:pt x="122" y="61"/>
                  <a:pt x="124" y="63"/>
                  <a:pt x="127" y="63"/>
                </a:cubicBezTo>
                <a:cubicBezTo>
                  <a:pt x="150" y="63"/>
                  <a:pt x="150" y="63"/>
                  <a:pt x="150" y="63"/>
                </a:cubicBezTo>
                <a:cubicBezTo>
                  <a:pt x="162" y="63"/>
                  <a:pt x="173" y="73"/>
                  <a:pt x="173" y="86"/>
                </a:cubicBezTo>
                <a:cubicBezTo>
                  <a:pt x="173" y="124"/>
                  <a:pt x="173" y="124"/>
                  <a:pt x="173" y="124"/>
                </a:cubicBezTo>
                <a:cubicBezTo>
                  <a:pt x="173" y="137"/>
                  <a:pt x="162" y="147"/>
                  <a:pt x="150" y="147"/>
                </a:cubicBezTo>
                <a:close/>
                <a:moveTo>
                  <a:pt x="143" y="8"/>
                </a:moveTo>
                <a:cubicBezTo>
                  <a:pt x="118" y="8"/>
                  <a:pt x="96" y="29"/>
                  <a:pt x="96" y="54"/>
                </a:cubicBezTo>
                <a:cubicBezTo>
                  <a:pt x="96" y="124"/>
                  <a:pt x="96" y="124"/>
                  <a:pt x="96" y="124"/>
                </a:cubicBezTo>
                <a:cubicBezTo>
                  <a:pt x="96" y="133"/>
                  <a:pt x="103" y="139"/>
                  <a:pt x="112" y="139"/>
                </a:cubicBezTo>
                <a:cubicBezTo>
                  <a:pt x="150" y="139"/>
                  <a:pt x="150" y="139"/>
                  <a:pt x="150" y="139"/>
                </a:cubicBezTo>
                <a:cubicBezTo>
                  <a:pt x="158" y="139"/>
                  <a:pt x="165" y="133"/>
                  <a:pt x="165" y="124"/>
                </a:cubicBezTo>
                <a:cubicBezTo>
                  <a:pt x="165" y="86"/>
                  <a:pt x="165" y="86"/>
                  <a:pt x="165" y="86"/>
                </a:cubicBezTo>
                <a:cubicBezTo>
                  <a:pt x="165" y="78"/>
                  <a:pt x="158" y="71"/>
                  <a:pt x="150" y="71"/>
                </a:cubicBezTo>
                <a:cubicBezTo>
                  <a:pt x="127" y="71"/>
                  <a:pt x="127" y="71"/>
                  <a:pt x="127" y="71"/>
                </a:cubicBezTo>
                <a:cubicBezTo>
                  <a:pt x="120" y="71"/>
                  <a:pt x="114" y="65"/>
                  <a:pt x="114" y="58"/>
                </a:cubicBezTo>
                <a:cubicBezTo>
                  <a:pt x="114" y="54"/>
                  <a:pt x="114" y="54"/>
                  <a:pt x="114" y="54"/>
                </a:cubicBezTo>
                <a:cubicBezTo>
                  <a:pt x="114" y="38"/>
                  <a:pt x="127" y="25"/>
                  <a:pt x="143" y="25"/>
                </a:cubicBezTo>
                <a:cubicBezTo>
                  <a:pt x="150" y="25"/>
                  <a:pt x="150" y="25"/>
                  <a:pt x="150" y="25"/>
                </a:cubicBezTo>
                <a:cubicBezTo>
                  <a:pt x="151" y="25"/>
                  <a:pt x="152" y="24"/>
                  <a:pt x="152" y="23"/>
                </a:cubicBezTo>
                <a:cubicBezTo>
                  <a:pt x="152" y="10"/>
                  <a:pt x="152" y="10"/>
                  <a:pt x="152" y="10"/>
                </a:cubicBezTo>
                <a:cubicBezTo>
                  <a:pt x="152" y="9"/>
                  <a:pt x="151" y="8"/>
                  <a:pt x="150" y="8"/>
                </a:cubicBezTo>
                <a:lnTo>
                  <a:pt x="143" y="8"/>
                </a:lnTo>
                <a:close/>
                <a:moveTo>
                  <a:pt x="61" y="147"/>
                </a:moveTo>
                <a:cubicBezTo>
                  <a:pt x="23" y="147"/>
                  <a:pt x="23" y="147"/>
                  <a:pt x="23" y="147"/>
                </a:cubicBezTo>
                <a:cubicBezTo>
                  <a:pt x="10" y="147"/>
                  <a:pt x="0" y="137"/>
                  <a:pt x="0" y="124"/>
                </a:cubicBezTo>
                <a:cubicBezTo>
                  <a:pt x="0" y="54"/>
                  <a:pt x="0" y="54"/>
                  <a:pt x="0" y="54"/>
                </a:cubicBezTo>
                <a:cubicBezTo>
                  <a:pt x="0" y="24"/>
                  <a:pt x="24" y="0"/>
                  <a:pt x="54" y="0"/>
                </a:cubicBezTo>
                <a:cubicBezTo>
                  <a:pt x="61" y="0"/>
                  <a:pt x="61" y="0"/>
                  <a:pt x="61" y="0"/>
                </a:cubicBezTo>
                <a:cubicBezTo>
                  <a:pt x="66" y="0"/>
                  <a:pt x="71" y="4"/>
                  <a:pt x="71" y="10"/>
                </a:cubicBezTo>
                <a:cubicBezTo>
                  <a:pt x="71" y="23"/>
                  <a:pt x="71" y="23"/>
                  <a:pt x="71" y="23"/>
                </a:cubicBezTo>
                <a:cubicBezTo>
                  <a:pt x="71" y="28"/>
                  <a:pt x="66" y="33"/>
                  <a:pt x="61" y="33"/>
                </a:cubicBezTo>
                <a:cubicBezTo>
                  <a:pt x="54" y="33"/>
                  <a:pt x="54" y="33"/>
                  <a:pt x="54" y="33"/>
                </a:cubicBezTo>
                <a:cubicBezTo>
                  <a:pt x="43" y="33"/>
                  <a:pt x="33" y="43"/>
                  <a:pt x="33" y="54"/>
                </a:cubicBezTo>
                <a:cubicBezTo>
                  <a:pt x="33" y="58"/>
                  <a:pt x="33" y="58"/>
                  <a:pt x="33" y="58"/>
                </a:cubicBezTo>
                <a:cubicBezTo>
                  <a:pt x="33" y="61"/>
                  <a:pt x="35" y="63"/>
                  <a:pt x="38" y="63"/>
                </a:cubicBezTo>
                <a:cubicBezTo>
                  <a:pt x="61" y="63"/>
                  <a:pt x="61" y="63"/>
                  <a:pt x="61" y="63"/>
                </a:cubicBezTo>
                <a:cubicBezTo>
                  <a:pt x="73" y="63"/>
                  <a:pt x="84" y="73"/>
                  <a:pt x="84" y="86"/>
                </a:cubicBezTo>
                <a:cubicBezTo>
                  <a:pt x="84" y="124"/>
                  <a:pt x="84" y="124"/>
                  <a:pt x="84" y="124"/>
                </a:cubicBezTo>
                <a:cubicBezTo>
                  <a:pt x="84" y="137"/>
                  <a:pt x="73" y="147"/>
                  <a:pt x="61" y="147"/>
                </a:cubicBezTo>
                <a:close/>
                <a:moveTo>
                  <a:pt x="54" y="8"/>
                </a:moveTo>
                <a:cubicBezTo>
                  <a:pt x="29" y="8"/>
                  <a:pt x="8" y="29"/>
                  <a:pt x="8" y="54"/>
                </a:cubicBezTo>
                <a:cubicBezTo>
                  <a:pt x="8" y="124"/>
                  <a:pt x="8" y="124"/>
                  <a:pt x="8" y="124"/>
                </a:cubicBezTo>
                <a:cubicBezTo>
                  <a:pt x="8" y="133"/>
                  <a:pt x="14" y="139"/>
                  <a:pt x="23" y="139"/>
                </a:cubicBezTo>
                <a:cubicBezTo>
                  <a:pt x="61" y="139"/>
                  <a:pt x="61" y="139"/>
                  <a:pt x="61" y="139"/>
                </a:cubicBezTo>
                <a:cubicBezTo>
                  <a:pt x="69" y="139"/>
                  <a:pt x="76" y="133"/>
                  <a:pt x="76" y="124"/>
                </a:cubicBezTo>
                <a:cubicBezTo>
                  <a:pt x="76" y="86"/>
                  <a:pt x="76" y="86"/>
                  <a:pt x="76" y="86"/>
                </a:cubicBezTo>
                <a:cubicBezTo>
                  <a:pt x="76" y="78"/>
                  <a:pt x="69" y="71"/>
                  <a:pt x="61" y="71"/>
                </a:cubicBezTo>
                <a:cubicBezTo>
                  <a:pt x="38" y="71"/>
                  <a:pt x="38" y="71"/>
                  <a:pt x="38" y="71"/>
                </a:cubicBezTo>
                <a:cubicBezTo>
                  <a:pt x="31" y="71"/>
                  <a:pt x="25" y="65"/>
                  <a:pt x="25" y="58"/>
                </a:cubicBezTo>
                <a:cubicBezTo>
                  <a:pt x="25" y="54"/>
                  <a:pt x="25" y="54"/>
                  <a:pt x="25" y="54"/>
                </a:cubicBezTo>
                <a:cubicBezTo>
                  <a:pt x="25" y="38"/>
                  <a:pt x="38" y="25"/>
                  <a:pt x="54" y="25"/>
                </a:cubicBezTo>
                <a:cubicBezTo>
                  <a:pt x="61" y="25"/>
                  <a:pt x="61" y="25"/>
                  <a:pt x="61" y="25"/>
                </a:cubicBezTo>
                <a:cubicBezTo>
                  <a:pt x="62" y="25"/>
                  <a:pt x="63" y="24"/>
                  <a:pt x="63" y="23"/>
                </a:cubicBezTo>
                <a:cubicBezTo>
                  <a:pt x="63" y="10"/>
                  <a:pt x="63" y="10"/>
                  <a:pt x="63" y="10"/>
                </a:cubicBezTo>
                <a:cubicBezTo>
                  <a:pt x="63" y="9"/>
                  <a:pt x="62" y="8"/>
                  <a:pt x="61" y="8"/>
                </a:cubicBezTo>
                <a:lnTo>
                  <a:pt x="5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4B3A70D4-F6B7-C841-981E-9C8F4335ED85}"/>
              </a:ext>
            </a:extLst>
          </p:cNvPr>
          <p:cNvSpPr>
            <a:spLocks/>
          </p:cNvSpPr>
          <p:nvPr/>
        </p:nvSpPr>
        <p:spPr bwMode="auto">
          <a:xfrm>
            <a:off x="4219678" y="5100037"/>
            <a:ext cx="103600" cy="61342"/>
          </a:xfrm>
          <a:custGeom>
            <a:avLst/>
            <a:gdLst>
              <a:gd name="T0" fmla="*/ 6 w 51"/>
              <a:gd name="T1" fmla="*/ 1 h 30"/>
              <a:gd name="T2" fmla="*/ 26 w 51"/>
              <a:gd name="T3" fmla="*/ 21 h 30"/>
              <a:gd name="T4" fmla="*/ 46 w 51"/>
              <a:gd name="T5" fmla="*/ 1 h 30"/>
              <a:gd name="T6" fmla="*/ 47 w 51"/>
              <a:gd name="T7" fmla="*/ 0 h 30"/>
              <a:gd name="T8" fmla="*/ 48 w 51"/>
              <a:gd name="T9" fmla="*/ 1 h 30"/>
              <a:gd name="T10" fmla="*/ 51 w 51"/>
              <a:gd name="T11" fmla="*/ 3 h 30"/>
              <a:gd name="T12" fmla="*/ 51 w 51"/>
              <a:gd name="T13" fmla="*/ 5 h 30"/>
              <a:gd name="T14" fmla="*/ 51 w 51"/>
              <a:gd name="T15" fmla="*/ 6 h 30"/>
              <a:gd name="T16" fmla="*/ 27 w 51"/>
              <a:gd name="T17" fmla="*/ 30 h 30"/>
              <a:gd name="T18" fmla="*/ 26 w 51"/>
              <a:gd name="T19" fmla="*/ 30 h 30"/>
              <a:gd name="T20" fmla="*/ 25 w 51"/>
              <a:gd name="T21" fmla="*/ 30 h 30"/>
              <a:gd name="T22" fmla="*/ 1 w 51"/>
              <a:gd name="T23" fmla="*/ 6 h 30"/>
              <a:gd name="T24" fmla="*/ 0 w 51"/>
              <a:gd name="T25" fmla="*/ 5 h 30"/>
              <a:gd name="T26" fmla="*/ 1 w 51"/>
              <a:gd name="T27" fmla="*/ 3 h 30"/>
              <a:gd name="T28" fmla="*/ 3 w 51"/>
              <a:gd name="T29" fmla="*/ 1 h 30"/>
              <a:gd name="T30" fmla="*/ 4 w 51"/>
              <a:gd name="T31" fmla="*/ 0 h 30"/>
              <a:gd name="T32" fmla="*/ 6 w 51"/>
              <a:gd name="T3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6" y="1"/>
                </a:moveTo>
                <a:cubicBezTo>
                  <a:pt x="26" y="21"/>
                  <a:pt x="26" y="21"/>
                  <a:pt x="26" y="21"/>
                </a:cubicBezTo>
                <a:cubicBezTo>
                  <a:pt x="46" y="1"/>
                  <a:pt x="46" y="1"/>
                  <a:pt x="46" y="1"/>
                </a:cubicBezTo>
                <a:cubicBezTo>
                  <a:pt x="46" y="1"/>
                  <a:pt x="47" y="0"/>
                  <a:pt x="47" y="0"/>
                </a:cubicBezTo>
                <a:cubicBezTo>
                  <a:pt x="47" y="0"/>
                  <a:pt x="48" y="1"/>
                  <a:pt x="48" y="1"/>
                </a:cubicBezTo>
                <a:cubicBezTo>
                  <a:pt x="51" y="3"/>
                  <a:pt x="51" y="3"/>
                  <a:pt x="51" y="3"/>
                </a:cubicBezTo>
                <a:cubicBezTo>
                  <a:pt x="51" y="4"/>
                  <a:pt x="51" y="4"/>
                  <a:pt x="51" y="5"/>
                </a:cubicBezTo>
                <a:cubicBezTo>
                  <a:pt x="51" y="5"/>
                  <a:pt x="51" y="5"/>
                  <a:pt x="51" y="6"/>
                </a:cubicBezTo>
                <a:cubicBezTo>
                  <a:pt x="27" y="30"/>
                  <a:pt x="27" y="30"/>
                  <a:pt x="27" y="30"/>
                </a:cubicBezTo>
                <a:cubicBezTo>
                  <a:pt x="27" y="30"/>
                  <a:pt x="26" y="30"/>
                  <a:pt x="26" y="30"/>
                </a:cubicBezTo>
                <a:cubicBezTo>
                  <a:pt x="25" y="30"/>
                  <a:pt x="25" y="30"/>
                  <a:pt x="25" y="30"/>
                </a:cubicBezTo>
                <a:cubicBezTo>
                  <a:pt x="1" y="6"/>
                  <a:pt x="1" y="6"/>
                  <a:pt x="1" y="6"/>
                </a:cubicBezTo>
                <a:cubicBezTo>
                  <a:pt x="0" y="5"/>
                  <a:pt x="0" y="5"/>
                  <a:pt x="0" y="5"/>
                </a:cubicBezTo>
                <a:cubicBezTo>
                  <a:pt x="0" y="4"/>
                  <a:pt x="0" y="4"/>
                  <a:pt x="1" y="3"/>
                </a:cubicBezTo>
                <a:cubicBezTo>
                  <a:pt x="3" y="1"/>
                  <a:pt x="3" y="1"/>
                  <a:pt x="3" y="1"/>
                </a:cubicBezTo>
                <a:cubicBezTo>
                  <a:pt x="4" y="1"/>
                  <a:pt x="4" y="0"/>
                  <a:pt x="4" y="0"/>
                </a:cubicBezTo>
                <a:cubicBezTo>
                  <a:pt x="5" y="0"/>
                  <a:pt x="5" y="1"/>
                  <a:pt x="6"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02ADE58E-48D2-7A4B-BECB-CEC35E541A47}"/>
              </a:ext>
            </a:extLst>
          </p:cNvPr>
          <p:cNvSpPr>
            <a:spLocks noEditPoints="1"/>
          </p:cNvSpPr>
          <p:nvPr/>
        </p:nvSpPr>
        <p:spPr bwMode="auto">
          <a:xfrm>
            <a:off x="10341597" y="4963722"/>
            <a:ext cx="351693" cy="298530"/>
          </a:xfrm>
          <a:custGeom>
            <a:avLst/>
            <a:gdLst>
              <a:gd name="T0" fmla="*/ 112 w 173"/>
              <a:gd name="T1" fmla="*/ 147 h 147"/>
              <a:gd name="T2" fmla="*/ 101 w 173"/>
              <a:gd name="T3" fmla="*/ 124 h 147"/>
              <a:gd name="T4" fmla="*/ 118 w 173"/>
              <a:gd name="T5" fmla="*/ 114 h 147"/>
              <a:gd name="T6" fmla="*/ 139 w 173"/>
              <a:gd name="T7" fmla="*/ 89 h 147"/>
              <a:gd name="T8" fmla="*/ 112 w 173"/>
              <a:gd name="T9" fmla="*/ 84 h 147"/>
              <a:gd name="T10" fmla="*/ 88 w 173"/>
              <a:gd name="T11" fmla="*/ 23 h 147"/>
              <a:gd name="T12" fmla="*/ 150 w 173"/>
              <a:gd name="T13" fmla="*/ 0 h 147"/>
              <a:gd name="T14" fmla="*/ 173 w 173"/>
              <a:gd name="T15" fmla="*/ 93 h 147"/>
              <a:gd name="T16" fmla="*/ 112 w 173"/>
              <a:gd name="T17" fmla="*/ 122 h 147"/>
              <a:gd name="T18" fmla="*/ 109 w 173"/>
              <a:gd name="T19" fmla="*/ 137 h 147"/>
              <a:gd name="T20" fmla="*/ 118 w 173"/>
              <a:gd name="T21" fmla="*/ 139 h 147"/>
              <a:gd name="T22" fmla="*/ 165 w 173"/>
              <a:gd name="T23" fmla="*/ 23 h 147"/>
              <a:gd name="T24" fmla="*/ 112 w 173"/>
              <a:gd name="T25" fmla="*/ 8 h 147"/>
              <a:gd name="T26" fmla="*/ 96 w 173"/>
              <a:gd name="T27" fmla="*/ 61 h 147"/>
              <a:gd name="T28" fmla="*/ 134 w 173"/>
              <a:gd name="T29" fmla="*/ 76 h 147"/>
              <a:gd name="T30" fmla="*/ 147 w 173"/>
              <a:gd name="T31" fmla="*/ 93 h 147"/>
              <a:gd name="T32" fmla="*/ 112 w 173"/>
              <a:gd name="T33" fmla="*/ 122 h 147"/>
              <a:gd name="T34" fmla="*/ 23 w 173"/>
              <a:gd name="T35" fmla="*/ 147 h 147"/>
              <a:gd name="T36" fmla="*/ 12 w 173"/>
              <a:gd name="T37" fmla="*/ 124 h 147"/>
              <a:gd name="T38" fmla="*/ 29 w 173"/>
              <a:gd name="T39" fmla="*/ 114 h 147"/>
              <a:gd name="T40" fmla="*/ 50 w 173"/>
              <a:gd name="T41" fmla="*/ 89 h 147"/>
              <a:gd name="T42" fmla="*/ 23 w 173"/>
              <a:gd name="T43" fmla="*/ 84 h 147"/>
              <a:gd name="T44" fmla="*/ 0 w 173"/>
              <a:gd name="T45" fmla="*/ 23 h 147"/>
              <a:gd name="T46" fmla="*/ 61 w 173"/>
              <a:gd name="T47" fmla="*/ 0 h 147"/>
              <a:gd name="T48" fmla="*/ 84 w 173"/>
              <a:gd name="T49" fmla="*/ 93 h 147"/>
              <a:gd name="T50" fmla="*/ 23 w 173"/>
              <a:gd name="T51" fmla="*/ 122 h 147"/>
              <a:gd name="T52" fmla="*/ 20 w 173"/>
              <a:gd name="T53" fmla="*/ 137 h 147"/>
              <a:gd name="T54" fmla="*/ 29 w 173"/>
              <a:gd name="T55" fmla="*/ 139 h 147"/>
              <a:gd name="T56" fmla="*/ 76 w 173"/>
              <a:gd name="T57" fmla="*/ 23 h 147"/>
              <a:gd name="T58" fmla="*/ 23 w 173"/>
              <a:gd name="T59" fmla="*/ 8 h 147"/>
              <a:gd name="T60" fmla="*/ 8 w 173"/>
              <a:gd name="T61" fmla="*/ 61 h 147"/>
              <a:gd name="T62" fmla="*/ 45 w 173"/>
              <a:gd name="T63" fmla="*/ 76 h 147"/>
              <a:gd name="T64" fmla="*/ 58 w 173"/>
              <a:gd name="T65" fmla="*/ 93 h 147"/>
              <a:gd name="T66" fmla="*/ 23 w 173"/>
              <a:gd name="T67"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18" y="147"/>
                </a:moveTo>
                <a:cubicBezTo>
                  <a:pt x="112" y="147"/>
                  <a:pt x="112" y="147"/>
                  <a:pt x="112" y="147"/>
                </a:cubicBezTo>
                <a:cubicBezTo>
                  <a:pt x="106" y="147"/>
                  <a:pt x="101" y="143"/>
                  <a:pt x="101" y="137"/>
                </a:cubicBezTo>
                <a:cubicBezTo>
                  <a:pt x="101" y="124"/>
                  <a:pt x="101" y="124"/>
                  <a:pt x="101" y="124"/>
                </a:cubicBezTo>
                <a:cubicBezTo>
                  <a:pt x="101" y="119"/>
                  <a:pt x="106" y="114"/>
                  <a:pt x="112" y="114"/>
                </a:cubicBezTo>
                <a:cubicBezTo>
                  <a:pt x="118" y="114"/>
                  <a:pt x="118" y="114"/>
                  <a:pt x="118" y="114"/>
                </a:cubicBezTo>
                <a:cubicBezTo>
                  <a:pt x="130" y="114"/>
                  <a:pt x="139" y="104"/>
                  <a:pt x="139" y="93"/>
                </a:cubicBezTo>
                <a:cubicBezTo>
                  <a:pt x="139" y="89"/>
                  <a:pt x="139" y="89"/>
                  <a:pt x="139" y="89"/>
                </a:cubicBezTo>
                <a:cubicBezTo>
                  <a:pt x="139" y="86"/>
                  <a:pt x="137" y="84"/>
                  <a:pt x="134" y="84"/>
                </a:cubicBezTo>
                <a:cubicBezTo>
                  <a:pt x="112" y="84"/>
                  <a:pt x="112" y="84"/>
                  <a:pt x="112" y="84"/>
                </a:cubicBezTo>
                <a:cubicBezTo>
                  <a:pt x="99" y="84"/>
                  <a:pt x="88" y="74"/>
                  <a:pt x="88" y="61"/>
                </a:cubicBezTo>
                <a:cubicBezTo>
                  <a:pt x="88" y="23"/>
                  <a:pt x="88" y="23"/>
                  <a:pt x="88" y="23"/>
                </a:cubicBezTo>
                <a:cubicBezTo>
                  <a:pt x="88" y="10"/>
                  <a:pt x="99" y="0"/>
                  <a:pt x="112" y="0"/>
                </a:cubicBezTo>
                <a:cubicBezTo>
                  <a:pt x="150" y="0"/>
                  <a:pt x="150" y="0"/>
                  <a:pt x="150" y="0"/>
                </a:cubicBezTo>
                <a:cubicBezTo>
                  <a:pt x="162" y="0"/>
                  <a:pt x="173" y="10"/>
                  <a:pt x="173" y="23"/>
                </a:cubicBezTo>
                <a:cubicBezTo>
                  <a:pt x="173" y="93"/>
                  <a:pt x="173" y="93"/>
                  <a:pt x="173" y="93"/>
                </a:cubicBezTo>
                <a:cubicBezTo>
                  <a:pt x="173" y="123"/>
                  <a:pt x="148" y="147"/>
                  <a:pt x="118" y="147"/>
                </a:cubicBezTo>
                <a:close/>
                <a:moveTo>
                  <a:pt x="112" y="122"/>
                </a:moveTo>
                <a:cubicBezTo>
                  <a:pt x="110" y="122"/>
                  <a:pt x="109" y="123"/>
                  <a:pt x="109" y="124"/>
                </a:cubicBezTo>
                <a:cubicBezTo>
                  <a:pt x="109" y="137"/>
                  <a:pt x="109" y="137"/>
                  <a:pt x="109" y="137"/>
                </a:cubicBezTo>
                <a:cubicBezTo>
                  <a:pt x="109" y="138"/>
                  <a:pt x="110" y="139"/>
                  <a:pt x="112" y="139"/>
                </a:cubicBezTo>
                <a:cubicBezTo>
                  <a:pt x="118" y="139"/>
                  <a:pt x="118" y="139"/>
                  <a:pt x="118" y="139"/>
                </a:cubicBezTo>
                <a:cubicBezTo>
                  <a:pt x="144" y="139"/>
                  <a:pt x="165" y="118"/>
                  <a:pt x="165" y="93"/>
                </a:cubicBezTo>
                <a:cubicBezTo>
                  <a:pt x="165" y="23"/>
                  <a:pt x="165" y="23"/>
                  <a:pt x="165" y="23"/>
                </a:cubicBezTo>
                <a:cubicBezTo>
                  <a:pt x="165" y="14"/>
                  <a:pt x="158" y="8"/>
                  <a:pt x="150" y="8"/>
                </a:cubicBezTo>
                <a:cubicBezTo>
                  <a:pt x="112" y="8"/>
                  <a:pt x="112" y="8"/>
                  <a:pt x="112" y="8"/>
                </a:cubicBezTo>
                <a:cubicBezTo>
                  <a:pt x="103" y="8"/>
                  <a:pt x="96" y="14"/>
                  <a:pt x="96" y="23"/>
                </a:cubicBezTo>
                <a:cubicBezTo>
                  <a:pt x="96" y="61"/>
                  <a:pt x="96" y="61"/>
                  <a:pt x="96" y="61"/>
                </a:cubicBezTo>
                <a:cubicBezTo>
                  <a:pt x="96" y="69"/>
                  <a:pt x="103" y="76"/>
                  <a:pt x="112" y="76"/>
                </a:cubicBezTo>
                <a:cubicBezTo>
                  <a:pt x="134" y="76"/>
                  <a:pt x="134" y="76"/>
                  <a:pt x="134" y="76"/>
                </a:cubicBezTo>
                <a:cubicBezTo>
                  <a:pt x="141" y="76"/>
                  <a:pt x="147" y="82"/>
                  <a:pt x="147" y="89"/>
                </a:cubicBezTo>
                <a:cubicBezTo>
                  <a:pt x="147" y="93"/>
                  <a:pt x="147" y="93"/>
                  <a:pt x="147" y="93"/>
                </a:cubicBezTo>
                <a:cubicBezTo>
                  <a:pt x="147" y="109"/>
                  <a:pt x="134" y="122"/>
                  <a:pt x="118" y="122"/>
                </a:cubicBezTo>
                <a:lnTo>
                  <a:pt x="112" y="122"/>
                </a:lnTo>
                <a:close/>
                <a:moveTo>
                  <a:pt x="29" y="147"/>
                </a:moveTo>
                <a:cubicBezTo>
                  <a:pt x="23" y="147"/>
                  <a:pt x="23" y="147"/>
                  <a:pt x="23" y="147"/>
                </a:cubicBezTo>
                <a:cubicBezTo>
                  <a:pt x="17" y="147"/>
                  <a:pt x="12" y="143"/>
                  <a:pt x="12" y="137"/>
                </a:cubicBezTo>
                <a:cubicBezTo>
                  <a:pt x="12" y="124"/>
                  <a:pt x="12" y="124"/>
                  <a:pt x="12" y="124"/>
                </a:cubicBezTo>
                <a:cubicBezTo>
                  <a:pt x="12" y="119"/>
                  <a:pt x="17" y="114"/>
                  <a:pt x="23" y="114"/>
                </a:cubicBezTo>
                <a:cubicBezTo>
                  <a:pt x="29" y="114"/>
                  <a:pt x="29" y="114"/>
                  <a:pt x="29" y="114"/>
                </a:cubicBezTo>
                <a:cubicBezTo>
                  <a:pt x="41" y="114"/>
                  <a:pt x="50" y="104"/>
                  <a:pt x="50" y="93"/>
                </a:cubicBezTo>
                <a:cubicBezTo>
                  <a:pt x="50" y="89"/>
                  <a:pt x="50" y="89"/>
                  <a:pt x="50" y="89"/>
                </a:cubicBezTo>
                <a:cubicBezTo>
                  <a:pt x="50" y="86"/>
                  <a:pt x="48" y="84"/>
                  <a:pt x="45" y="84"/>
                </a:cubicBezTo>
                <a:cubicBezTo>
                  <a:pt x="23" y="84"/>
                  <a:pt x="23" y="84"/>
                  <a:pt x="23" y="84"/>
                </a:cubicBezTo>
                <a:cubicBezTo>
                  <a:pt x="10" y="84"/>
                  <a:pt x="0" y="74"/>
                  <a:pt x="0" y="61"/>
                </a:cubicBezTo>
                <a:cubicBezTo>
                  <a:pt x="0" y="23"/>
                  <a:pt x="0" y="23"/>
                  <a:pt x="0" y="23"/>
                </a:cubicBezTo>
                <a:cubicBezTo>
                  <a:pt x="0" y="10"/>
                  <a:pt x="10" y="0"/>
                  <a:pt x="23" y="0"/>
                </a:cubicBezTo>
                <a:cubicBezTo>
                  <a:pt x="61" y="0"/>
                  <a:pt x="61" y="0"/>
                  <a:pt x="61" y="0"/>
                </a:cubicBezTo>
                <a:cubicBezTo>
                  <a:pt x="73" y="0"/>
                  <a:pt x="84" y="10"/>
                  <a:pt x="84" y="23"/>
                </a:cubicBezTo>
                <a:cubicBezTo>
                  <a:pt x="84" y="93"/>
                  <a:pt x="84" y="93"/>
                  <a:pt x="84" y="93"/>
                </a:cubicBezTo>
                <a:cubicBezTo>
                  <a:pt x="84" y="123"/>
                  <a:pt x="59" y="147"/>
                  <a:pt x="29" y="147"/>
                </a:cubicBezTo>
                <a:close/>
                <a:moveTo>
                  <a:pt x="23" y="122"/>
                </a:moveTo>
                <a:cubicBezTo>
                  <a:pt x="21" y="122"/>
                  <a:pt x="20" y="123"/>
                  <a:pt x="20" y="124"/>
                </a:cubicBezTo>
                <a:cubicBezTo>
                  <a:pt x="20" y="137"/>
                  <a:pt x="20" y="137"/>
                  <a:pt x="20" y="137"/>
                </a:cubicBezTo>
                <a:cubicBezTo>
                  <a:pt x="20" y="138"/>
                  <a:pt x="21" y="139"/>
                  <a:pt x="23" y="139"/>
                </a:cubicBezTo>
                <a:cubicBezTo>
                  <a:pt x="29" y="139"/>
                  <a:pt x="29" y="139"/>
                  <a:pt x="29" y="139"/>
                </a:cubicBezTo>
                <a:cubicBezTo>
                  <a:pt x="55" y="139"/>
                  <a:pt x="76" y="118"/>
                  <a:pt x="76" y="93"/>
                </a:cubicBezTo>
                <a:cubicBezTo>
                  <a:pt x="76" y="23"/>
                  <a:pt x="76" y="23"/>
                  <a:pt x="76" y="23"/>
                </a:cubicBezTo>
                <a:cubicBezTo>
                  <a:pt x="76" y="14"/>
                  <a:pt x="69" y="8"/>
                  <a:pt x="61" y="8"/>
                </a:cubicBezTo>
                <a:cubicBezTo>
                  <a:pt x="23" y="8"/>
                  <a:pt x="23" y="8"/>
                  <a:pt x="23" y="8"/>
                </a:cubicBezTo>
                <a:cubicBezTo>
                  <a:pt x="14" y="8"/>
                  <a:pt x="8" y="14"/>
                  <a:pt x="8" y="23"/>
                </a:cubicBezTo>
                <a:cubicBezTo>
                  <a:pt x="8" y="61"/>
                  <a:pt x="8" y="61"/>
                  <a:pt x="8" y="61"/>
                </a:cubicBezTo>
                <a:cubicBezTo>
                  <a:pt x="8" y="69"/>
                  <a:pt x="14" y="76"/>
                  <a:pt x="23" y="76"/>
                </a:cubicBezTo>
                <a:cubicBezTo>
                  <a:pt x="45" y="76"/>
                  <a:pt x="45" y="76"/>
                  <a:pt x="45" y="76"/>
                </a:cubicBezTo>
                <a:cubicBezTo>
                  <a:pt x="52" y="76"/>
                  <a:pt x="58" y="82"/>
                  <a:pt x="58" y="89"/>
                </a:cubicBezTo>
                <a:cubicBezTo>
                  <a:pt x="58" y="93"/>
                  <a:pt x="58" y="93"/>
                  <a:pt x="58" y="93"/>
                </a:cubicBezTo>
                <a:cubicBezTo>
                  <a:pt x="58" y="109"/>
                  <a:pt x="45" y="122"/>
                  <a:pt x="29" y="122"/>
                </a:cubicBezTo>
                <a:lnTo>
                  <a:pt x="23" y="1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99F3C871-6230-FD48-A57B-CE28C35EE068}"/>
              </a:ext>
            </a:extLst>
          </p:cNvPr>
          <p:cNvSpPr>
            <a:spLocks noEditPoints="1"/>
          </p:cNvSpPr>
          <p:nvPr/>
        </p:nvSpPr>
        <p:spPr bwMode="auto">
          <a:xfrm>
            <a:off x="8808050" y="4196267"/>
            <a:ext cx="299894" cy="301257"/>
          </a:xfrm>
          <a:custGeom>
            <a:avLst/>
            <a:gdLst>
              <a:gd name="T0" fmla="*/ 84 w 148"/>
              <a:gd name="T1" fmla="*/ 148 h 148"/>
              <a:gd name="T2" fmla="*/ 64 w 148"/>
              <a:gd name="T3" fmla="*/ 148 h 148"/>
              <a:gd name="T4" fmla="*/ 55 w 148"/>
              <a:gd name="T5" fmla="*/ 144 h 148"/>
              <a:gd name="T6" fmla="*/ 51 w 148"/>
              <a:gd name="T7" fmla="*/ 134 h 148"/>
              <a:gd name="T8" fmla="*/ 51 w 148"/>
              <a:gd name="T9" fmla="*/ 97 h 148"/>
              <a:gd name="T10" fmla="*/ 14 w 148"/>
              <a:gd name="T11" fmla="*/ 97 h 148"/>
              <a:gd name="T12" fmla="*/ 4 w 148"/>
              <a:gd name="T13" fmla="*/ 93 h 148"/>
              <a:gd name="T14" fmla="*/ 0 w 148"/>
              <a:gd name="T15" fmla="*/ 83 h 148"/>
              <a:gd name="T16" fmla="*/ 0 w 148"/>
              <a:gd name="T17" fmla="*/ 64 h 148"/>
              <a:gd name="T18" fmla="*/ 4 w 148"/>
              <a:gd name="T19" fmla="*/ 55 h 148"/>
              <a:gd name="T20" fmla="*/ 14 w 148"/>
              <a:gd name="T21" fmla="*/ 51 h 148"/>
              <a:gd name="T22" fmla="*/ 51 w 148"/>
              <a:gd name="T23" fmla="*/ 51 h 148"/>
              <a:gd name="T24" fmla="*/ 51 w 148"/>
              <a:gd name="T25" fmla="*/ 13 h 148"/>
              <a:gd name="T26" fmla="*/ 55 w 148"/>
              <a:gd name="T27" fmla="*/ 4 h 148"/>
              <a:gd name="T28" fmla="*/ 64 w 148"/>
              <a:gd name="T29" fmla="*/ 0 h 148"/>
              <a:gd name="T30" fmla="*/ 84 w 148"/>
              <a:gd name="T31" fmla="*/ 0 h 148"/>
              <a:gd name="T32" fmla="*/ 93 w 148"/>
              <a:gd name="T33" fmla="*/ 4 h 148"/>
              <a:gd name="T34" fmla="*/ 97 w 148"/>
              <a:gd name="T35" fmla="*/ 13 h 148"/>
              <a:gd name="T36" fmla="*/ 97 w 148"/>
              <a:gd name="T37" fmla="*/ 51 h 148"/>
              <a:gd name="T38" fmla="*/ 134 w 148"/>
              <a:gd name="T39" fmla="*/ 51 h 148"/>
              <a:gd name="T40" fmla="*/ 144 w 148"/>
              <a:gd name="T41" fmla="*/ 55 h 148"/>
              <a:gd name="T42" fmla="*/ 148 w 148"/>
              <a:gd name="T43" fmla="*/ 64 h 148"/>
              <a:gd name="T44" fmla="*/ 148 w 148"/>
              <a:gd name="T45" fmla="*/ 83 h 148"/>
              <a:gd name="T46" fmla="*/ 144 w 148"/>
              <a:gd name="T47" fmla="*/ 93 h 148"/>
              <a:gd name="T48" fmla="*/ 134 w 148"/>
              <a:gd name="T49" fmla="*/ 97 h 148"/>
              <a:gd name="T50" fmla="*/ 97 w 148"/>
              <a:gd name="T51" fmla="*/ 97 h 148"/>
              <a:gd name="T52" fmla="*/ 97 w 148"/>
              <a:gd name="T53" fmla="*/ 134 h 148"/>
              <a:gd name="T54" fmla="*/ 93 w 148"/>
              <a:gd name="T55" fmla="*/ 144 h 148"/>
              <a:gd name="T56" fmla="*/ 84 w 148"/>
              <a:gd name="T57" fmla="*/ 148 h 148"/>
              <a:gd name="T58" fmla="*/ 14 w 148"/>
              <a:gd name="T59" fmla="*/ 59 h 148"/>
              <a:gd name="T60" fmla="*/ 10 w 148"/>
              <a:gd name="T61" fmla="*/ 60 h 148"/>
              <a:gd name="T62" fmla="*/ 8 w 148"/>
              <a:gd name="T63" fmla="*/ 64 h 148"/>
              <a:gd name="T64" fmla="*/ 8 w 148"/>
              <a:gd name="T65" fmla="*/ 83 h 148"/>
              <a:gd name="T66" fmla="*/ 10 w 148"/>
              <a:gd name="T67" fmla="*/ 87 h 148"/>
              <a:gd name="T68" fmla="*/ 14 w 148"/>
              <a:gd name="T69" fmla="*/ 89 h 148"/>
              <a:gd name="T70" fmla="*/ 59 w 148"/>
              <a:gd name="T71" fmla="*/ 89 h 148"/>
              <a:gd name="T72" fmla="*/ 59 w 148"/>
              <a:gd name="T73" fmla="*/ 134 h 148"/>
              <a:gd name="T74" fmla="*/ 61 w 148"/>
              <a:gd name="T75" fmla="*/ 138 h 148"/>
              <a:gd name="T76" fmla="*/ 64 w 148"/>
              <a:gd name="T77" fmla="*/ 140 h 148"/>
              <a:gd name="T78" fmla="*/ 84 w 148"/>
              <a:gd name="T79" fmla="*/ 140 h 148"/>
              <a:gd name="T80" fmla="*/ 87 w 148"/>
              <a:gd name="T81" fmla="*/ 138 h 148"/>
              <a:gd name="T82" fmla="*/ 89 w 148"/>
              <a:gd name="T83" fmla="*/ 134 h 148"/>
              <a:gd name="T84" fmla="*/ 89 w 148"/>
              <a:gd name="T85" fmla="*/ 89 h 148"/>
              <a:gd name="T86" fmla="*/ 134 w 148"/>
              <a:gd name="T87" fmla="*/ 89 h 148"/>
              <a:gd name="T88" fmla="*/ 138 w 148"/>
              <a:gd name="T89" fmla="*/ 87 h 148"/>
              <a:gd name="T90" fmla="*/ 140 w 148"/>
              <a:gd name="T91" fmla="*/ 83 h 148"/>
              <a:gd name="T92" fmla="*/ 140 w 148"/>
              <a:gd name="T93" fmla="*/ 64 h 148"/>
              <a:gd name="T94" fmla="*/ 138 w 148"/>
              <a:gd name="T95" fmla="*/ 60 h 148"/>
              <a:gd name="T96" fmla="*/ 134 w 148"/>
              <a:gd name="T97" fmla="*/ 59 h 148"/>
              <a:gd name="T98" fmla="*/ 89 w 148"/>
              <a:gd name="T99" fmla="*/ 59 h 148"/>
              <a:gd name="T100" fmla="*/ 89 w 148"/>
              <a:gd name="T101" fmla="*/ 13 h 148"/>
              <a:gd name="T102" fmla="*/ 87 w 148"/>
              <a:gd name="T103" fmla="*/ 10 h 148"/>
              <a:gd name="T104" fmla="*/ 84 w 148"/>
              <a:gd name="T105" fmla="*/ 8 h 148"/>
              <a:gd name="T106" fmla="*/ 64 w 148"/>
              <a:gd name="T107" fmla="*/ 8 h 148"/>
              <a:gd name="T108" fmla="*/ 61 w 148"/>
              <a:gd name="T109" fmla="*/ 10 h 148"/>
              <a:gd name="T110" fmla="*/ 59 w 148"/>
              <a:gd name="T111" fmla="*/ 13 h 148"/>
              <a:gd name="T112" fmla="*/ 59 w 148"/>
              <a:gd name="T113" fmla="*/ 59 h 148"/>
              <a:gd name="T114" fmla="*/ 14 w 148"/>
              <a:gd name="T115"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148">
                <a:moveTo>
                  <a:pt x="84" y="148"/>
                </a:moveTo>
                <a:cubicBezTo>
                  <a:pt x="64" y="148"/>
                  <a:pt x="64" y="148"/>
                  <a:pt x="64" y="148"/>
                </a:cubicBezTo>
                <a:cubicBezTo>
                  <a:pt x="61" y="148"/>
                  <a:pt x="57" y="146"/>
                  <a:pt x="55" y="144"/>
                </a:cubicBezTo>
                <a:cubicBezTo>
                  <a:pt x="52" y="141"/>
                  <a:pt x="51" y="138"/>
                  <a:pt x="51" y="134"/>
                </a:cubicBezTo>
                <a:cubicBezTo>
                  <a:pt x="51" y="97"/>
                  <a:pt x="51" y="97"/>
                  <a:pt x="51" y="97"/>
                </a:cubicBezTo>
                <a:cubicBezTo>
                  <a:pt x="14" y="97"/>
                  <a:pt x="14" y="97"/>
                  <a:pt x="14" y="97"/>
                </a:cubicBezTo>
                <a:cubicBezTo>
                  <a:pt x="10" y="97"/>
                  <a:pt x="7" y="95"/>
                  <a:pt x="4" y="93"/>
                </a:cubicBezTo>
                <a:cubicBezTo>
                  <a:pt x="2" y="90"/>
                  <a:pt x="0" y="87"/>
                  <a:pt x="0" y="83"/>
                </a:cubicBezTo>
                <a:cubicBezTo>
                  <a:pt x="0" y="64"/>
                  <a:pt x="0" y="64"/>
                  <a:pt x="0" y="64"/>
                </a:cubicBezTo>
                <a:cubicBezTo>
                  <a:pt x="0" y="61"/>
                  <a:pt x="2" y="57"/>
                  <a:pt x="4" y="55"/>
                </a:cubicBezTo>
                <a:cubicBezTo>
                  <a:pt x="7" y="52"/>
                  <a:pt x="10" y="51"/>
                  <a:pt x="14" y="51"/>
                </a:cubicBezTo>
                <a:cubicBezTo>
                  <a:pt x="51" y="51"/>
                  <a:pt x="51" y="51"/>
                  <a:pt x="51" y="51"/>
                </a:cubicBezTo>
                <a:cubicBezTo>
                  <a:pt x="51" y="13"/>
                  <a:pt x="51" y="13"/>
                  <a:pt x="51" y="13"/>
                </a:cubicBezTo>
                <a:cubicBezTo>
                  <a:pt x="51" y="10"/>
                  <a:pt x="52" y="6"/>
                  <a:pt x="55" y="4"/>
                </a:cubicBezTo>
                <a:cubicBezTo>
                  <a:pt x="57" y="1"/>
                  <a:pt x="61" y="0"/>
                  <a:pt x="64" y="0"/>
                </a:cubicBezTo>
                <a:cubicBezTo>
                  <a:pt x="84" y="0"/>
                  <a:pt x="84" y="0"/>
                  <a:pt x="84" y="0"/>
                </a:cubicBezTo>
                <a:cubicBezTo>
                  <a:pt x="87" y="0"/>
                  <a:pt x="91" y="1"/>
                  <a:pt x="93" y="4"/>
                </a:cubicBezTo>
                <a:cubicBezTo>
                  <a:pt x="96" y="6"/>
                  <a:pt x="97" y="10"/>
                  <a:pt x="97" y="13"/>
                </a:cubicBezTo>
                <a:cubicBezTo>
                  <a:pt x="97" y="51"/>
                  <a:pt x="97" y="51"/>
                  <a:pt x="97" y="51"/>
                </a:cubicBezTo>
                <a:cubicBezTo>
                  <a:pt x="134" y="51"/>
                  <a:pt x="134" y="51"/>
                  <a:pt x="134" y="51"/>
                </a:cubicBezTo>
                <a:cubicBezTo>
                  <a:pt x="138" y="51"/>
                  <a:pt x="141" y="52"/>
                  <a:pt x="144" y="55"/>
                </a:cubicBezTo>
                <a:cubicBezTo>
                  <a:pt x="146" y="57"/>
                  <a:pt x="148" y="61"/>
                  <a:pt x="148" y="64"/>
                </a:cubicBezTo>
                <a:cubicBezTo>
                  <a:pt x="148" y="83"/>
                  <a:pt x="148" y="83"/>
                  <a:pt x="148" y="83"/>
                </a:cubicBezTo>
                <a:cubicBezTo>
                  <a:pt x="148" y="87"/>
                  <a:pt x="146" y="90"/>
                  <a:pt x="144" y="93"/>
                </a:cubicBezTo>
                <a:cubicBezTo>
                  <a:pt x="141" y="95"/>
                  <a:pt x="138" y="97"/>
                  <a:pt x="134" y="97"/>
                </a:cubicBezTo>
                <a:cubicBezTo>
                  <a:pt x="97" y="97"/>
                  <a:pt x="97" y="97"/>
                  <a:pt x="97" y="97"/>
                </a:cubicBezTo>
                <a:cubicBezTo>
                  <a:pt x="97" y="134"/>
                  <a:pt x="97" y="134"/>
                  <a:pt x="97" y="134"/>
                </a:cubicBezTo>
                <a:cubicBezTo>
                  <a:pt x="97" y="138"/>
                  <a:pt x="96" y="141"/>
                  <a:pt x="93" y="144"/>
                </a:cubicBezTo>
                <a:cubicBezTo>
                  <a:pt x="91" y="146"/>
                  <a:pt x="87" y="148"/>
                  <a:pt x="84" y="148"/>
                </a:cubicBezTo>
                <a:close/>
                <a:moveTo>
                  <a:pt x="14" y="59"/>
                </a:moveTo>
                <a:cubicBezTo>
                  <a:pt x="12" y="59"/>
                  <a:pt x="11" y="59"/>
                  <a:pt x="10" y="60"/>
                </a:cubicBezTo>
                <a:cubicBezTo>
                  <a:pt x="9" y="61"/>
                  <a:pt x="8" y="63"/>
                  <a:pt x="8" y="64"/>
                </a:cubicBezTo>
                <a:cubicBezTo>
                  <a:pt x="8" y="83"/>
                  <a:pt x="8" y="83"/>
                  <a:pt x="8" y="83"/>
                </a:cubicBezTo>
                <a:cubicBezTo>
                  <a:pt x="8" y="85"/>
                  <a:pt x="9" y="86"/>
                  <a:pt x="10" y="87"/>
                </a:cubicBezTo>
                <a:cubicBezTo>
                  <a:pt x="11" y="88"/>
                  <a:pt x="12" y="89"/>
                  <a:pt x="14" y="89"/>
                </a:cubicBezTo>
                <a:cubicBezTo>
                  <a:pt x="59" y="89"/>
                  <a:pt x="59" y="89"/>
                  <a:pt x="59" y="89"/>
                </a:cubicBezTo>
                <a:cubicBezTo>
                  <a:pt x="59" y="134"/>
                  <a:pt x="59" y="134"/>
                  <a:pt x="59" y="134"/>
                </a:cubicBezTo>
                <a:cubicBezTo>
                  <a:pt x="59" y="136"/>
                  <a:pt x="60" y="137"/>
                  <a:pt x="61" y="138"/>
                </a:cubicBezTo>
                <a:cubicBezTo>
                  <a:pt x="62" y="139"/>
                  <a:pt x="63" y="140"/>
                  <a:pt x="64" y="140"/>
                </a:cubicBezTo>
                <a:cubicBezTo>
                  <a:pt x="84" y="140"/>
                  <a:pt x="84" y="140"/>
                  <a:pt x="84" y="140"/>
                </a:cubicBezTo>
                <a:cubicBezTo>
                  <a:pt x="85" y="140"/>
                  <a:pt x="86" y="139"/>
                  <a:pt x="87" y="138"/>
                </a:cubicBezTo>
                <a:cubicBezTo>
                  <a:pt x="88" y="137"/>
                  <a:pt x="89" y="136"/>
                  <a:pt x="89" y="134"/>
                </a:cubicBezTo>
                <a:cubicBezTo>
                  <a:pt x="89" y="89"/>
                  <a:pt x="89" y="89"/>
                  <a:pt x="89" y="89"/>
                </a:cubicBezTo>
                <a:cubicBezTo>
                  <a:pt x="134" y="89"/>
                  <a:pt x="134" y="89"/>
                  <a:pt x="134" y="89"/>
                </a:cubicBezTo>
                <a:cubicBezTo>
                  <a:pt x="136" y="89"/>
                  <a:pt x="137" y="88"/>
                  <a:pt x="138" y="87"/>
                </a:cubicBezTo>
                <a:cubicBezTo>
                  <a:pt x="139" y="86"/>
                  <a:pt x="140" y="85"/>
                  <a:pt x="140" y="83"/>
                </a:cubicBezTo>
                <a:cubicBezTo>
                  <a:pt x="140" y="64"/>
                  <a:pt x="140" y="64"/>
                  <a:pt x="140" y="64"/>
                </a:cubicBezTo>
                <a:cubicBezTo>
                  <a:pt x="140" y="63"/>
                  <a:pt x="139" y="61"/>
                  <a:pt x="138" y="60"/>
                </a:cubicBezTo>
                <a:cubicBezTo>
                  <a:pt x="137" y="59"/>
                  <a:pt x="136" y="59"/>
                  <a:pt x="134" y="59"/>
                </a:cubicBezTo>
                <a:cubicBezTo>
                  <a:pt x="89" y="59"/>
                  <a:pt x="89" y="59"/>
                  <a:pt x="89" y="59"/>
                </a:cubicBezTo>
                <a:cubicBezTo>
                  <a:pt x="89" y="13"/>
                  <a:pt x="89" y="13"/>
                  <a:pt x="89" y="13"/>
                </a:cubicBezTo>
                <a:cubicBezTo>
                  <a:pt x="89" y="12"/>
                  <a:pt x="88" y="11"/>
                  <a:pt x="87" y="10"/>
                </a:cubicBezTo>
                <a:cubicBezTo>
                  <a:pt x="86" y="9"/>
                  <a:pt x="85" y="8"/>
                  <a:pt x="84" y="8"/>
                </a:cubicBezTo>
                <a:cubicBezTo>
                  <a:pt x="64" y="8"/>
                  <a:pt x="64" y="8"/>
                  <a:pt x="64" y="8"/>
                </a:cubicBezTo>
                <a:cubicBezTo>
                  <a:pt x="63" y="8"/>
                  <a:pt x="62" y="9"/>
                  <a:pt x="61" y="10"/>
                </a:cubicBezTo>
                <a:cubicBezTo>
                  <a:pt x="60" y="11"/>
                  <a:pt x="59" y="12"/>
                  <a:pt x="59" y="13"/>
                </a:cubicBezTo>
                <a:cubicBezTo>
                  <a:pt x="59" y="59"/>
                  <a:pt x="59" y="59"/>
                  <a:pt x="59" y="59"/>
                </a:cubicBezTo>
                <a:lnTo>
                  <a:pt x="14"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0CACFF27-A922-EE44-9FA9-E8A4D7668F37}"/>
              </a:ext>
            </a:extLst>
          </p:cNvPr>
          <p:cNvSpPr>
            <a:spLocks noEditPoints="1"/>
          </p:cNvSpPr>
          <p:nvPr/>
        </p:nvSpPr>
        <p:spPr bwMode="auto">
          <a:xfrm>
            <a:off x="7990158" y="1832561"/>
            <a:ext cx="376230" cy="324430"/>
          </a:xfrm>
          <a:custGeom>
            <a:avLst/>
            <a:gdLst>
              <a:gd name="T0" fmla="*/ 159 w 185"/>
              <a:gd name="T1" fmla="*/ 160 h 160"/>
              <a:gd name="T2" fmla="*/ 152 w 185"/>
              <a:gd name="T3" fmla="*/ 7 h 160"/>
              <a:gd name="T4" fmla="*/ 178 w 185"/>
              <a:gd name="T5" fmla="*/ 0 h 160"/>
              <a:gd name="T6" fmla="*/ 185 w 185"/>
              <a:gd name="T7" fmla="*/ 153 h 160"/>
              <a:gd name="T8" fmla="*/ 160 w 185"/>
              <a:gd name="T9" fmla="*/ 152 h 160"/>
              <a:gd name="T10" fmla="*/ 177 w 185"/>
              <a:gd name="T11" fmla="*/ 8 h 160"/>
              <a:gd name="T12" fmla="*/ 160 w 185"/>
              <a:gd name="T13" fmla="*/ 152 h 160"/>
              <a:gd name="T14" fmla="*/ 121 w 185"/>
              <a:gd name="T15" fmla="*/ 160 h 160"/>
              <a:gd name="T16" fmla="*/ 114 w 185"/>
              <a:gd name="T17" fmla="*/ 58 h 160"/>
              <a:gd name="T18" fmla="*/ 140 w 185"/>
              <a:gd name="T19" fmla="*/ 51 h 160"/>
              <a:gd name="T20" fmla="*/ 147 w 185"/>
              <a:gd name="T21" fmla="*/ 153 h 160"/>
              <a:gd name="T22" fmla="*/ 122 w 185"/>
              <a:gd name="T23" fmla="*/ 152 h 160"/>
              <a:gd name="T24" fmla="*/ 139 w 185"/>
              <a:gd name="T25" fmla="*/ 59 h 160"/>
              <a:gd name="T26" fmla="*/ 122 w 185"/>
              <a:gd name="T27" fmla="*/ 152 h 160"/>
              <a:gd name="T28" fmla="*/ 83 w 185"/>
              <a:gd name="T29" fmla="*/ 160 h 160"/>
              <a:gd name="T30" fmla="*/ 76 w 185"/>
              <a:gd name="T31" fmla="*/ 96 h 160"/>
              <a:gd name="T32" fmla="*/ 102 w 185"/>
              <a:gd name="T33" fmla="*/ 89 h 160"/>
              <a:gd name="T34" fmla="*/ 109 w 185"/>
              <a:gd name="T35" fmla="*/ 153 h 160"/>
              <a:gd name="T36" fmla="*/ 84 w 185"/>
              <a:gd name="T37" fmla="*/ 152 h 160"/>
              <a:gd name="T38" fmla="*/ 101 w 185"/>
              <a:gd name="T39" fmla="*/ 97 h 160"/>
              <a:gd name="T40" fmla="*/ 84 w 185"/>
              <a:gd name="T41" fmla="*/ 152 h 160"/>
              <a:gd name="T42" fmla="*/ 45 w 185"/>
              <a:gd name="T43" fmla="*/ 160 h 160"/>
              <a:gd name="T44" fmla="*/ 38 w 185"/>
              <a:gd name="T45" fmla="*/ 121 h 160"/>
              <a:gd name="T46" fmla="*/ 64 w 185"/>
              <a:gd name="T47" fmla="*/ 114 h 160"/>
              <a:gd name="T48" fmla="*/ 71 w 185"/>
              <a:gd name="T49" fmla="*/ 153 h 160"/>
              <a:gd name="T50" fmla="*/ 46 w 185"/>
              <a:gd name="T51" fmla="*/ 152 h 160"/>
              <a:gd name="T52" fmla="*/ 63 w 185"/>
              <a:gd name="T53" fmla="*/ 122 h 160"/>
              <a:gd name="T54" fmla="*/ 46 w 185"/>
              <a:gd name="T55" fmla="*/ 152 h 160"/>
              <a:gd name="T56" fmla="*/ 7 w 185"/>
              <a:gd name="T57" fmla="*/ 160 h 160"/>
              <a:gd name="T58" fmla="*/ 0 w 185"/>
              <a:gd name="T59" fmla="*/ 134 h 160"/>
              <a:gd name="T60" fmla="*/ 26 w 185"/>
              <a:gd name="T61" fmla="*/ 127 h 160"/>
              <a:gd name="T62" fmla="*/ 33 w 185"/>
              <a:gd name="T63" fmla="*/ 153 h 160"/>
              <a:gd name="T64" fmla="*/ 8 w 185"/>
              <a:gd name="T65" fmla="*/ 152 h 160"/>
              <a:gd name="T66" fmla="*/ 25 w 185"/>
              <a:gd name="T67" fmla="*/ 135 h 160"/>
              <a:gd name="T68" fmla="*/ 8 w 185"/>
              <a:gd name="T69"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 h="160">
                <a:moveTo>
                  <a:pt x="178" y="160"/>
                </a:moveTo>
                <a:cubicBezTo>
                  <a:pt x="159" y="160"/>
                  <a:pt x="159" y="160"/>
                  <a:pt x="159" y="160"/>
                </a:cubicBezTo>
                <a:cubicBezTo>
                  <a:pt x="155" y="160"/>
                  <a:pt x="152" y="157"/>
                  <a:pt x="152" y="153"/>
                </a:cubicBezTo>
                <a:cubicBezTo>
                  <a:pt x="152" y="7"/>
                  <a:pt x="152" y="7"/>
                  <a:pt x="152" y="7"/>
                </a:cubicBezTo>
                <a:cubicBezTo>
                  <a:pt x="152" y="3"/>
                  <a:pt x="155" y="0"/>
                  <a:pt x="159" y="0"/>
                </a:cubicBezTo>
                <a:cubicBezTo>
                  <a:pt x="178" y="0"/>
                  <a:pt x="178" y="0"/>
                  <a:pt x="178" y="0"/>
                </a:cubicBezTo>
                <a:cubicBezTo>
                  <a:pt x="182" y="0"/>
                  <a:pt x="185" y="3"/>
                  <a:pt x="185" y="7"/>
                </a:cubicBezTo>
                <a:cubicBezTo>
                  <a:pt x="185" y="153"/>
                  <a:pt x="185" y="153"/>
                  <a:pt x="185" y="153"/>
                </a:cubicBezTo>
                <a:cubicBezTo>
                  <a:pt x="185" y="157"/>
                  <a:pt x="182" y="160"/>
                  <a:pt x="178" y="160"/>
                </a:cubicBezTo>
                <a:close/>
                <a:moveTo>
                  <a:pt x="160" y="152"/>
                </a:moveTo>
                <a:cubicBezTo>
                  <a:pt x="177" y="152"/>
                  <a:pt x="177" y="152"/>
                  <a:pt x="177" y="152"/>
                </a:cubicBezTo>
                <a:cubicBezTo>
                  <a:pt x="177" y="8"/>
                  <a:pt x="177" y="8"/>
                  <a:pt x="177" y="8"/>
                </a:cubicBezTo>
                <a:cubicBezTo>
                  <a:pt x="160" y="8"/>
                  <a:pt x="160" y="8"/>
                  <a:pt x="160" y="8"/>
                </a:cubicBezTo>
                <a:lnTo>
                  <a:pt x="160" y="152"/>
                </a:lnTo>
                <a:close/>
                <a:moveTo>
                  <a:pt x="140" y="160"/>
                </a:moveTo>
                <a:cubicBezTo>
                  <a:pt x="121" y="160"/>
                  <a:pt x="121" y="160"/>
                  <a:pt x="121" y="160"/>
                </a:cubicBezTo>
                <a:cubicBezTo>
                  <a:pt x="117" y="160"/>
                  <a:pt x="114" y="157"/>
                  <a:pt x="114" y="153"/>
                </a:cubicBezTo>
                <a:cubicBezTo>
                  <a:pt x="114" y="58"/>
                  <a:pt x="114" y="58"/>
                  <a:pt x="114" y="58"/>
                </a:cubicBezTo>
                <a:cubicBezTo>
                  <a:pt x="114" y="54"/>
                  <a:pt x="117" y="51"/>
                  <a:pt x="121" y="51"/>
                </a:cubicBezTo>
                <a:cubicBezTo>
                  <a:pt x="140" y="51"/>
                  <a:pt x="140" y="51"/>
                  <a:pt x="140" y="51"/>
                </a:cubicBezTo>
                <a:cubicBezTo>
                  <a:pt x="144" y="51"/>
                  <a:pt x="147" y="54"/>
                  <a:pt x="147" y="58"/>
                </a:cubicBezTo>
                <a:cubicBezTo>
                  <a:pt x="147" y="153"/>
                  <a:pt x="147" y="153"/>
                  <a:pt x="147" y="153"/>
                </a:cubicBezTo>
                <a:cubicBezTo>
                  <a:pt x="147" y="157"/>
                  <a:pt x="144" y="160"/>
                  <a:pt x="140" y="160"/>
                </a:cubicBezTo>
                <a:close/>
                <a:moveTo>
                  <a:pt x="122" y="152"/>
                </a:moveTo>
                <a:cubicBezTo>
                  <a:pt x="139" y="152"/>
                  <a:pt x="139" y="152"/>
                  <a:pt x="139" y="152"/>
                </a:cubicBezTo>
                <a:cubicBezTo>
                  <a:pt x="139" y="59"/>
                  <a:pt x="139" y="59"/>
                  <a:pt x="139" y="59"/>
                </a:cubicBezTo>
                <a:cubicBezTo>
                  <a:pt x="122" y="59"/>
                  <a:pt x="122" y="59"/>
                  <a:pt x="122" y="59"/>
                </a:cubicBezTo>
                <a:lnTo>
                  <a:pt x="122" y="152"/>
                </a:lnTo>
                <a:close/>
                <a:moveTo>
                  <a:pt x="102" y="160"/>
                </a:moveTo>
                <a:cubicBezTo>
                  <a:pt x="83" y="160"/>
                  <a:pt x="83" y="160"/>
                  <a:pt x="83" y="160"/>
                </a:cubicBezTo>
                <a:cubicBezTo>
                  <a:pt x="79" y="160"/>
                  <a:pt x="76" y="157"/>
                  <a:pt x="76" y="153"/>
                </a:cubicBezTo>
                <a:cubicBezTo>
                  <a:pt x="76" y="96"/>
                  <a:pt x="76" y="96"/>
                  <a:pt x="76" y="96"/>
                </a:cubicBezTo>
                <a:cubicBezTo>
                  <a:pt x="76" y="92"/>
                  <a:pt x="79" y="89"/>
                  <a:pt x="83" y="89"/>
                </a:cubicBezTo>
                <a:cubicBezTo>
                  <a:pt x="102" y="89"/>
                  <a:pt x="102" y="89"/>
                  <a:pt x="102" y="89"/>
                </a:cubicBezTo>
                <a:cubicBezTo>
                  <a:pt x="106" y="89"/>
                  <a:pt x="109" y="92"/>
                  <a:pt x="109" y="96"/>
                </a:cubicBezTo>
                <a:cubicBezTo>
                  <a:pt x="109" y="153"/>
                  <a:pt x="109" y="153"/>
                  <a:pt x="109" y="153"/>
                </a:cubicBezTo>
                <a:cubicBezTo>
                  <a:pt x="109" y="157"/>
                  <a:pt x="106" y="160"/>
                  <a:pt x="102" y="160"/>
                </a:cubicBezTo>
                <a:close/>
                <a:moveTo>
                  <a:pt x="84" y="152"/>
                </a:moveTo>
                <a:cubicBezTo>
                  <a:pt x="101" y="152"/>
                  <a:pt x="101" y="152"/>
                  <a:pt x="101" y="152"/>
                </a:cubicBezTo>
                <a:cubicBezTo>
                  <a:pt x="101" y="97"/>
                  <a:pt x="101" y="97"/>
                  <a:pt x="101" y="97"/>
                </a:cubicBezTo>
                <a:cubicBezTo>
                  <a:pt x="84" y="97"/>
                  <a:pt x="84" y="97"/>
                  <a:pt x="84" y="97"/>
                </a:cubicBezTo>
                <a:lnTo>
                  <a:pt x="84" y="152"/>
                </a:lnTo>
                <a:close/>
                <a:moveTo>
                  <a:pt x="64" y="160"/>
                </a:moveTo>
                <a:cubicBezTo>
                  <a:pt x="45" y="160"/>
                  <a:pt x="45" y="160"/>
                  <a:pt x="45" y="160"/>
                </a:cubicBezTo>
                <a:cubicBezTo>
                  <a:pt x="41" y="160"/>
                  <a:pt x="38" y="157"/>
                  <a:pt x="38" y="153"/>
                </a:cubicBezTo>
                <a:cubicBezTo>
                  <a:pt x="38" y="121"/>
                  <a:pt x="38" y="121"/>
                  <a:pt x="38" y="121"/>
                </a:cubicBezTo>
                <a:cubicBezTo>
                  <a:pt x="38" y="117"/>
                  <a:pt x="41" y="114"/>
                  <a:pt x="45" y="114"/>
                </a:cubicBezTo>
                <a:cubicBezTo>
                  <a:pt x="64" y="114"/>
                  <a:pt x="64" y="114"/>
                  <a:pt x="64" y="114"/>
                </a:cubicBezTo>
                <a:cubicBezTo>
                  <a:pt x="68" y="114"/>
                  <a:pt x="71" y="117"/>
                  <a:pt x="71" y="121"/>
                </a:cubicBezTo>
                <a:cubicBezTo>
                  <a:pt x="71" y="153"/>
                  <a:pt x="71" y="153"/>
                  <a:pt x="71" y="153"/>
                </a:cubicBezTo>
                <a:cubicBezTo>
                  <a:pt x="71" y="157"/>
                  <a:pt x="68" y="160"/>
                  <a:pt x="64" y="160"/>
                </a:cubicBezTo>
                <a:close/>
                <a:moveTo>
                  <a:pt x="46" y="152"/>
                </a:moveTo>
                <a:cubicBezTo>
                  <a:pt x="63" y="152"/>
                  <a:pt x="63" y="152"/>
                  <a:pt x="63" y="152"/>
                </a:cubicBezTo>
                <a:cubicBezTo>
                  <a:pt x="63" y="122"/>
                  <a:pt x="63" y="122"/>
                  <a:pt x="63" y="122"/>
                </a:cubicBezTo>
                <a:cubicBezTo>
                  <a:pt x="46" y="122"/>
                  <a:pt x="46" y="122"/>
                  <a:pt x="46" y="122"/>
                </a:cubicBezTo>
                <a:lnTo>
                  <a:pt x="46" y="152"/>
                </a:lnTo>
                <a:close/>
                <a:moveTo>
                  <a:pt x="26" y="160"/>
                </a:moveTo>
                <a:cubicBezTo>
                  <a:pt x="7" y="160"/>
                  <a:pt x="7" y="160"/>
                  <a:pt x="7" y="160"/>
                </a:cubicBezTo>
                <a:cubicBezTo>
                  <a:pt x="3" y="160"/>
                  <a:pt x="0" y="157"/>
                  <a:pt x="0" y="153"/>
                </a:cubicBezTo>
                <a:cubicBezTo>
                  <a:pt x="0" y="134"/>
                  <a:pt x="0" y="134"/>
                  <a:pt x="0" y="134"/>
                </a:cubicBezTo>
                <a:cubicBezTo>
                  <a:pt x="0" y="130"/>
                  <a:pt x="3" y="127"/>
                  <a:pt x="7" y="127"/>
                </a:cubicBezTo>
                <a:cubicBezTo>
                  <a:pt x="26" y="127"/>
                  <a:pt x="26" y="127"/>
                  <a:pt x="26" y="127"/>
                </a:cubicBezTo>
                <a:cubicBezTo>
                  <a:pt x="30" y="127"/>
                  <a:pt x="33" y="130"/>
                  <a:pt x="33" y="134"/>
                </a:cubicBezTo>
                <a:cubicBezTo>
                  <a:pt x="33" y="153"/>
                  <a:pt x="33" y="153"/>
                  <a:pt x="33" y="153"/>
                </a:cubicBezTo>
                <a:cubicBezTo>
                  <a:pt x="33" y="157"/>
                  <a:pt x="30" y="160"/>
                  <a:pt x="26" y="160"/>
                </a:cubicBezTo>
                <a:close/>
                <a:moveTo>
                  <a:pt x="8" y="152"/>
                </a:moveTo>
                <a:cubicBezTo>
                  <a:pt x="25" y="152"/>
                  <a:pt x="25" y="152"/>
                  <a:pt x="25" y="152"/>
                </a:cubicBezTo>
                <a:cubicBezTo>
                  <a:pt x="25" y="135"/>
                  <a:pt x="25" y="135"/>
                  <a:pt x="25" y="135"/>
                </a:cubicBezTo>
                <a:cubicBezTo>
                  <a:pt x="8" y="135"/>
                  <a:pt x="8" y="135"/>
                  <a:pt x="8" y="135"/>
                </a:cubicBezTo>
                <a:lnTo>
                  <a:pt x="8" y="15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D6E7A39A-B423-3C42-B928-1D8C5769DCEA}"/>
              </a:ext>
            </a:extLst>
          </p:cNvPr>
          <p:cNvSpPr>
            <a:spLocks/>
          </p:cNvSpPr>
          <p:nvPr/>
        </p:nvSpPr>
        <p:spPr bwMode="auto">
          <a:xfrm>
            <a:off x="2735205" y="4290324"/>
            <a:ext cx="103600" cy="103600"/>
          </a:xfrm>
          <a:custGeom>
            <a:avLst/>
            <a:gdLst>
              <a:gd name="T0" fmla="*/ 76 w 76"/>
              <a:gd name="T1" fmla="*/ 69 h 76"/>
              <a:gd name="T2" fmla="*/ 46 w 76"/>
              <a:gd name="T3" fmla="*/ 39 h 76"/>
              <a:gd name="T4" fmla="*/ 76 w 76"/>
              <a:gd name="T5" fmla="*/ 9 h 76"/>
              <a:gd name="T6" fmla="*/ 67 w 76"/>
              <a:gd name="T7" fmla="*/ 0 h 76"/>
              <a:gd name="T8" fmla="*/ 39 w 76"/>
              <a:gd name="T9" fmla="*/ 30 h 76"/>
              <a:gd name="T10" fmla="*/ 9 w 76"/>
              <a:gd name="T11" fmla="*/ 0 h 76"/>
              <a:gd name="T12" fmla="*/ 0 w 76"/>
              <a:gd name="T13" fmla="*/ 9 h 76"/>
              <a:gd name="T14" fmla="*/ 30 w 76"/>
              <a:gd name="T15" fmla="*/ 39 h 76"/>
              <a:gd name="T16" fmla="*/ 0 w 76"/>
              <a:gd name="T17" fmla="*/ 69 h 76"/>
              <a:gd name="T18" fmla="*/ 9 w 76"/>
              <a:gd name="T19" fmla="*/ 76 h 76"/>
              <a:gd name="T20" fmla="*/ 39 w 76"/>
              <a:gd name="T21" fmla="*/ 46 h 76"/>
              <a:gd name="T22" fmla="*/ 67 w 76"/>
              <a:gd name="T23" fmla="*/ 76 h 76"/>
              <a:gd name="T24" fmla="*/ 76 w 76"/>
              <a:gd name="T25"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6" y="69"/>
                </a:moveTo>
                <a:lnTo>
                  <a:pt x="46" y="39"/>
                </a:lnTo>
                <a:lnTo>
                  <a:pt x="76" y="9"/>
                </a:lnTo>
                <a:lnTo>
                  <a:pt x="67" y="0"/>
                </a:lnTo>
                <a:lnTo>
                  <a:pt x="39" y="30"/>
                </a:lnTo>
                <a:lnTo>
                  <a:pt x="9" y="0"/>
                </a:lnTo>
                <a:lnTo>
                  <a:pt x="0" y="9"/>
                </a:lnTo>
                <a:lnTo>
                  <a:pt x="30" y="39"/>
                </a:lnTo>
                <a:lnTo>
                  <a:pt x="0" y="69"/>
                </a:lnTo>
                <a:lnTo>
                  <a:pt x="9" y="76"/>
                </a:lnTo>
                <a:lnTo>
                  <a:pt x="39" y="46"/>
                </a:lnTo>
                <a:lnTo>
                  <a:pt x="67" y="76"/>
                </a:lnTo>
                <a:lnTo>
                  <a:pt x="76"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29182698-FB3E-0648-940E-ED025E91F99B}"/>
              </a:ext>
            </a:extLst>
          </p:cNvPr>
          <p:cNvSpPr>
            <a:spLocks/>
          </p:cNvSpPr>
          <p:nvPr/>
        </p:nvSpPr>
        <p:spPr bwMode="auto">
          <a:xfrm>
            <a:off x="3345897" y="4159462"/>
            <a:ext cx="237189"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CDC4097E-2462-2244-AAF9-74B68CB4EE36}"/>
              </a:ext>
            </a:extLst>
          </p:cNvPr>
          <p:cNvSpPr>
            <a:spLocks/>
          </p:cNvSpPr>
          <p:nvPr/>
        </p:nvSpPr>
        <p:spPr bwMode="auto">
          <a:xfrm>
            <a:off x="3528559" y="4294414"/>
            <a:ext cx="95421" cy="96784"/>
          </a:xfrm>
          <a:custGeom>
            <a:avLst/>
            <a:gdLst>
              <a:gd name="T0" fmla="*/ 42 w 70"/>
              <a:gd name="T1" fmla="*/ 71 h 71"/>
              <a:gd name="T2" fmla="*/ 42 w 70"/>
              <a:gd name="T3" fmla="*/ 42 h 71"/>
              <a:gd name="T4" fmla="*/ 70 w 70"/>
              <a:gd name="T5" fmla="*/ 42 h 71"/>
              <a:gd name="T6" fmla="*/ 70 w 70"/>
              <a:gd name="T7" fmla="*/ 30 h 71"/>
              <a:gd name="T8" fmla="*/ 42 w 70"/>
              <a:gd name="T9" fmla="*/ 30 h 71"/>
              <a:gd name="T10" fmla="*/ 42 w 70"/>
              <a:gd name="T11" fmla="*/ 0 h 71"/>
              <a:gd name="T12" fmla="*/ 30 w 70"/>
              <a:gd name="T13" fmla="*/ 0 h 71"/>
              <a:gd name="T14" fmla="*/ 30 w 70"/>
              <a:gd name="T15" fmla="*/ 30 h 71"/>
              <a:gd name="T16" fmla="*/ 0 w 70"/>
              <a:gd name="T17" fmla="*/ 30 h 71"/>
              <a:gd name="T18" fmla="*/ 0 w 70"/>
              <a:gd name="T19" fmla="*/ 42 h 71"/>
              <a:gd name="T20" fmla="*/ 30 w 70"/>
              <a:gd name="T21" fmla="*/ 42 h 71"/>
              <a:gd name="T22" fmla="*/ 30 w 70"/>
              <a:gd name="T23" fmla="*/ 71 h 71"/>
              <a:gd name="T24" fmla="*/ 42 w 70"/>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1">
                <a:moveTo>
                  <a:pt x="42" y="71"/>
                </a:moveTo>
                <a:lnTo>
                  <a:pt x="42" y="42"/>
                </a:lnTo>
                <a:lnTo>
                  <a:pt x="70" y="42"/>
                </a:lnTo>
                <a:lnTo>
                  <a:pt x="70" y="30"/>
                </a:lnTo>
                <a:lnTo>
                  <a:pt x="42" y="30"/>
                </a:lnTo>
                <a:lnTo>
                  <a:pt x="42" y="0"/>
                </a:lnTo>
                <a:lnTo>
                  <a:pt x="30" y="0"/>
                </a:lnTo>
                <a:lnTo>
                  <a:pt x="30" y="30"/>
                </a:lnTo>
                <a:lnTo>
                  <a:pt x="0" y="30"/>
                </a:lnTo>
                <a:lnTo>
                  <a:pt x="0" y="42"/>
                </a:lnTo>
                <a:lnTo>
                  <a:pt x="30" y="42"/>
                </a:lnTo>
                <a:lnTo>
                  <a:pt x="30" y="71"/>
                </a:lnTo>
                <a:lnTo>
                  <a:pt x="42" y="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1D4AC17D-2F88-6B4D-9884-F1BCD3FAE0EE}"/>
              </a:ext>
            </a:extLst>
          </p:cNvPr>
          <p:cNvSpPr>
            <a:spLocks/>
          </p:cNvSpPr>
          <p:nvPr/>
        </p:nvSpPr>
        <p:spPr bwMode="auto">
          <a:xfrm>
            <a:off x="4133799" y="4159462"/>
            <a:ext cx="238552"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74">
            <a:extLst>
              <a:ext uri="{FF2B5EF4-FFF2-40B4-BE49-F238E27FC236}">
                <a16:creationId xmlns:a16="http://schemas.microsoft.com/office/drawing/2014/main" id="{1996AE52-CC45-7941-9BF2-7A32E72B7324}"/>
              </a:ext>
            </a:extLst>
          </p:cNvPr>
          <p:cNvSpPr>
            <a:spLocks noChangeArrowheads="1"/>
          </p:cNvSpPr>
          <p:nvPr/>
        </p:nvSpPr>
        <p:spPr bwMode="auto">
          <a:xfrm>
            <a:off x="4317825" y="4335308"/>
            <a:ext cx="9542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05171F2B-F481-8345-BA78-C59E00982E53}"/>
              </a:ext>
            </a:extLst>
          </p:cNvPr>
          <p:cNvSpPr>
            <a:spLocks/>
          </p:cNvSpPr>
          <p:nvPr/>
        </p:nvSpPr>
        <p:spPr bwMode="auto">
          <a:xfrm>
            <a:off x="4868539" y="4159462"/>
            <a:ext cx="237189" cy="369414"/>
          </a:xfrm>
          <a:custGeom>
            <a:avLst/>
            <a:gdLst>
              <a:gd name="T0" fmla="*/ 109 w 117"/>
              <a:gd name="T1" fmla="*/ 129 h 181"/>
              <a:gd name="T2" fmla="*/ 109 w 117"/>
              <a:gd name="T3" fmla="*/ 168 h 181"/>
              <a:gd name="T4" fmla="*/ 104 w 117"/>
              <a:gd name="T5" fmla="*/ 173 h 181"/>
              <a:gd name="T6" fmla="*/ 101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2" y="172"/>
                  <a:pt x="101"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1" y="9"/>
                  <a:pt x="101" y="9"/>
                  <a:pt x="101" y="9"/>
                </a:cubicBezTo>
                <a:cubicBezTo>
                  <a:pt x="102"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9D8E2BA9-0E11-EE49-958F-0147396AB2BC}"/>
              </a:ext>
            </a:extLst>
          </p:cNvPr>
          <p:cNvSpPr>
            <a:spLocks/>
          </p:cNvSpPr>
          <p:nvPr/>
        </p:nvSpPr>
        <p:spPr bwMode="auto">
          <a:xfrm>
            <a:off x="5122085" y="4310772"/>
            <a:ext cx="35442" cy="66794"/>
          </a:xfrm>
          <a:custGeom>
            <a:avLst/>
            <a:gdLst>
              <a:gd name="T0" fmla="*/ 7 w 17"/>
              <a:gd name="T1" fmla="*/ 33 h 33"/>
              <a:gd name="T2" fmla="*/ 5 w 17"/>
              <a:gd name="T3" fmla="*/ 33 h 33"/>
              <a:gd name="T4" fmla="*/ 0 w 17"/>
              <a:gd name="T5" fmla="*/ 28 h 33"/>
              <a:gd name="T6" fmla="*/ 9 w 17"/>
              <a:gd name="T7" fmla="*/ 16 h 33"/>
              <a:gd name="T8" fmla="*/ 0 w 17"/>
              <a:gd name="T9" fmla="*/ 4 h 33"/>
              <a:gd name="T10" fmla="*/ 5 w 17"/>
              <a:gd name="T11" fmla="*/ 0 h 33"/>
              <a:gd name="T12" fmla="*/ 7 w 17"/>
              <a:gd name="T13" fmla="*/ 0 h 33"/>
              <a:gd name="T14" fmla="*/ 17 w 17"/>
              <a:gd name="T15" fmla="*/ 16 h 33"/>
              <a:gd name="T16" fmla="*/ 7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7" y="33"/>
                </a:moveTo>
                <a:cubicBezTo>
                  <a:pt x="6" y="33"/>
                  <a:pt x="6" y="33"/>
                  <a:pt x="5" y="33"/>
                </a:cubicBezTo>
                <a:cubicBezTo>
                  <a:pt x="3" y="33"/>
                  <a:pt x="0" y="31"/>
                  <a:pt x="0" y="28"/>
                </a:cubicBezTo>
                <a:cubicBezTo>
                  <a:pt x="0" y="23"/>
                  <a:pt x="9" y="25"/>
                  <a:pt x="9" y="16"/>
                </a:cubicBezTo>
                <a:cubicBezTo>
                  <a:pt x="9" y="8"/>
                  <a:pt x="0" y="9"/>
                  <a:pt x="0" y="4"/>
                </a:cubicBezTo>
                <a:cubicBezTo>
                  <a:pt x="0" y="1"/>
                  <a:pt x="3" y="0"/>
                  <a:pt x="5" y="0"/>
                </a:cubicBezTo>
                <a:cubicBezTo>
                  <a:pt x="6" y="0"/>
                  <a:pt x="6" y="0"/>
                  <a:pt x="7" y="0"/>
                </a:cubicBezTo>
                <a:cubicBezTo>
                  <a:pt x="13" y="2"/>
                  <a:pt x="17" y="9"/>
                  <a:pt x="17" y="16"/>
                </a:cubicBezTo>
                <a:cubicBezTo>
                  <a:pt x="17" y="23"/>
                  <a:pt x="13" y="30"/>
                  <a:pt x="7"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C697971C-F22B-BC4E-8EED-0CA9EC921D61}"/>
              </a:ext>
            </a:extLst>
          </p:cNvPr>
          <p:cNvSpPr>
            <a:spLocks/>
          </p:cNvSpPr>
          <p:nvPr/>
        </p:nvSpPr>
        <p:spPr bwMode="auto">
          <a:xfrm>
            <a:off x="5649625" y="4159462"/>
            <a:ext cx="237189" cy="369414"/>
          </a:xfrm>
          <a:custGeom>
            <a:avLst/>
            <a:gdLst>
              <a:gd name="T0" fmla="*/ 109 w 117"/>
              <a:gd name="T1" fmla="*/ 129 h 181"/>
              <a:gd name="T2" fmla="*/ 109 w 117"/>
              <a:gd name="T3" fmla="*/ 168 h 181"/>
              <a:gd name="T4" fmla="*/ 104 w 117"/>
              <a:gd name="T5" fmla="*/ 173 h 181"/>
              <a:gd name="T6" fmla="*/ 100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0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1" y="172"/>
                  <a:pt x="100"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0" y="9"/>
                  <a:pt x="100" y="9"/>
                  <a:pt x="100" y="9"/>
                </a:cubicBezTo>
                <a:cubicBezTo>
                  <a:pt x="101"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D360AC1C-DFD3-5044-B48E-E3699A566CDD}"/>
              </a:ext>
            </a:extLst>
          </p:cNvPr>
          <p:cNvSpPr>
            <a:spLocks noEditPoints="1"/>
          </p:cNvSpPr>
          <p:nvPr/>
        </p:nvSpPr>
        <p:spPr bwMode="auto">
          <a:xfrm>
            <a:off x="5903171" y="4243977"/>
            <a:ext cx="107689" cy="200383"/>
          </a:xfrm>
          <a:custGeom>
            <a:avLst/>
            <a:gdLst>
              <a:gd name="T0" fmla="*/ 7 w 53"/>
              <a:gd name="T1" fmla="*/ 66 h 99"/>
              <a:gd name="T2" fmla="*/ 5 w 53"/>
              <a:gd name="T3" fmla="*/ 66 h 99"/>
              <a:gd name="T4" fmla="*/ 0 w 53"/>
              <a:gd name="T5" fmla="*/ 61 h 99"/>
              <a:gd name="T6" fmla="*/ 8 w 53"/>
              <a:gd name="T7" fmla="*/ 49 h 99"/>
              <a:gd name="T8" fmla="*/ 0 w 53"/>
              <a:gd name="T9" fmla="*/ 37 h 99"/>
              <a:gd name="T10" fmla="*/ 5 w 53"/>
              <a:gd name="T11" fmla="*/ 33 h 99"/>
              <a:gd name="T12" fmla="*/ 7 w 53"/>
              <a:gd name="T13" fmla="*/ 33 h 99"/>
              <a:gd name="T14" fmla="*/ 17 w 53"/>
              <a:gd name="T15" fmla="*/ 49 h 99"/>
              <a:gd name="T16" fmla="*/ 7 w 53"/>
              <a:gd name="T17" fmla="*/ 66 h 99"/>
              <a:gd name="T18" fmla="*/ 14 w 53"/>
              <a:gd name="T19" fmla="*/ 82 h 99"/>
              <a:gd name="T20" fmla="*/ 12 w 53"/>
              <a:gd name="T21" fmla="*/ 82 h 99"/>
              <a:gd name="T22" fmla="*/ 7 w 53"/>
              <a:gd name="T23" fmla="*/ 78 h 99"/>
              <a:gd name="T24" fmla="*/ 10 w 53"/>
              <a:gd name="T25" fmla="*/ 74 h 99"/>
              <a:gd name="T26" fmla="*/ 15 w 53"/>
              <a:gd name="T27" fmla="*/ 71 h 99"/>
              <a:gd name="T28" fmla="*/ 26 w 53"/>
              <a:gd name="T29" fmla="*/ 49 h 99"/>
              <a:gd name="T30" fmla="*/ 15 w 53"/>
              <a:gd name="T31" fmla="*/ 28 h 99"/>
              <a:gd name="T32" fmla="*/ 10 w 53"/>
              <a:gd name="T33" fmla="*/ 25 h 99"/>
              <a:gd name="T34" fmla="*/ 7 w 53"/>
              <a:gd name="T35" fmla="*/ 21 h 99"/>
              <a:gd name="T36" fmla="*/ 12 w 53"/>
              <a:gd name="T37" fmla="*/ 16 h 99"/>
              <a:gd name="T38" fmla="*/ 14 w 53"/>
              <a:gd name="T39" fmla="*/ 16 h 99"/>
              <a:gd name="T40" fmla="*/ 35 w 53"/>
              <a:gd name="T41" fmla="*/ 49 h 99"/>
              <a:gd name="T42" fmla="*/ 14 w 53"/>
              <a:gd name="T43" fmla="*/ 82 h 99"/>
              <a:gd name="T44" fmla="*/ 21 w 53"/>
              <a:gd name="T45" fmla="*/ 98 h 99"/>
              <a:gd name="T46" fmla="*/ 19 w 53"/>
              <a:gd name="T47" fmla="*/ 99 h 99"/>
              <a:gd name="T48" fmla="*/ 14 w 53"/>
              <a:gd name="T49" fmla="*/ 94 h 99"/>
              <a:gd name="T50" fmla="*/ 17 w 53"/>
              <a:gd name="T51" fmla="*/ 90 h 99"/>
              <a:gd name="T52" fmla="*/ 20 w 53"/>
              <a:gd name="T53" fmla="*/ 89 h 99"/>
              <a:gd name="T54" fmla="*/ 26 w 53"/>
              <a:gd name="T55" fmla="*/ 85 h 99"/>
              <a:gd name="T56" fmla="*/ 44 w 53"/>
              <a:gd name="T57" fmla="*/ 49 h 99"/>
              <a:gd name="T58" fmla="*/ 26 w 53"/>
              <a:gd name="T59" fmla="*/ 13 h 99"/>
              <a:gd name="T60" fmla="*/ 20 w 53"/>
              <a:gd name="T61" fmla="*/ 10 h 99"/>
              <a:gd name="T62" fmla="*/ 17 w 53"/>
              <a:gd name="T63" fmla="*/ 8 h 99"/>
              <a:gd name="T64" fmla="*/ 14 w 53"/>
              <a:gd name="T65" fmla="*/ 4 h 99"/>
              <a:gd name="T66" fmla="*/ 19 w 53"/>
              <a:gd name="T67" fmla="*/ 0 h 99"/>
              <a:gd name="T68" fmla="*/ 21 w 53"/>
              <a:gd name="T69" fmla="*/ 0 h 99"/>
              <a:gd name="T70" fmla="*/ 53 w 53"/>
              <a:gd name="T71" fmla="*/ 49 h 99"/>
              <a:gd name="T72" fmla="*/ 21 w 53"/>
              <a:gd name="T73"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99">
                <a:moveTo>
                  <a:pt x="7" y="66"/>
                </a:moveTo>
                <a:cubicBezTo>
                  <a:pt x="6" y="66"/>
                  <a:pt x="5" y="66"/>
                  <a:pt x="5" y="66"/>
                </a:cubicBezTo>
                <a:cubicBezTo>
                  <a:pt x="2" y="66"/>
                  <a:pt x="0" y="64"/>
                  <a:pt x="0" y="61"/>
                </a:cubicBezTo>
                <a:cubicBezTo>
                  <a:pt x="0" y="56"/>
                  <a:pt x="8" y="58"/>
                  <a:pt x="8" y="49"/>
                </a:cubicBezTo>
                <a:cubicBezTo>
                  <a:pt x="8" y="41"/>
                  <a:pt x="0" y="42"/>
                  <a:pt x="0" y="37"/>
                </a:cubicBezTo>
                <a:cubicBezTo>
                  <a:pt x="0" y="34"/>
                  <a:pt x="2" y="33"/>
                  <a:pt x="5" y="33"/>
                </a:cubicBezTo>
                <a:cubicBezTo>
                  <a:pt x="5" y="33"/>
                  <a:pt x="6" y="33"/>
                  <a:pt x="7" y="33"/>
                </a:cubicBezTo>
                <a:cubicBezTo>
                  <a:pt x="13" y="35"/>
                  <a:pt x="17" y="42"/>
                  <a:pt x="17" y="49"/>
                </a:cubicBezTo>
                <a:cubicBezTo>
                  <a:pt x="17" y="56"/>
                  <a:pt x="13" y="63"/>
                  <a:pt x="7" y="66"/>
                </a:cubicBezTo>
                <a:close/>
                <a:moveTo>
                  <a:pt x="14" y="82"/>
                </a:moveTo>
                <a:cubicBezTo>
                  <a:pt x="13" y="82"/>
                  <a:pt x="12" y="82"/>
                  <a:pt x="12" y="82"/>
                </a:cubicBezTo>
                <a:cubicBezTo>
                  <a:pt x="9" y="82"/>
                  <a:pt x="7" y="80"/>
                  <a:pt x="7" y="78"/>
                </a:cubicBezTo>
                <a:cubicBezTo>
                  <a:pt x="7" y="76"/>
                  <a:pt x="8" y="75"/>
                  <a:pt x="10" y="74"/>
                </a:cubicBezTo>
                <a:cubicBezTo>
                  <a:pt x="12" y="73"/>
                  <a:pt x="14" y="72"/>
                  <a:pt x="15" y="71"/>
                </a:cubicBezTo>
                <a:cubicBezTo>
                  <a:pt x="22" y="66"/>
                  <a:pt x="26" y="58"/>
                  <a:pt x="26" y="49"/>
                </a:cubicBezTo>
                <a:cubicBezTo>
                  <a:pt x="26" y="41"/>
                  <a:pt x="22" y="33"/>
                  <a:pt x="15" y="28"/>
                </a:cubicBezTo>
                <a:cubicBezTo>
                  <a:pt x="14" y="26"/>
                  <a:pt x="12" y="26"/>
                  <a:pt x="10" y="25"/>
                </a:cubicBezTo>
                <a:cubicBezTo>
                  <a:pt x="8" y="24"/>
                  <a:pt x="7" y="23"/>
                  <a:pt x="7" y="21"/>
                </a:cubicBezTo>
                <a:cubicBezTo>
                  <a:pt x="7" y="18"/>
                  <a:pt x="9" y="16"/>
                  <a:pt x="12" y="16"/>
                </a:cubicBezTo>
                <a:cubicBezTo>
                  <a:pt x="12" y="16"/>
                  <a:pt x="13" y="16"/>
                  <a:pt x="14" y="16"/>
                </a:cubicBezTo>
                <a:cubicBezTo>
                  <a:pt x="27" y="22"/>
                  <a:pt x="35" y="35"/>
                  <a:pt x="35" y="49"/>
                </a:cubicBezTo>
                <a:cubicBezTo>
                  <a:pt x="35" y="63"/>
                  <a:pt x="27" y="77"/>
                  <a:pt x="14" y="82"/>
                </a:cubicBezTo>
                <a:close/>
                <a:moveTo>
                  <a:pt x="21" y="98"/>
                </a:moveTo>
                <a:cubicBezTo>
                  <a:pt x="20" y="99"/>
                  <a:pt x="19" y="99"/>
                  <a:pt x="19" y="99"/>
                </a:cubicBezTo>
                <a:cubicBezTo>
                  <a:pt x="16" y="99"/>
                  <a:pt x="14" y="97"/>
                  <a:pt x="14" y="94"/>
                </a:cubicBezTo>
                <a:cubicBezTo>
                  <a:pt x="14" y="92"/>
                  <a:pt x="15" y="91"/>
                  <a:pt x="17" y="90"/>
                </a:cubicBezTo>
                <a:cubicBezTo>
                  <a:pt x="18" y="90"/>
                  <a:pt x="19" y="89"/>
                  <a:pt x="20" y="89"/>
                </a:cubicBezTo>
                <a:cubicBezTo>
                  <a:pt x="22" y="88"/>
                  <a:pt x="24" y="86"/>
                  <a:pt x="26" y="85"/>
                </a:cubicBezTo>
                <a:cubicBezTo>
                  <a:pt x="37" y="77"/>
                  <a:pt x="44" y="63"/>
                  <a:pt x="44" y="49"/>
                </a:cubicBezTo>
                <a:cubicBezTo>
                  <a:pt x="44" y="35"/>
                  <a:pt x="37" y="22"/>
                  <a:pt x="26" y="13"/>
                </a:cubicBezTo>
                <a:cubicBezTo>
                  <a:pt x="24" y="12"/>
                  <a:pt x="22" y="11"/>
                  <a:pt x="20" y="10"/>
                </a:cubicBezTo>
                <a:cubicBezTo>
                  <a:pt x="19" y="9"/>
                  <a:pt x="18" y="9"/>
                  <a:pt x="17" y="8"/>
                </a:cubicBezTo>
                <a:cubicBezTo>
                  <a:pt x="15" y="7"/>
                  <a:pt x="14" y="6"/>
                  <a:pt x="14" y="4"/>
                </a:cubicBezTo>
                <a:cubicBezTo>
                  <a:pt x="14" y="2"/>
                  <a:pt x="16" y="0"/>
                  <a:pt x="19" y="0"/>
                </a:cubicBezTo>
                <a:cubicBezTo>
                  <a:pt x="19" y="0"/>
                  <a:pt x="20" y="0"/>
                  <a:pt x="21" y="0"/>
                </a:cubicBezTo>
                <a:cubicBezTo>
                  <a:pt x="40" y="9"/>
                  <a:pt x="53" y="28"/>
                  <a:pt x="53" y="49"/>
                </a:cubicBezTo>
                <a:cubicBezTo>
                  <a:pt x="53" y="71"/>
                  <a:pt x="40" y="90"/>
                  <a:pt x="21" y="9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25409E11-3383-F14B-B97D-01BD5AD29DF7}"/>
              </a:ext>
            </a:extLst>
          </p:cNvPr>
          <p:cNvSpPr>
            <a:spLocks noEditPoints="1"/>
          </p:cNvSpPr>
          <p:nvPr/>
        </p:nvSpPr>
        <p:spPr bwMode="auto">
          <a:xfrm>
            <a:off x="3292734"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1A591E45-E452-DE44-8A04-83D33EAE510C}"/>
              </a:ext>
            </a:extLst>
          </p:cNvPr>
          <p:cNvSpPr>
            <a:spLocks noEditPoints="1"/>
          </p:cNvSpPr>
          <p:nvPr/>
        </p:nvSpPr>
        <p:spPr bwMode="auto">
          <a:xfrm>
            <a:off x="4075184"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C26044B1-D054-484D-A04B-0A0FD6492712}"/>
              </a:ext>
            </a:extLst>
          </p:cNvPr>
          <p:cNvSpPr>
            <a:spLocks/>
          </p:cNvSpPr>
          <p:nvPr/>
        </p:nvSpPr>
        <p:spPr bwMode="auto">
          <a:xfrm>
            <a:off x="5004854" y="5100037"/>
            <a:ext cx="103600" cy="61342"/>
          </a:xfrm>
          <a:custGeom>
            <a:avLst/>
            <a:gdLst>
              <a:gd name="T0" fmla="*/ 45 w 51"/>
              <a:gd name="T1" fmla="*/ 30 h 30"/>
              <a:gd name="T2" fmla="*/ 25 w 51"/>
              <a:gd name="T3" fmla="*/ 9 h 30"/>
              <a:gd name="T4" fmla="*/ 5 w 51"/>
              <a:gd name="T5" fmla="*/ 30 h 30"/>
              <a:gd name="T6" fmla="*/ 4 w 51"/>
              <a:gd name="T7" fmla="*/ 30 h 30"/>
              <a:gd name="T8" fmla="*/ 3 w 51"/>
              <a:gd name="T9" fmla="*/ 30 h 30"/>
              <a:gd name="T10" fmla="*/ 0 w 51"/>
              <a:gd name="T11" fmla="*/ 27 h 30"/>
              <a:gd name="T12" fmla="*/ 0 w 51"/>
              <a:gd name="T13" fmla="*/ 26 h 30"/>
              <a:gd name="T14" fmla="*/ 0 w 51"/>
              <a:gd name="T15" fmla="*/ 25 h 30"/>
              <a:gd name="T16" fmla="*/ 24 w 51"/>
              <a:gd name="T17" fmla="*/ 1 h 30"/>
              <a:gd name="T18" fmla="*/ 25 w 51"/>
              <a:gd name="T19" fmla="*/ 0 h 30"/>
              <a:gd name="T20" fmla="*/ 26 w 51"/>
              <a:gd name="T21" fmla="*/ 1 h 30"/>
              <a:gd name="T22" fmla="*/ 50 w 51"/>
              <a:gd name="T23" fmla="*/ 25 h 30"/>
              <a:gd name="T24" fmla="*/ 51 w 51"/>
              <a:gd name="T25" fmla="*/ 26 h 30"/>
              <a:gd name="T26" fmla="*/ 50 w 51"/>
              <a:gd name="T27" fmla="*/ 27 h 30"/>
              <a:gd name="T28" fmla="*/ 48 w 51"/>
              <a:gd name="T29" fmla="*/ 30 h 30"/>
              <a:gd name="T30" fmla="*/ 46 w 51"/>
              <a:gd name="T31" fmla="*/ 30 h 30"/>
              <a:gd name="T32" fmla="*/ 45 w 5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45" y="30"/>
                </a:moveTo>
                <a:cubicBezTo>
                  <a:pt x="25" y="9"/>
                  <a:pt x="25" y="9"/>
                  <a:pt x="25" y="9"/>
                </a:cubicBezTo>
                <a:cubicBezTo>
                  <a:pt x="5" y="30"/>
                  <a:pt x="5" y="30"/>
                  <a:pt x="5" y="30"/>
                </a:cubicBezTo>
                <a:cubicBezTo>
                  <a:pt x="5" y="30"/>
                  <a:pt x="4" y="30"/>
                  <a:pt x="4" y="30"/>
                </a:cubicBezTo>
                <a:cubicBezTo>
                  <a:pt x="3" y="30"/>
                  <a:pt x="3" y="30"/>
                  <a:pt x="3" y="30"/>
                </a:cubicBezTo>
                <a:cubicBezTo>
                  <a:pt x="0" y="27"/>
                  <a:pt x="0" y="27"/>
                  <a:pt x="0" y="27"/>
                </a:cubicBezTo>
                <a:cubicBezTo>
                  <a:pt x="0" y="27"/>
                  <a:pt x="0" y="26"/>
                  <a:pt x="0" y="26"/>
                </a:cubicBezTo>
                <a:cubicBezTo>
                  <a:pt x="0" y="25"/>
                  <a:pt x="0" y="25"/>
                  <a:pt x="0" y="25"/>
                </a:cubicBezTo>
                <a:cubicBezTo>
                  <a:pt x="24" y="1"/>
                  <a:pt x="24" y="1"/>
                  <a:pt x="24" y="1"/>
                </a:cubicBezTo>
                <a:cubicBezTo>
                  <a:pt x="24" y="1"/>
                  <a:pt x="25" y="0"/>
                  <a:pt x="25" y="0"/>
                </a:cubicBezTo>
                <a:cubicBezTo>
                  <a:pt x="25" y="0"/>
                  <a:pt x="26" y="1"/>
                  <a:pt x="26" y="1"/>
                </a:cubicBezTo>
                <a:cubicBezTo>
                  <a:pt x="50" y="25"/>
                  <a:pt x="50" y="25"/>
                  <a:pt x="50" y="25"/>
                </a:cubicBezTo>
                <a:cubicBezTo>
                  <a:pt x="50" y="25"/>
                  <a:pt x="51" y="25"/>
                  <a:pt x="51" y="26"/>
                </a:cubicBezTo>
                <a:cubicBezTo>
                  <a:pt x="51" y="26"/>
                  <a:pt x="50" y="27"/>
                  <a:pt x="50" y="27"/>
                </a:cubicBezTo>
                <a:cubicBezTo>
                  <a:pt x="48" y="30"/>
                  <a:pt x="48" y="30"/>
                  <a:pt x="48" y="30"/>
                </a:cubicBezTo>
                <a:cubicBezTo>
                  <a:pt x="47" y="30"/>
                  <a:pt x="47" y="30"/>
                  <a:pt x="46" y="30"/>
                </a:cubicBezTo>
                <a:cubicBezTo>
                  <a:pt x="46" y="30"/>
                  <a:pt x="46" y="30"/>
                  <a:pt x="45"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0E0BE3F6-1C74-2840-ABBD-CCC8282CE2D1}"/>
              </a:ext>
            </a:extLst>
          </p:cNvPr>
          <p:cNvSpPr>
            <a:spLocks noEditPoints="1"/>
          </p:cNvSpPr>
          <p:nvPr/>
        </p:nvSpPr>
        <p:spPr bwMode="auto">
          <a:xfrm>
            <a:off x="4857633" y="4929643"/>
            <a:ext cx="395314"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8F6AF3AD-F1B6-C04B-B520-4EBBBAAB30B2}"/>
              </a:ext>
            </a:extLst>
          </p:cNvPr>
          <p:cNvSpPr>
            <a:spLocks/>
          </p:cNvSpPr>
          <p:nvPr/>
        </p:nvSpPr>
        <p:spPr bwMode="auto">
          <a:xfrm>
            <a:off x="5810477" y="5079590"/>
            <a:ext cx="59979" cy="103600"/>
          </a:xfrm>
          <a:custGeom>
            <a:avLst/>
            <a:gdLst>
              <a:gd name="T0" fmla="*/ 0 w 30"/>
              <a:gd name="T1" fmla="*/ 45 h 51"/>
              <a:gd name="T2" fmla="*/ 20 w 30"/>
              <a:gd name="T3" fmla="*/ 25 h 51"/>
              <a:gd name="T4" fmla="*/ 0 w 30"/>
              <a:gd name="T5" fmla="*/ 5 h 51"/>
              <a:gd name="T6" fmla="*/ 0 w 30"/>
              <a:gd name="T7" fmla="*/ 4 h 51"/>
              <a:gd name="T8" fmla="*/ 0 w 30"/>
              <a:gd name="T9" fmla="*/ 3 h 51"/>
              <a:gd name="T10" fmla="*/ 3 w 30"/>
              <a:gd name="T11" fmla="*/ 0 h 51"/>
              <a:gd name="T12" fmla="*/ 4 w 30"/>
              <a:gd name="T13" fmla="*/ 0 h 51"/>
              <a:gd name="T14" fmla="*/ 5 w 30"/>
              <a:gd name="T15" fmla="*/ 0 h 51"/>
              <a:gd name="T16" fmla="*/ 29 w 30"/>
              <a:gd name="T17" fmla="*/ 24 h 51"/>
              <a:gd name="T18" fmla="*/ 30 w 30"/>
              <a:gd name="T19" fmla="*/ 25 h 51"/>
              <a:gd name="T20" fmla="*/ 29 w 30"/>
              <a:gd name="T21" fmla="*/ 26 h 51"/>
              <a:gd name="T22" fmla="*/ 5 w 30"/>
              <a:gd name="T23" fmla="*/ 50 h 51"/>
              <a:gd name="T24" fmla="*/ 4 w 30"/>
              <a:gd name="T25" fmla="*/ 51 h 51"/>
              <a:gd name="T26" fmla="*/ 3 w 30"/>
              <a:gd name="T27" fmla="*/ 50 h 51"/>
              <a:gd name="T28" fmla="*/ 0 w 30"/>
              <a:gd name="T29" fmla="*/ 48 h 51"/>
              <a:gd name="T30" fmla="*/ 0 w 30"/>
              <a:gd name="T31" fmla="*/ 47 h 51"/>
              <a:gd name="T32" fmla="*/ 0 w 30"/>
              <a:gd name="T33"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0" y="45"/>
                </a:moveTo>
                <a:cubicBezTo>
                  <a:pt x="20" y="25"/>
                  <a:pt x="20" y="25"/>
                  <a:pt x="20" y="25"/>
                </a:cubicBezTo>
                <a:cubicBezTo>
                  <a:pt x="0" y="5"/>
                  <a:pt x="0" y="5"/>
                  <a:pt x="0" y="5"/>
                </a:cubicBezTo>
                <a:cubicBezTo>
                  <a:pt x="0" y="5"/>
                  <a:pt x="0" y="4"/>
                  <a:pt x="0" y="4"/>
                </a:cubicBezTo>
                <a:cubicBezTo>
                  <a:pt x="0" y="3"/>
                  <a:pt x="0" y="3"/>
                  <a:pt x="0" y="3"/>
                </a:cubicBezTo>
                <a:cubicBezTo>
                  <a:pt x="3" y="0"/>
                  <a:pt x="3" y="0"/>
                  <a:pt x="3" y="0"/>
                </a:cubicBezTo>
                <a:cubicBezTo>
                  <a:pt x="3" y="0"/>
                  <a:pt x="4" y="0"/>
                  <a:pt x="4" y="0"/>
                </a:cubicBezTo>
                <a:cubicBezTo>
                  <a:pt x="5" y="0"/>
                  <a:pt x="5" y="0"/>
                  <a:pt x="5" y="0"/>
                </a:cubicBezTo>
                <a:cubicBezTo>
                  <a:pt x="29" y="24"/>
                  <a:pt x="29" y="24"/>
                  <a:pt x="29" y="24"/>
                </a:cubicBezTo>
                <a:cubicBezTo>
                  <a:pt x="29" y="24"/>
                  <a:pt x="30" y="25"/>
                  <a:pt x="30" y="25"/>
                </a:cubicBezTo>
                <a:cubicBezTo>
                  <a:pt x="30" y="26"/>
                  <a:pt x="29" y="26"/>
                  <a:pt x="29" y="26"/>
                </a:cubicBezTo>
                <a:cubicBezTo>
                  <a:pt x="5" y="50"/>
                  <a:pt x="5" y="50"/>
                  <a:pt x="5" y="50"/>
                </a:cubicBezTo>
                <a:cubicBezTo>
                  <a:pt x="5" y="51"/>
                  <a:pt x="5" y="51"/>
                  <a:pt x="4" y="51"/>
                </a:cubicBezTo>
                <a:cubicBezTo>
                  <a:pt x="4" y="51"/>
                  <a:pt x="3" y="51"/>
                  <a:pt x="3" y="50"/>
                </a:cubicBezTo>
                <a:cubicBezTo>
                  <a:pt x="0" y="48"/>
                  <a:pt x="0" y="48"/>
                  <a:pt x="0" y="48"/>
                </a:cubicBezTo>
                <a:cubicBezTo>
                  <a:pt x="0" y="47"/>
                  <a:pt x="0" y="47"/>
                  <a:pt x="0" y="47"/>
                </a:cubicBezTo>
                <a:cubicBezTo>
                  <a:pt x="0" y="46"/>
                  <a:pt x="0" y="46"/>
                  <a:pt x="0"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68C5B659-7C4E-3444-8D98-4391604FC27E}"/>
              </a:ext>
            </a:extLst>
          </p:cNvPr>
          <p:cNvSpPr>
            <a:spLocks noEditPoints="1"/>
          </p:cNvSpPr>
          <p:nvPr/>
        </p:nvSpPr>
        <p:spPr bwMode="auto">
          <a:xfrm>
            <a:off x="5642809"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57C285FA-39ED-7944-82AB-17919BD9DE8C}"/>
              </a:ext>
            </a:extLst>
          </p:cNvPr>
          <p:cNvSpPr>
            <a:spLocks/>
          </p:cNvSpPr>
          <p:nvPr/>
        </p:nvSpPr>
        <p:spPr bwMode="auto">
          <a:xfrm>
            <a:off x="6591564" y="5079590"/>
            <a:ext cx="59979" cy="103600"/>
          </a:xfrm>
          <a:custGeom>
            <a:avLst/>
            <a:gdLst>
              <a:gd name="T0" fmla="*/ 30 w 30"/>
              <a:gd name="T1" fmla="*/ 5 h 51"/>
              <a:gd name="T2" fmla="*/ 9 w 30"/>
              <a:gd name="T3" fmla="*/ 25 h 51"/>
              <a:gd name="T4" fmla="*/ 30 w 30"/>
              <a:gd name="T5" fmla="*/ 45 h 51"/>
              <a:gd name="T6" fmla="*/ 30 w 30"/>
              <a:gd name="T7" fmla="*/ 47 h 51"/>
              <a:gd name="T8" fmla="*/ 30 w 30"/>
              <a:gd name="T9" fmla="*/ 48 h 51"/>
              <a:gd name="T10" fmla="*/ 27 w 30"/>
              <a:gd name="T11" fmla="*/ 50 h 51"/>
              <a:gd name="T12" fmla="*/ 26 w 30"/>
              <a:gd name="T13" fmla="*/ 51 h 51"/>
              <a:gd name="T14" fmla="*/ 25 w 30"/>
              <a:gd name="T15" fmla="*/ 50 h 51"/>
              <a:gd name="T16" fmla="*/ 1 w 30"/>
              <a:gd name="T17" fmla="*/ 26 h 51"/>
              <a:gd name="T18" fmla="*/ 0 w 30"/>
              <a:gd name="T19" fmla="*/ 25 h 51"/>
              <a:gd name="T20" fmla="*/ 1 w 30"/>
              <a:gd name="T21" fmla="*/ 24 h 51"/>
              <a:gd name="T22" fmla="*/ 25 w 30"/>
              <a:gd name="T23" fmla="*/ 0 h 51"/>
              <a:gd name="T24" fmla="*/ 26 w 30"/>
              <a:gd name="T25" fmla="*/ 0 h 51"/>
              <a:gd name="T26" fmla="*/ 27 w 30"/>
              <a:gd name="T27" fmla="*/ 0 h 51"/>
              <a:gd name="T28" fmla="*/ 30 w 30"/>
              <a:gd name="T29" fmla="*/ 3 h 51"/>
              <a:gd name="T30" fmla="*/ 30 w 30"/>
              <a:gd name="T31" fmla="*/ 4 h 51"/>
              <a:gd name="T32" fmla="*/ 30 w 30"/>
              <a:gd name="T33"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30" y="5"/>
                </a:moveTo>
                <a:cubicBezTo>
                  <a:pt x="9" y="25"/>
                  <a:pt x="9" y="25"/>
                  <a:pt x="9" y="25"/>
                </a:cubicBezTo>
                <a:cubicBezTo>
                  <a:pt x="30" y="45"/>
                  <a:pt x="30" y="45"/>
                  <a:pt x="30" y="45"/>
                </a:cubicBezTo>
                <a:cubicBezTo>
                  <a:pt x="30" y="46"/>
                  <a:pt x="30" y="46"/>
                  <a:pt x="30" y="47"/>
                </a:cubicBezTo>
                <a:cubicBezTo>
                  <a:pt x="30" y="47"/>
                  <a:pt x="30" y="47"/>
                  <a:pt x="30" y="48"/>
                </a:cubicBezTo>
                <a:cubicBezTo>
                  <a:pt x="27" y="50"/>
                  <a:pt x="27" y="50"/>
                  <a:pt x="27" y="50"/>
                </a:cubicBezTo>
                <a:cubicBezTo>
                  <a:pt x="27" y="51"/>
                  <a:pt x="26" y="51"/>
                  <a:pt x="26" y="51"/>
                </a:cubicBezTo>
                <a:cubicBezTo>
                  <a:pt x="25" y="51"/>
                  <a:pt x="25" y="51"/>
                  <a:pt x="25" y="50"/>
                </a:cubicBezTo>
                <a:cubicBezTo>
                  <a:pt x="1" y="26"/>
                  <a:pt x="1" y="26"/>
                  <a:pt x="1" y="26"/>
                </a:cubicBezTo>
                <a:cubicBezTo>
                  <a:pt x="0" y="26"/>
                  <a:pt x="0" y="26"/>
                  <a:pt x="0" y="25"/>
                </a:cubicBezTo>
                <a:cubicBezTo>
                  <a:pt x="0" y="25"/>
                  <a:pt x="0" y="24"/>
                  <a:pt x="1" y="24"/>
                </a:cubicBezTo>
                <a:cubicBezTo>
                  <a:pt x="25" y="0"/>
                  <a:pt x="25" y="0"/>
                  <a:pt x="25" y="0"/>
                </a:cubicBezTo>
                <a:cubicBezTo>
                  <a:pt x="25" y="0"/>
                  <a:pt x="25" y="0"/>
                  <a:pt x="26" y="0"/>
                </a:cubicBezTo>
                <a:cubicBezTo>
                  <a:pt x="26" y="0"/>
                  <a:pt x="27" y="0"/>
                  <a:pt x="27" y="0"/>
                </a:cubicBezTo>
                <a:cubicBezTo>
                  <a:pt x="30" y="3"/>
                  <a:pt x="30" y="3"/>
                  <a:pt x="30" y="3"/>
                </a:cubicBezTo>
                <a:cubicBezTo>
                  <a:pt x="30" y="3"/>
                  <a:pt x="30" y="3"/>
                  <a:pt x="30" y="4"/>
                </a:cubicBezTo>
                <a:cubicBezTo>
                  <a:pt x="30" y="4"/>
                  <a:pt x="30" y="5"/>
                  <a:pt x="30" y="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58966D28-23D8-7447-A960-4FB93016C210}"/>
              </a:ext>
            </a:extLst>
          </p:cNvPr>
          <p:cNvSpPr>
            <a:spLocks noEditPoints="1"/>
          </p:cNvSpPr>
          <p:nvPr/>
        </p:nvSpPr>
        <p:spPr bwMode="auto">
          <a:xfrm>
            <a:off x="6426622"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6" y="183"/>
                  <a:pt x="8" y="174"/>
                  <a:pt x="8" y="163"/>
                </a:cubicBezTo>
                <a:cubicBezTo>
                  <a:pt x="8" y="28"/>
                  <a:pt x="8" y="28"/>
                  <a:pt x="8" y="28"/>
                </a:cubicBezTo>
                <a:cubicBezTo>
                  <a:pt x="8" y="17"/>
                  <a:pt x="16"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7">
            <a:extLst>
              <a:ext uri="{FF2B5EF4-FFF2-40B4-BE49-F238E27FC236}">
                <a16:creationId xmlns:a16="http://schemas.microsoft.com/office/drawing/2014/main" id="{137951CC-C45C-1542-A544-C2D4A271D227}"/>
              </a:ext>
            </a:extLst>
          </p:cNvPr>
          <p:cNvSpPr>
            <a:spLocks noChangeArrowheads="1"/>
          </p:cNvSpPr>
          <p:nvPr/>
        </p:nvSpPr>
        <p:spPr bwMode="auto">
          <a:xfrm>
            <a:off x="3424960"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8">
            <a:extLst>
              <a:ext uri="{FF2B5EF4-FFF2-40B4-BE49-F238E27FC236}">
                <a16:creationId xmlns:a16="http://schemas.microsoft.com/office/drawing/2014/main" id="{1C457D8F-9C57-2747-805F-D1E75E54EDB8}"/>
              </a:ext>
            </a:extLst>
          </p:cNvPr>
          <p:cNvSpPr>
            <a:spLocks noChangeArrowheads="1"/>
          </p:cNvSpPr>
          <p:nvPr/>
        </p:nvSpPr>
        <p:spPr bwMode="auto">
          <a:xfrm>
            <a:off x="3482212" y="5059142"/>
            <a:ext cx="14995"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0C89B7B4-4614-7747-A226-4FE78D707D11}"/>
              </a:ext>
            </a:extLst>
          </p:cNvPr>
          <p:cNvSpPr>
            <a:spLocks noEditPoints="1"/>
          </p:cNvSpPr>
          <p:nvPr/>
        </p:nvSpPr>
        <p:spPr bwMode="auto">
          <a:xfrm>
            <a:off x="1737377" y="4929643"/>
            <a:ext cx="391225"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E48D9880-8619-4846-9E6D-CF2F1805769F}"/>
              </a:ext>
            </a:extLst>
          </p:cNvPr>
          <p:cNvSpPr>
            <a:spLocks/>
          </p:cNvSpPr>
          <p:nvPr/>
        </p:nvSpPr>
        <p:spPr bwMode="auto">
          <a:xfrm>
            <a:off x="1880508" y="5071411"/>
            <a:ext cx="104963" cy="103600"/>
          </a:xfrm>
          <a:custGeom>
            <a:avLst/>
            <a:gdLst>
              <a:gd name="T0" fmla="*/ 68 w 77"/>
              <a:gd name="T1" fmla="*/ 76 h 76"/>
              <a:gd name="T2" fmla="*/ 0 w 77"/>
              <a:gd name="T3" fmla="*/ 9 h 76"/>
              <a:gd name="T4" fmla="*/ 9 w 77"/>
              <a:gd name="T5" fmla="*/ 0 h 76"/>
              <a:gd name="T6" fmla="*/ 77 w 77"/>
              <a:gd name="T7" fmla="*/ 67 h 76"/>
              <a:gd name="T8" fmla="*/ 68 w 77"/>
              <a:gd name="T9" fmla="*/ 76 h 76"/>
            </a:gdLst>
            <a:ahLst/>
            <a:cxnLst>
              <a:cxn ang="0">
                <a:pos x="T0" y="T1"/>
              </a:cxn>
              <a:cxn ang="0">
                <a:pos x="T2" y="T3"/>
              </a:cxn>
              <a:cxn ang="0">
                <a:pos x="T4" y="T5"/>
              </a:cxn>
              <a:cxn ang="0">
                <a:pos x="T6" y="T7"/>
              </a:cxn>
              <a:cxn ang="0">
                <a:pos x="T8" y="T9"/>
              </a:cxn>
            </a:cxnLst>
            <a:rect l="0" t="0" r="r" b="b"/>
            <a:pathLst>
              <a:path w="77" h="76">
                <a:moveTo>
                  <a:pt x="68" y="76"/>
                </a:moveTo>
                <a:lnTo>
                  <a:pt x="0" y="9"/>
                </a:lnTo>
                <a:lnTo>
                  <a:pt x="9" y="0"/>
                </a:lnTo>
                <a:lnTo>
                  <a:pt x="77" y="67"/>
                </a:lnTo>
                <a:lnTo>
                  <a:pt x="68"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1">
            <a:extLst>
              <a:ext uri="{FF2B5EF4-FFF2-40B4-BE49-F238E27FC236}">
                <a16:creationId xmlns:a16="http://schemas.microsoft.com/office/drawing/2014/main" id="{0D1C6EFC-5868-2B4F-A3FA-D96F8556F7CF}"/>
              </a:ext>
            </a:extLst>
          </p:cNvPr>
          <p:cNvSpPr>
            <a:spLocks/>
          </p:cNvSpPr>
          <p:nvPr/>
        </p:nvSpPr>
        <p:spPr bwMode="auto">
          <a:xfrm>
            <a:off x="1880508" y="5071411"/>
            <a:ext cx="104963" cy="103600"/>
          </a:xfrm>
          <a:custGeom>
            <a:avLst/>
            <a:gdLst>
              <a:gd name="T0" fmla="*/ 9 w 77"/>
              <a:gd name="T1" fmla="*/ 76 h 76"/>
              <a:gd name="T2" fmla="*/ 0 w 77"/>
              <a:gd name="T3" fmla="*/ 67 h 76"/>
              <a:gd name="T4" fmla="*/ 68 w 77"/>
              <a:gd name="T5" fmla="*/ 0 h 76"/>
              <a:gd name="T6" fmla="*/ 77 w 77"/>
              <a:gd name="T7" fmla="*/ 9 h 76"/>
              <a:gd name="T8" fmla="*/ 9 w 77"/>
              <a:gd name="T9" fmla="*/ 76 h 76"/>
            </a:gdLst>
            <a:ahLst/>
            <a:cxnLst>
              <a:cxn ang="0">
                <a:pos x="T0" y="T1"/>
              </a:cxn>
              <a:cxn ang="0">
                <a:pos x="T2" y="T3"/>
              </a:cxn>
              <a:cxn ang="0">
                <a:pos x="T4" y="T5"/>
              </a:cxn>
              <a:cxn ang="0">
                <a:pos x="T6" y="T7"/>
              </a:cxn>
              <a:cxn ang="0">
                <a:pos x="T8" y="T9"/>
              </a:cxn>
            </a:cxnLst>
            <a:rect l="0" t="0" r="r" b="b"/>
            <a:pathLst>
              <a:path w="77" h="76">
                <a:moveTo>
                  <a:pt x="9" y="76"/>
                </a:moveTo>
                <a:lnTo>
                  <a:pt x="0" y="67"/>
                </a:lnTo>
                <a:lnTo>
                  <a:pt x="68" y="0"/>
                </a:lnTo>
                <a:lnTo>
                  <a:pt x="77" y="9"/>
                </a:lnTo>
                <a:lnTo>
                  <a:pt x="9"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A05BA6ED-A7AB-0D42-A993-6A8B50670D7C}"/>
              </a:ext>
            </a:extLst>
          </p:cNvPr>
          <p:cNvSpPr>
            <a:spLocks noEditPoints="1"/>
          </p:cNvSpPr>
          <p:nvPr/>
        </p:nvSpPr>
        <p:spPr bwMode="auto">
          <a:xfrm>
            <a:off x="2515737"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93">
            <a:extLst>
              <a:ext uri="{FF2B5EF4-FFF2-40B4-BE49-F238E27FC236}">
                <a16:creationId xmlns:a16="http://schemas.microsoft.com/office/drawing/2014/main" id="{5271836B-1B6F-E54C-AF3C-0F16A62BB38A}"/>
              </a:ext>
            </a:extLst>
          </p:cNvPr>
          <p:cNvSpPr>
            <a:spLocks noChangeArrowheads="1"/>
          </p:cNvSpPr>
          <p:nvPr/>
        </p:nvSpPr>
        <p:spPr bwMode="auto">
          <a:xfrm>
            <a:off x="2647963"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6836163D-6472-AF4F-878D-9E0D8799BBD5}"/>
              </a:ext>
            </a:extLst>
          </p:cNvPr>
          <p:cNvSpPr>
            <a:spLocks noEditPoints="1"/>
          </p:cNvSpPr>
          <p:nvPr/>
        </p:nvSpPr>
        <p:spPr bwMode="auto">
          <a:xfrm>
            <a:off x="8764429" y="5020974"/>
            <a:ext cx="293078" cy="293078"/>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 name="T10" fmla="*/ 72 w 144"/>
              <a:gd name="T11" fmla="*/ 8 h 144"/>
              <a:gd name="T12" fmla="*/ 8 w 144"/>
              <a:gd name="T13" fmla="*/ 72 h 144"/>
              <a:gd name="T14" fmla="*/ 72 w 144"/>
              <a:gd name="T15" fmla="*/ 136 h 144"/>
              <a:gd name="T16" fmla="*/ 136 w 144"/>
              <a:gd name="T17" fmla="*/ 72 h 144"/>
              <a:gd name="T18" fmla="*/ 72 w 144"/>
              <a:gd name="T19"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144"/>
                </a:moveTo>
                <a:cubicBezTo>
                  <a:pt x="33" y="144"/>
                  <a:pt x="0" y="112"/>
                  <a:pt x="0" y="72"/>
                </a:cubicBezTo>
                <a:cubicBezTo>
                  <a:pt x="0" y="33"/>
                  <a:pt x="33" y="0"/>
                  <a:pt x="72" y="0"/>
                </a:cubicBezTo>
                <a:cubicBezTo>
                  <a:pt x="112" y="0"/>
                  <a:pt x="144" y="33"/>
                  <a:pt x="144" y="72"/>
                </a:cubicBezTo>
                <a:cubicBezTo>
                  <a:pt x="144" y="112"/>
                  <a:pt x="112" y="144"/>
                  <a:pt x="72" y="144"/>
                </a:cubicBezTo>
                <a:close/>
                <a:moveTo>
                  <a:pt x="72" y="8"/>
                </a:moveTo>
                <a:cubicBezTo>
                  <a:pt x="37" y="8"/>
                  <a:pt x="8" y="37"/>
                  <a:pt x="8" y="72"/>
                </a:cubicBezTo>
                <a:cubicBezTo>
                  <a:pt x="8" y="107"/>
                  <a:pt x="37" y="136"/>
                  <a:pt x="72" y="136"/>
                </a:cubicBezTo>
                <a:cubicBezTo>
                  <a:pt x="107" y="136"/>
                  <a:pt x="136" y="107"/>
                  <a:pt x="136" y="72"/>
                </a:cubicBezTo>
                <a:cubicBezTo>
                  <a:pt x="136" y="37"/>
                  <a:pt x="107" y="8"/>
                  <a:pt x="7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5">
            <a:extLst>
              <a:ext uri="{FF2B5EF4-FFF2-40B4-BE49-F238E27FC236}">
                <a16:creationId xmlns:a16="http://schemas.microsoft.com/office/drawing/2014/main" id="{AFC8BF73-0E6D-FD47-B530-6585328EA959}"/>
              </a:ext>
            </a:extLst>
          </p:cNvPr>
          <p:cNvSpPr>
            <a:spLocks noEditPoints="1"/>
          </p:cNvSpPr>
          <p:nvPr/>
        </p:nvSpPr>
        <p:spPr bwMode="auto">
          <a:xfrm>
            <a:off x="8907560" y="4939185"/>
            <a:ext cx="235825" cy="235825"/>
          </a:xfrm>
          <a:custGeom>
            <a:avLst/>
            <a:gdLst>
              <a:gd name="T0" fmla="*/ 58 w 116"/>
              <a:gd name="T1" fmla="*/ 116 h 116"/>
              <a:gd name="T2" fmla="*/ 0 w 116"/>
              <a:gd name="T3" fmla="*/ 58 h 116"/>
              <a:gd name="T4" fmla="*/ 58 w 116"/>
              <a:gd name="T5" fmla="*/ 0 h 116"/>
              <a:gd name="T6" fmla="*/ 116 w 116"/>
              <a:gd name="T7" fmla="*/ 58 h 116"/>
              <a:gd name="T8" fmla="*/ 58 w 116"/>
              <a:gd name="T9" fmla="*/ 116 h 116"/>
              <a:gd name="T10" fmla="*/ 58 w 116"/>
              <a:gd name="T11" fmla="*/ 4 h 116"/>
              <a:gd name="T12" fmla="*/ 4 w 116"/>
              <a:gd name="T13" fmla="*/ 58 h 116"/>
              <a:gd name="T14" fmla="*/ 58 w 116"/>
              <a:gd name="T15" fmla="*/ 112 h 116"/>
              <a:gd name="T16" fmla="*/ 112 w 116"/>
              <a:gd name="T17" fmla="*/ 58 h 116"/>
              <a:gd name="T18" fmla="*/ 58 w 116"/>
              <a:gd name="T19"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116"/>
                </a:moveTo>
                <a:cubicBezTo>
                  <a:pt x="26" y="116"/>
                  <a:pt x="0" y="90"/>
                  <a:pt x="0" y="58"/>
                </a:cubicBezTo>
                <a:cubicBezTo>
                  <a:pt x="0" y="26"/>
                  <a:pt x="26" y="0"/>
                  <a:pt x="58" y="0"/>
                </a:cubicBezTo>
                <a:cubicBezTo>
                  <a:pt x="90" y="0"/>
                  <a:pt x="116" y="26"/>
                  <a:pt x="116" y="58"/>
                </a:cubicBezTo>
                <a:cubicBezTo>
                  <a:pt x="116" y="90"/>
                  <a:pt x="90" y="116"/>
                  <a:pt x="58" y="116"/>
                </a:cubicBezTo>
                <a:close/>
                <a:moveTo>
                  <a:pt x="58" y="4"/>
                </a:moveTo>
                <a:cubicBezTo>
                  <a:pt x="28" y="4"/>
                  <a:pt x="4" y="28"/>
                  <a:pt x="4" y="58"/>
                </a:cubicBezTo>
                <a:cubicBezTo>
                  <a:pt x="4" y="88"/>
                  <a:pt x="28" y="112"/>
                  <a:pt x="58" y="112"/>
                </a:cubicBezTo>
                <a:cubicBezTo>
                  <a:pt x="87" y="112"/>
                  <a:pt x="112" y="88"/>
                  <a:pt x="112" y="58"/>
                </a:cubicBezTo>
                <a:cubicBezTo>
                  <a:pt x="112" y="28"/>
                  <a:pt x="87" y="4"/>
                  <a:pt x="5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6">
            <a:extLst>
              <a:ext uri="{FF2B5EF4-FFF2-40B4-BE49-F238E27FC236}">
                <a16:creationId xmlns:a16="http://schemas.microsoft.com/office/drawing/2014/main" id="{CB84A00A-0CF4-E44F-9789-B6247136166C}"/>
              </a:ext>
            </a:extLst>
          </p:cNvPr>
          <p:cNvSpPr>
            <a:spLocks noChangeArrowheads="1"/>
          </p:cNvSpPr>
          <p:nvPr/>
        </p:nvSpPr>
        <p:spPr bwMode="auto">
          <a:xfrm>
            <a:off x="1746919" y="1876181"/>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Rectangle 97">
            <a:extLst>
              <a:ext uri="{FF2B5EF4-FFF2-40B4-BE49-F238E27FC236}">
                <a16:creationId xmlns:a16="http://schemas.microsoft.com/office/drawing/2014/main" id="{16E8A3CA-6091-E64C-816F-11D5127F4983}"/>
              </a:ext>
            </a:extLst>
          </p:cNvPr>
          <p:cNvSpPr>
            <a:spLocks noChangeArrowheads="1"/>
          </p:cNvSpPr>
          <p:nvPr/>
        </p:nvSpPr>
        <p:spPr bwMode="auto">
          <a:xfrm>
            <a:off x="1746919" y="1949792"/>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98">
            <a:extLst>
              <a:ext uri="{FF2B5EF4-FFF2-40B4-BE49-F238E27FC236}">
                <a16:creationId xmlns:a16="http://schemas.microsoft.com/office/drawing/2014/main" id="{8D48831D-3866-2E46-968F-4AD1581AB30A}"/>
              </a:ext>
            </a:extLst>
          </p:cNvPr>
          <p:cNvSpPr>
            <a:spLocks noChangeArrowheads="1"/>
          </p:cNvSpPr>
          <p:nvPr/>
        </p:nvSpPr>
        <p:spPr bwMode="auto">
          <a:xfrm>
            <a:off x="1746919" y="1949792"/>
            <a:ext cx="31897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99">
            <a:extLst>
              <a:ext uri="{FF2B5EF4-FFF2-40B4-BE49-F238E27FC236}">
                <a16:creationId xmlns:a16="http://schemas.microsoft.com/office/drawing/2014/main" id="{55ECFA89-C705-454B-A0B1-0C39BFC02BFE}"/>
              </a:ext>
            </a:extLst>
          </p:cNvPr>
          <p:cNvSpPr>
            <a:spLocks noChangeArrowheads="1"/>
          </p:cNvSpPr>
          <p:nvPr/>
        </p:nvSpPr>
        <p:spPr bwMode="auto">
          <a:xfrm>
            <a:off x="1746919" y="2023402"/>
            <a:ext cx="27808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Rectangle 100">
            <a:extLst>
              <a:ext uri="{FF2B5EF4-FFF2-40B4-BE49-F238E27FC236}">
                <a16:creationId xmlns:a16="http://schemas.microsoft.com/office/drawing/2014/main" id="{50881796-7FF5-6542-B8C8-062B4AF20F2D}"/>
              </a:ext>
            </a:extLst>
          </p:cNvPr>
          <p:cNvSpPr>
            <a:spLocks noChangeArrowheads="1"/>
          </p:cNvSpPr>
          <p:nvPr/>
        </p:nvSpPr>
        <p:spPr bwMode="auto">
          <a:xfrm>
            <a:off x="1746919" y="2097012"/>
            <a:ext cx="34351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Rectangle 101">
            <a:extLst>
              <a:ext uri="{FF2B5EF4-FFF2-40B4-BE49-F238E27FC236}">
                <a16:creationId xmlns:a16="http://schemas.microsoft.com/office/drawing/2014/main" id="{E679668A-A283-8E4E-8462-8D6DC6B1A708}"/>
              </a:ext>
            </a:extLst>
          </p:cNvPr>
          <p:cNvSpPr>
            <a:spLocks noChangeArrowheads="1"/>
          </p:cNvSpPr>
          <p:nvPr/>
        </p:nvSpPr>
        <p:spPr bwMode="auto">
          <a:xfrm>
            <a:off x="2585258"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102">
            <a:extLst>
              <a:ext uri="{FF2B5EF4-FFF2-40B4-BE49-F238E27FC236}">
                <a16:creationId xmlns:a16="http://schemas.microsoft.com/office/drawing/2014/main" id="{86D9814A-7D93-2947-A8EE-CF0DE7EDB354}"/>
              </a:ext>
            </a:extLst>
          </p:cNvPr>
          <p:cNvSpPr>
            <a:spLocks noChangeArrowheads="1"/>
          </p:cNvSpPr>
          <p:nvPr/>
        </p:nvSpPr>
        <p:spPr bwMode="auto">
          <a:xfrm>
            <a:off x="2585258"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Rectangle 103">
            <a:extLst>
              <a:ext uri="{FF2B5EF4-FFF2-40B4-BE49-F238E27FC236}">
                <a16:creationId xmlns:a16="http://schemas.microsoft.com/office/drawing/2014/main" id="{74A90B06-C62A-7447-B80C-94419E78BDAD}"/>
              </a:ext>
            </a:extLst>
          </p:cNvPr>
          <p:cNvSpPr>
            <a:spLocks noChangeArrowheads="1"/>
          </p:cNvSpPr>
          <p:nvPr/>
        </p:nvSpPr>
        <p:spPr bwMode="auto">
          <a:xfrm>
            <a:off x="2549816"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Rectangle 104">
            <a:extLst>
              <a:ext uri="{FF2B5EF4-FFF2-40B4-BE49-F238E27FC236}">
                <a16:creationId xmlns:a16="http://schemas.microsoft.com/office/drawing/2014/main" id="{782B425A-9D45-0941-94C8-1A3A0BEC8A0D}"/>
              </a:ext>
            </a:extLst>
          </p:cNvPr>
          <p:cNvSpPr>
            <a:spLocks noChangeArrowheads="1"/>
          </p:cNvSpPr>
          <p:nvPr/>
        </p:nvSpPr>
        <p:spPr bwMode="auto">
          <a:xfrm>
            <a:off x="2570263"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Rectangle 105">
            <a:extLst>
              <a:ext uri="{FF2B5EF4-FFF2-40B4-BE49-F238E27FC236}">
                <a16:creationId xmlns:a16="http://schemas.microsoft.com/office/drawing/2014/main" id="{03609847-804F-0447-AFA3-C1FBCF5BD8D4}"/>
              </a:ext>
            </a:extLst>
          </p:cNvPr>
          <p:cNvSpPr>
            <a:spLocks noChangeArrowheads="1"/>
          </p:cNvSpPr>
          <p:nvPr/>
        </p:nvSpPr>
        <p:spPr bwMode="auto">
          <a:xfrm>
            <a:off x="2537547"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Rectangle 106">
            <a:extLst>
              <a:ext uri="{FF2B5EF4-FFF2-40B4-BE49-F238E27FC236}">
                <a16:creationId xmlns:a16="http://schemas.microsoft.com/office/drawing/2014/main" id="{7F084A96-273D-C44C-BC64-39A1977BFA7A}"/>
              </a:ext>
            </a:extLst>
          </p:cNvPr>
          <p:cNvSpPr>
            <a:spLocks noChangeArrowheads="1"/>
          </p:cNvSpPr>
          <p:nvPr/>
        </p:nvSpPr>
        <p:spPr bwMode="auto">
          <a:xfrm>
            <a:off x="3416781"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Rectangle 107">
            <a:extLst>
              <a:ext uri="{FF2B5EF4-FFF2-40B4-BE49-F238E27FC236}">
                <a16:creationId xmlns:a16="http://schemas.microsoft.com/office/drawing/2014/main" id="{FBF7E113-4718-244E-9883-7839DD551362}"/>
              </a:ext>
            </a:extLst>
          </p:cNvPr>
          <p:cNvSpPr>
            <a:spLocks noChangeArrowheads="1"/>
          </p:cNvSpPr>
          <p:nvPr/>
        </p:nvSpPr>
        <p:spPr bwMode="auto">
          <a:xfrm>
            <a:off x="3416781"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Rectangle 108">
            <a:extLst>
              <a:ext uri="{FF2B5EF4-FFF2-40B4-BE49-F238E27FC236}">
                <a16:creationId xmlns:a16="http://schemas.microsoft.com/office/drawing/2014/main" id="{AFE939F1-719E-FE41-97D7-55D121BD6D51}"/>
              </a:ext>
            </a:extLst>
          </p:cNvPr>
          <p:cNvSpPr>
            <a:spLocks noChangeArrowheads="1"/>
          </p:cNvSpPr>
          <p:nvPr/>
        </p:nvSpPr>
        <p:spPr bwMode="auto">
          <a:xfrm>
            <a:off x="3347260"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109">
            <a:extLst>
              <a:ext uri="{FF2B5EF4-FFF2-40B4-BE49-F238E27FC236}">
                <a16:creationId xmlns:a16="http://schemas.microsoft.com/office/drawing/2014/main" id="{24B53993-BA1A-5D4B-80F1-13F7AD6BC0E5}"/>
              </a:ext>
            </a:extLst>
          </p:cNvPr>
          <p:cNvSpPr>
            <a:spLocks noChangeArrowheads="1"/>
          </p:cNvSpPr>
          <p:nvPr/>
        </p:nvSpPr>
        <p:spPr bwMode="auto">
          <a:xfrm>
            <a:off x="3388155"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10">
            <a:extLst>
              <a:ext uri="{FF2B5EF4-FFF2-40B4-BE49-F238E27FC236}">
                <a16:creationId xmlns:a16="http://schemas.microsoft.com/office/drawing/2014/main" id="{2F4561B0-44DF-7441-9B9F-5145F90DC1B5}"/>
              </a:ext>
            </a:extLst>
          </p:cNvPr>
          <p:cNvSpPr>
            <a:spLocks noChangeArrowheads="1"/>
          </p:cNvSpPr>
          <p:nvPr/>
        </p:nvSpPr>
        <p:spPr bwMode="auto">
          <a:xfrm>
            <a:off x="3322723"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111">
            <a:extLst>
              <a:ext uri="{FF2B5EF4-FFF2-40B4-BE49-F238E27FC236}">
                <a16:creationId xmlns:a16="http://schemas.microsoft.com/office/drawing/2014/main" id="{3744668A-249A-5748-9E1B-56CEEDBEE219}"/>
              </a:ext>
            </a:extLst>
          </p:cNvPr>
          <p:cNvSpPr>
            <a:spLocks noChangeArrowheads="1"/>
          </p:cNvSpPr>
          <p:nvPr/>
        </p:nvSpPr>
        <p:spPr bwMode="auto">
          <a:xfrm>
            <a:off x="4098357" y="209701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Rectangle 112">
            <a:extLst>
              <a:ext uri="{FF2B5EF4-FFF2-40B4-BE49-F238E27FC236}">
                <a16:creationId xmlns:a16="http://schemas.microsoft.com/office/drawing/2014/main" id="{A395FB3B-3D88-5443-BA68-74C37F86EEF8}"/>
              </a:ext>
            </a:extLst>
          </p:cNvPr>
          <p:cNvSpPr>
            <a:spLocks noChangeArrowheads="1"/>
          </p:cNvSpPr>
          <p:nvPr/>
        </p:nvSpPr>
        <p:spPr bwMode="auto">
          <a:xfrm>
            <a:off x="4098357" y="202340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Rectangle 113">
            <a:extLst>
              <a:ext uri="{FF2B5EF4-FFF2-40B4-BE49-F238E27FC236}">
                <a16:creationId xmlns:a16="http://schemas.microsoft.com/office/drawing/2014/main" id="{A7141458-A72F-224F-8D4E-F2199C83A192}"/>
              </a:ext>
            </a:extLst>
          </p:cNvPr>
          <p:cNvSpPr>
            <a:spLocks noChangeArrowheads="1"/>
          </p:cNvSpPr>
          <p:nvPr/>
        </p:nvSpPr>
        <p:spPr bwMode="auto">
          <a:xfrm>
            <a:off x="4098357" y="194979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Rectangle 114">
            <a:extLst>
              <a:ext uri="{FF2B5EF4-FFF2-40B4-BE49-F238E27FC236}">
                <a16:creationId xmlns:a16="http://schemas.microsoft.com/office/drawing/2014/main" id="{279742DD-E419-1841-AF34-15C8845DB343}"/>
              </a:ext>
            </a:extLst>
          </p:cNvPr>
          <p:cNvSpPr>
            <a:spLocks noChangeArrowheads="1"/>
          </p:cNvSpPr>
          <p:nvPr/>
        </p:nvSpPr>
        <p:spPr bwMode="auto">
          <a:xfrm>
            <a:off x="4098357" y="1876181"/>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115">
            <a:extLst>
              <a:ext uri="{FF2B5EF4-FFF2-40B4-BE49-F238E27FC236}">
                <a16:creationId xmlns:a16="http://schemas.microsoft.com/office/drawing/2014/main" id="{E5DA9E4B-0125-2D43-87D4-CE2E72142852}"/>
              </a:ext>
            </a:extLst>
          </p:cNvPr>
          <p:cNvSpPr>
            <a:spLocks noChangeArrowheads="1"/>
          </p:cNvSpPr>
          <p:nvPr/>
        </p:nvSpPr>
        <p:spPr bwMode="auto">
          <a:xfrm>
            <a:off x="4946238" y="209701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Rectangle 116">
            <a:extLst>
              <a:ext uri="{FF2B5EF4-FFF2-40B4-BE49-F238E27FC236}">
                <a16:creationId xmlns:a16="http://schemas.microsoft.com/office/drawing/2014/main" id="{1E42AA58-0D6D-0443-BA9F-39EA9D39BF95}"/>
              </a:ext>
            </a:extLst>
          </p:cNvPr>
          <p:cNvSpPr>
            <a:spLocks noChangeArrowheads="1"/>
          </p:cNvSpPr>
          <p:nvPr/>
        </p:nvSpPr>
        <p:spPr bwMode="auto">
          <a:xfrm>
            <a:off x="4946238" y="202340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Rectangle 117">
            <a:extLst>
              <a:ext uri="{FF2B5EF4-FFF2-40B4-BE49-F238E27FC236}">
                <a16:creationId xmlns:a16="http://schemas.microsoft.com/office/drawing/2014/main" id="{AB73CD43-1275-364F-8E9B-62E6B2F18D79}"/>
              </a:ext>
            </a:extLst>
          </p:cNvPr>
          <p:cNvSpPr>
            <a:spLocks noChangeArrowheads="1"/>
          </p:cNvSpPr>
          <p:nvPr/>
        </p:nvSpPr>
        <p:spPr bwMode="auto">
          <a:xfrm>
            <a:off x="4946238" y="194979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8">
            <a:extLst>
              <a:ext uri="{FF2B5EF4-FFF2-40B4-BE49-F238E27FC236}">
                <a16:creationId xmlns:a16="http://schemas.microsoft.com/office/drawing/2014/main" id="{CBD98C24-4D8B-C14B-897F-02B3F8E4D870}"/>
              </a:ext>
            </a:extLst>
          </p:cNvPr>
          <p:cNvSpPr>
            <a:spLocks noChangeArrowheads="1"/>
          </p:cNvSpPr>
          <p:nvPr/>
        </p:nvSpPr>
        <p:spPr bwMode="auto">
          <a:xfrm>
            <a:off x="4946238" y="1876181"/>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Rectangle 119">
            <a:extLst>
              <a:ext uri="{FF2B5EF4-FFF2-40B4-BE49-F238E27FC236}">
                <a16:creationId xmlns:a16="http://schemas.microsoft.com/office/drawing/2014/main" id="{A6F648C6-72C3-AF47-98B7-71C27C38B092}"/>
              </a:ext>
            </a:extLst>
          </p:cNvPr>
          <p:cNvSpPr>
            <a:spLocks noChangeArrowheads="1"/>
          </p:cNvSpPr>
          <p:nvPr/>
        </p:nvSpPr>
        <p:spPr bwMode="auto">
          <a:xfrm>
            <a:off x="4884896" y="209701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Rectangle 120">
            <a:extLst>
              <a:ext uri="{FF2B5EF4-FFF2-40B4-BE49-F238E27FC236}">
                <a16:creationId xmlns:a16="http://schemas.microsoft.com/office/drawing/2014/main" id="{669C2EDC-DD3A-264B-A5D4-E071C0C79F16}"/>
              </a:ext>
            </a:extLst>
          </p:cNvPr>
          <p:cNvSpPr>
            <a:spLocks noChangeArrowheads="1"/>
          </p:cNvSpPr>
          <p:nvPr/>
        </p:nvSpPr>
        <p:spPr bwMode="auto">
          <a:xfrm>
            <a:off x="4884896" y="202340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121">
            <a:extLst>
              <a:ext uri="{FF2B5EF4-FFF2-40B4-BE49-F238E27FC236}">
                <a16:creationId xmlns:a16="http://schemas.microsoft.com/office/drawing/2014/main" id="{45EABAF8-D783-CD40-8145-D187C3998E4C}"/>
              </a:ext>
            </a:extLst>
          </p:cNvPr>
          <p:cNvSpPr>
            <a:spLocks noChangeArrowheads="1"/>
          </p:cNvSpPr>
          <p:nvPr/>
        </p:nvSpPr>
        <p:spPr bwMode="auto">
          <a:xfrm>
            <a:off x="4884896" y="194979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Rectangle 122">
            <a:extLst>
              <a:ext uri="{FF2B5EF4-FFF2-40B4-BE49-F238E27FC236}">
                <a16:creationId xmlns:a16="http://schemas.microsoft.com/office/drawing/2014/main" id="{303A4721-AAE0-6340-B4D7-43182755125D}"/>
              </a:ext>
            </a:extLst>
          </p:cNvPr>
          <p:cNvSpPr>
            <a:spLocks noChangeArrowheads="1"/>
          </p:cNvSpPr>
          <p:nvPr/>
        </p:nvSpPr>
        <p:spPr bwMode="auto">
          <a:xfrm>
            <a:off x="4884896" y="1876181"/>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1A20EED9-2B86-1444-A6C4-C3EF391038ED}"/>
              </a:ext>
            </a:extLst>
          </p:cNvPr>
          <p:cNvSpPr>
            <a:spLocks noEditPoints="1"/>
          </p:cNvSpPr>
          <p:nvPr/>
        </p:nvSpPr>
        <p:spPr bwMode="auto">
          <a:xfrm>
            <a:off x="5642809" y="1848918"/>
            <a:ext cx="91331" cy="88605"/>
          </a:xfrm>
          <a:custGeom>
            <a:avLst/>
            <a:gdLst>
              <a:gd name="T0" fmla="*/ 67 w 67"/>
              <a:gd name="T1" fmla="*/ 65 h 65"/>
              <a:gd name="T2" fmla="*/ 0 w 67"/>
              <a:gd name="T3" fmla="*/ 65 h 65"/>
              <a:gd name="T4" fmla="*/ 0 w 67"/>
              <a:gd name="T5" fmla="*/ 0 h 65"/>
              <a:gd name="T6" fmla="*/ 67 w 67"/>
              <a:gd name="T7" fmla="*/ 0 h 65"/>
              <a:gd name="T8" fmla="*/ 67 w 67"/>
              <a:gd name="T9" fmla="*/ 65 h 65"/>
              <a:gd name="T10" fmla="*/ 12 w 67"/>
              <a:gd name="T11" fmla="*/ 53 h 65"/>
              <a:gd name="T12" fmla="*/ 56 w 67"/>
              <a:gd name="T13" fmla="*/ 53 h 65"/>
              <a:gd name="T14" fmla="*/ 56 w 67"/>
              <a:gd name="T15" fmla="*/ 12 h 65"/>
              <a:gd name="T16" fmla="*/ 12 w 67"/>
              <a:gd name="T17" fmla="*/ 12 h 65"/>
              <a:gd name="T18" fmla="*/ 12 w 67"/>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5">
                <a:moveTo>
                  <a:pt x="67" y="65"/>
                </a:moveTo>
                <a:lnTo>
                  <a:pt x="0" y="65"/>
                </a:lnTo>
                <a:lnTo>
                  <a:pt x="0" y="0"/>
                </a:lnTo>
                <a:lnTo>
                  <a:pt x="67" y="0"/>
                </a:lnTo>
                <a:lnTo>
                  <a:pt x="67" y="65"/>
                </a:lnTo>
                <a:close/>
                <a:moveTo>
                  <a:pt x="12" y="53"/>
                </a:moveTo>
                <a:lnTo>
                  <a:pt x="56" y="53"/>
                </a:lnTo>
                <a:lnTo>
                  <a:pt x="56"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D5F3AEC8-7DD6-714F-BE1D-EE155EB7DD75}"/>
              </a:ext>
            </a:extLst>
          </p:cNvPr>
          <p:cNvSpPr>
            <a:spLocks noEditPoints="1"/>
          </p:cNvSpPr>
          <p:nvPr/>
        </p:nvSpPr>
        <p:spPr bwMode="auto">
          <a:xfrm>
            <a:off x="6432075"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71C06D4D-0ECB-E042-8E65-258EDA0B97D8}"/>
              </a:ext>
            </a:extLst>
          </p:cNvPr>
          <p:cNvSpPr>
            <a:spLocks noEditPoints="1"/>
          </p:cNvSpPr>
          <p:nvPr/>
        </p:nvSpPr>
        <p:spPr bwMode="auto">
          <a:xfrm>
            <a:off x="6618827"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E0A309EB-A501-124B-A52B-3334CDB54D15}"/>
              </a:ext>
            </a:extLst>
          </p:cNvPr>
          <p:cNvSpPr>
            <a:spLocks noEditPoints="1"/>
          </p:cNvSpPr>
          <p:nvPr/>
        </p:nvSpPr>
        <p:spPr bwMode="auto">
          <a:xfrm>
            <a:off x="6432075"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79FF2E0D-18AD-B543-ABAD-B62EC9E3ABB9}"/>
              </a:ext>
            </a:extLst>
          </p:cNvPr>
          <p:cNvSpPr>
            <a:spLocks noEditPoints="1"/>
          </p:cNvSpPr>
          <p:nvPr/>
        </p:nvSpPr>
        <p:spPr bwMode="auto">
          <a:xfrm>
            <a:off x="6618827"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80035D8D-37BF-E84F-A694-1D0D29CCDF42}"/>
              </a:ext>
            </a:extLst>
          </p:cNvPr>
          <p:cNvSpPr>
            <a:spLocks noEditPoints="1"/>
          </p:cNvSpPr>
          <p:nvPr/>
        </p:nvSpPr>
        <p:spPr bwMode="auto">
          <a:xfrm>
            <a:off x="7195440"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796D352F-DEDC-7A4C-A727-63ABE75F2428}"/>
              </a:ext>
            </a:extLst>
          </p:cNvPr>
          <p:cNvSpPr>
            <a:spLocks noEditPoints="1"/>
          </p:cNvSpPr>
          <p:nvPr/>
        </p:nvSpPr>
        <p:spPr bwMode="auto">
          <a:xfrm>
            <a:off x="7327666"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8EE70979-D5F8-F94E-B354-9AC3CB7271C0}"/>
              </a:ext>
            </a:extLst>
          </p:cNvPr>
          <p:cNvSpPr>
            <a:spLocks noEditPoints="1"/>
          </p:cNvSpPr>
          <p:nvPr/>
        </p:nvSpPr>
        <p:spPr bwMode="auto">
          <a:xfrm>
            <a:off x="7195440"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8F49AFA1-2131-A44A-8E52-B4693DF95676}"/>
              </a:ext>
            </a:extLst>
          </p:cNvPr>
          <p:cNvSpPr>
            <a:spLocks noEditPoints="1"/>
          </p:cNvSpPr>
          <p:nvPr/>
        </p:nvSpPr>
        <p:spPr bwMode="auto">
          <a:xfrm>
            <a:off x="7327666"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0A31D95A-B1F3-1C46-9864-8128AAFB5CB2}"/>
              </a:ext>
            </a:extLst>
          </p:cNvPr>
          <p:cNvSpPr>
            <a:spLocks noEditPoints="1"/>
          </p:cNvSpPr>
          <p:nvPr/>
        </p:nvSpPr>
        <p:spPr bwMode="auto">
          <a:xfrm>
            <a:off x="7459892"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0B0A899A-F6B4-9B4F-9993-B9B4A808613A}"/>
              </a:ext>
            </a:extLst>
          </p:cNvPr>
          <p:cNvSpPr>
            <a:spLocks noEditPoints="1"/>
          </p:cNvSpPr>
          <p:nvPr/>
        </p:nvSpPr>
        <p:spPr bwMode="auto">
          <a:xfrm>
            <a:off x="7459892"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1 w 92"/>
              <a:gd name="T11" fmla="*/ 78 h 90"/>
              <a:gd name="T12" fmla="*/ 80 w 92"/>
              <a:gd name="T13" fmla="*/ 78 h 90"/>
              <a:gd name="T14" fmla="*/ 80 w 92"/>
              <a:gd name="T15" fmla="*/ 12 h 90"/>
              <a:gd name="T16" fmla="*/ 11 w 92"/>
              <a:gd name="T17" fmla="*/ 12 h 90"/>
              <a:gd name="T18" fmla="*/ 11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1" y="78"/>
                </a:moveTo>
                <a:lnTo>
                  <a:pt x="80" y="78"/>
                </a:lnTo>
                <a:lnTo>
                  <a:pt x="80" y="12"/>
                </a:lnTo>
                <a:lnTo>
                  <a:pt x="11" y="12"/>
                </a:lnTo>
                <a:lnTo>
                  <a:pt x="11"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110147AF-ECD3-1B4B-A1B6-C66530D522CA}"/>
              </a:ext>
            </a:extLst>
          </p:cNvPr>
          <p:cNvSpPr>
            <a:spLocks noEditPoints="1"/>
          </p:cNvSpPr>
          <p:nvPr/>
        </p:nvSpPr>
        <p:spPr bwMode="auto">
          <a:xfrm>
            <a:off x="7195440"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42D65F8A-B982-2C4E-B63E-44F990EDDBAC}"/>
              </a:ext>
            </a:extLst>
          </p:cNvPr>
          <p:cNvSpPr>
            <a:spLocks noEditPoints="1"/>
          </p:cNvSpPr>
          <p:nvPr/>
        </p:nvSpPr>
        <p:spPr bwMode="auto">
          <a:xfrm>
            <a:off x="7327666"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5414E79-0FB2-7040-AAAB-B925C02AE7B6}"/>
              </a:ext>
            </a:extLst>
          </p:cNvPr>
          <p:cNvSpPr>
            <a:spLocks noEditPoints="1"/>
          </p:cNvSpPr>
          <p:nvPr/>
        </p:nvSpPr>
        <p:spPr bwMode="auto">
          <a:xfrm>
            <a:off x="7459892"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D31C9F27-69C4-1344-AC8C-6CC3514D7C57}"/>
              </a:ext>
            </a:extLst>
          </p:cNvPr>
          <p:cNvSpPr>
            <a:spLocks noEditPoints="1"/>
          </p:cNvSpPr>
          <p:nvPr/>
        </p:nvSpPr>
        <p:spPr bwMode="auto">
          <a:xfrm>
            <a:off x="5754588" y="1848918"/>
            <a:ext cx="264452" cy="88605"/>
          </a:xfrm>
          <a:custGeom>
            <a:avLst/>
            <a:gdLst>
              <a:gd name="T0" fmla="*/ 194 w 194"/>
              <a:gd name="T1" fmla="*/ 65 h 65"/>
              <a:gd name="T2" fmla="*/ 0 w 194"/>
              <a:gd name="T3" fmla="*/ 65 h 65"/>
              <a:gd name="T4" fmla="*/ 0 w 194"/>
              <a:gd name="T5" fmla="*/ 0 h 65"/>
              <a:gd name="T6" fmla="*/ 194 w 194"/>
              <a:gd name="T7" fmla="*/ 0 h 65"/>
              <a:gd name="T8" fmla="*/ 194 w 194"/>
              <a:gd name="T9" fmla="*/ 65 h 65"/>
              <a:gd name="T10" fmla="*/ 12 w 194"/>
              <a:gd name="T11" fmla="*/ 53 h 65"/>
              <a:gd name="T12" fmla="*/ 182 w 194"/>
              <a:gd name="T13" fmla="*/ 53 h 65"/>
              <a:gd name="T14" fmla="*/ 182 w 194"/>
              <a:gd name="T15" fmla="*/ 12 h 65"/>
              <a:gd name="T16" fmla="*/ 12 w 194"/>
              <a:gd name="T17" fmla="*/ 12 h 65"/>
              <a:gd name="T18" fmla="*/ 12 w 194"/>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5">
                <a:moveTo>
                  <a:pt x="194" y="65"/>
                </a:moveTo>
                <a:lnTo>
                  <a:pt x="0" y="65"/>
                </a:lnTo>
                <a:lnTo>
                  <a:pt x="0" y="0"/>
                </a:lnTo>
                <a:lnTo>
                  <a:pt x="194" y="0"/>
                </a:lnTo>
                <a:lnTo>
                  <a:pt x="194" y="65"/>
                </a:lnTo>
                <a:close/>
                <a:moveTo>
                  <a:pt x="12" y="53"/>
                </a:moveTo>
                <a:lnTo>
                  <a:pt x="182" y="53"/>
                </a:lnTo>
                <a:lnTo>
                  <a:pt x="182"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9129A5A0-4C9A-C84E-9803-615F3BE0BACC}"/>
              </a:ext>
            </a:extLst>
          </p:cNvPr>
          <p:cNvSpPr>
            <a:spLocks noEditPoints="1"/>
          </p:cNvSpPr>
          <p:nvPr/>
        </p:nvSpPr>
        <p:spPr bwMode="auto">
          <a:xfrm>
            <a:off x="5642809" y="1953881"/>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16088A50-F181-8742-AF68-A665840D9B31}"/>
              </a:ext>
            </a:extLst>
          </p:cNvPr>
          <p:cNvSpPr>
            <a:spLocks noEditPoints="1"/>
          </p:cNvSpPr>
          <p:nvPr/>
        </p:nvSpPr>
        <p:spPr bwMode="auto">
          <a:xfrm>
            <a:off x="5754588" y="1953881"/>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CE6F492B-0B89-E24A-9032-640880E9B89E}"/>
              </a:ext>
            </a:extLst>
          </p:cNvPr>
          <p:cNvSpPr>
            <a:spLocks noEditPoints="1"/>
          </p:cNvSpPr>
          <p:nvPr/>
        </p:nvSpPr>
        <p:spPr bwMode="auto">
          <a:xfrm>
            <a:off x="5642809" y="2061570"/>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1BBDE82C-9E42-5844-9601-040DEC838154}"/>
              </a:ext>
            </a:extLst>
          </p:cNvPr>
          <p:cNvSpPr>
            <a:spLocks noEditPoints="1"/>
          </p:cNvSpPr>
          <p:nvPr/>
        </p:nvSpPr>
        <p:spPr bwMode="auto">
          <a:xfrm>
            <a:off x="5754588" y="2061570"/>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AD93F192-06C3-9D47-A65C-AA9D37F4C046}"/>
              </a:ext>
            </a:extLst>
          </p:cNvPr>
          <p:cNvSpPr>
            <a:spLocks noEditPoints="1"/>
          </p:cNvSpPr>
          <p:nvPr/>
        </p:nvSpPr>
        <p:spPr bwMode="auto">
          <a:xfrm>
            <a:off x="9537337" y="5765255"/>
            <a:ext cx="391225" cy="271267"/>
          </a:xfrm>
          <a:custGeom>
            <a:avLst/>
            <a:gdLst>
              <a:gd name="T0" fmla="*/ 287 w 287"/>
              <a:gd name="T1" fmla="*/ 199 h 199"/>
              <a:gd name="T2" fmla="*/ 0 w 287"/>
              <a:gd name="T3" fmla="*/ 199 h 199"/>
              <a:gd name="T4" fmla="*/ 0 w 287"/>
              <a:gd name="T5" fmla="*/ 0 h 199"/>
              <a:gd name="T6" fmla="*/ 287 w 287"/>
              <a:gd name="T7" fmla="*/ 0 h 199"/>
              <a:gd name="T8" fmla="*/ 287 w 287"/>
              <a:gd name="T9" fmla="*/ 199 h 199"/>
              <a:gd name="T10" fmla="*/ 12 w 287"/>
              <a:gd name="T11" fmla="*/ 187 h 199"/>
              <a:gd name="T12" fmla="*/ 275 w 287"/>
              <a:gd name="T13" fmla="*/ 187 h 199"/>
              <a:gd name="T14" fmla="*/ 275 w 287"/>
              <a:gd name="T15" fmla="*/ 12 h 199"/>
              <a:gd name="T16" fmla="*/ 12 w 287"/>
              <a:gd name="T17" fmla="*/ 12 h 199"/>
              <a:gd name="T18" fmla="*/ 12 w 287"/>
              <a:gd name="T19"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199">
                <a:moveTo>
                  <a:pt x="287" y="199"/>
                </a:moveTo>
                <a:lnTo>
                  <a:pt x="0" y="199"/>
                </a:lnTo>
                <a:lnTo>
                  <a:pt x="0" y="0"/>
                </a:lnTo>
                <a:lnTo>
                  <a:pt x="287" y="0"/>
                </a:lnTo>
                <a:lnTo>
                  <a:pt x="287" y="199"/>
                </a:lnTo>
                <a:close/>
                <a:moveTo>
                  <a:pt x="12" y="187"/>
                </a:moveTo>
                <a:lnTo>
                  <a:pt x="275" y="187"/>
                </a:lnTo>
                <a:lnTo>
                  <a:pt x="275" y="12"/>
                </a:lnTo>
                <a:lnTo>
                  <a:pt x="12" y="12"/>
                </a:lnTo>
                <a:lnTo>
                  <a:pt x="12" y="1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51939ECF-D0F5-EB46-A9B1-445E7E2FED64}"/>
              </a:ext>
            </a:extLst>
          </p:cNvPr>
          <p:cNvSpPr>
            <a:spLocks/>
          </p:cNvSpPr>
          <p:nvPr/>
        </p:nvSpPr>
        <p:spPr bwMode="auto">
          <a:xfrm>
            <a:off x="9728178" y="5769345"/>
            <a:ext cx="197657" cy="162215"/>
          </a:xfrm>
          <a:custGeom>
            <a:avLst/>
            <a:gdLst>
              <a:gd name="T0" fmla="*/ 2 w 97"/>
              <a:gd name="T1" fmla="*/ 80 h 80"/>
              <a:gd name="T2" fmla="*/ 1 w 97"/>
              <a:gd name="T3" fmla="*/ 79 h 80"/>
              <a:gd name="T4" fmla="*/ 1 w 97"/>
              <a:gd name="T5" fmla="*/ 76 h 80"/>
              <a:gd name="T6" fmla="*/ 93 w 97"/>
              <a:gd name="T7" fmla="*/ 0 h 80"/>
              <a:gd name="T8" fmla="*/ 96 w 97"/>
              <a:gd name="T9" fmla="*/ 1 h 80"/>
              <a:gd name="T10" fmla="*/ 96 w 97"/>
              <a:gd name="T11" fmla="*/ 4 h 80"/>
              <a:gd name="T12" fmla="*/ 3 w 97"/>
              <a:gd name="T13" fmla="*/ 79 h 80"/>
              <a:gd name="T14" fmla="*/ 2 w 9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80">
                <a:moveTo>
                  <a:pt x="2" y="80"/>
                </a:moveTo>
                <a:cubicBezTo>
                  <a:pt x="1" y="80"/>
                  <a:pt x="1" y="79"/>
                  <a:pt x="1" y="79"/>
                </a:cubicBezTo>
                <a:cubicBezTo>
                  <a:pt x="0" y="78"/>
                  <a:pt x="0" y="77"/>
                  <a:pt x="1" y="76"/>
                </a:cubicBezTo>
                <a:cubicBezTo>
                  <a:pt x="93" y="0"/>
                  <a:pt x="93" y="0"/>
                  <a:pt x="93" y="0"/>
                </a:cubicBezTo>
                <a:cubicBezTo>
                  <a:pt x="94" y="0"/>
                  <a:pt x="95" y="0"/>
                  <a:pt x="96" y="1"/>
                </a:cubicBezTo>
                <a:cubicBezTo>
                  <a:pt x="97" y="2"/>
                  <a:pt x="96" y="3"/>
                  <a:pt x="96" y="4"/>
                </a:cubicBezTo>
                <a:cubicBezTo>
                  <a:pt x="3" y="79"/>
                  <a:pt x="3" y="79"/>
                  <a:pt x="3" y="79"/>
                </a:cubicBezTo>
                <a:cubicBezTo>
                  <a:pt x="3" y="79"/>
                  <a:pt x="3" y="80"/>
                  <a:pt x="2"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5569B692-7506-404D-B0CC-36A954F69846}"/>
              </a:ext>
            </a:extLst>
          </p:cNvPr>
          <p:cNvSpPr>
            <a:spLocks/>
          </p:cNvSpPr>
          <p:nvPr/>
        </p:nvSpPr>
        <p:spPr bwMode="auto">
          <a:xfrm>
            <a:off x="9541426" y="5769345"/>
            <a:ext cx="194931" cy="162215"/>
          </a:xfrm>
          <a:custGeom>
            <a:avLst/>
            <a:gdLst>
              <a:gd name="T0" fmla="*/ 94 w 96"/>
              <a:gd name="T1" fmla="*/ 80 h 80"/>
              <a:gd name="T2" fmla="*/ 93 w 96"/>
              <a:gd name="T3" fmla="*/ 79 h 80"/>
              <a:gd name="T4" fmla="*/ 1 w 96"/>
              <a:gd name="T5" fmla="*/ 4 h 80"/>
              <a:gd name="T6" fmla="*/ 0 w 96"/>
              <a:gd name="T7" fmla="*/ 1 h 80"/>
              <a:gd name="T8" fmla="*/ 3 w 96"/>
              <a:gd name="T9" fmla="*/ 0 h 80"/>
              <a:gd name="T10" fmla="*/ 95 w 96"/>
              <a:gd name="T11" fmla="*/ 76 h 80"/>
              <a:gd name="T12" fmla="*/ 96 w 96"/>
              <a:gd name="T13" fmla="*/ 79 h 80"/>
              <a:gd name="T14" fmla="*/ 94 w 96"/>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80">
                <a:moveTo>
                  <a:pt x="94" y="80"/>
                </a:moveTo>
                <a:cubicBezTo>
                  <a:pt x="94" y="80"/>
                  <a:pt x="93" y="79"/>
                  <a:pt x="93" y="79"/>
                </a:cubicBezTo>
                <a:cubicBezTo>
                  <a:pt x="1" y="4"/>
                  <a:pt x="1" y="4"/>
                  <a:pt x="1" y="4"/>
                </a:cubicBezTo>
                <a:cubicBezTo>
                  <a:pt x="0" y="3"/>
                  <a:pt x="0" y="2"/>
                  <a:pt x="0" y="1"/>
                </a:cubicBezTo>
                <a:cubicBezTo>
                  <a:pt x="1" y="0"/>
                  <a:pt x="2" y="0"/>
                  <a:pt x="3" y="0"/>
                </a:cubicBezTo>
                <a:cubicBezTo>
                  <a:pt x="95" y="76"/>
                  <a:pt x="95" y="76"/>
                  <a:pt x="95" y="76"/>
                </a:cubicBezTo>
                <a:cubicBezTo>
                  <a:pt x="96" y="77"/>
                  <a:pt x="96" y="78"/>
                  <a:pt x="96" y="79"/>
                </a:cubicBezTo>
                <a:cubicBezTo>
                  <a:pt x="95" y="79"/>
                  <a:pt x="95" y="80"/>
                  <a:pt x="94"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50D59238-0013-1448-A548-E881A35B2343}"/>
              </a:ext>
            </a:extLst>
          </p:cNvPr>
          <p:cNvSpPr>
            <a:spLocks noEditPoints="1"/>
          </p:cNvSpPr>
          <p:nvPr/>
        </p:nvSpPr>
        <p:spPr bwMode="auto">
          <a:xfrm>
            <a:off x="8812139" y="5763892"/>
            <a:ext cx="278083" cy="278083"/>
          </a:xfrm>
          <a:custGeom>
            <a:avLst/>
            <a:gdLst>
              <a:gd name="T0" fmla="*/ 149 w 204"/>
              <a:gd name="T1" fmla="*/ 204 h 204"/>
              <a:gd name="T2" fmla="*/ 53 w 204"/>
              <a:gd name="T3" fmla="*/ 109 h 204"/>
              <a:gd name="T4" fmla="*/ 0 w 204"/>
              <a:gd name="T5" fmla="*/ 162 h 204"/>
              <a:gd name="T6" fmla="*/ 0 w 204"/>
              <a:gd name="T7" fmla="*/ 0 h 204"/>
              <a:gd name="T8" fmla="*/ 162 w 204"/>
              <a:gd name="T9" fmla="*/ 0 h 204"/>
              <a:gd name="T10" fmla="*/ 109 w 204"/>
              <a:gd name="T11" fmla="*/ 53 h 204"/>
              <a:gd name="T12" fmla="*/ 204 w 204"/>
              <a:gd name="T13" fmla="*/ 149 h 204"/>
              <a:gd name="T14" fmla="*/ 149 w 204"/>
              <a:gd name="T15" fmla="*/ 204 h 204"/>
              <a:gd name="T16" fmla="*/ 53 w 204"/>
              <a:gd name="T17" fmla="*/ 92 h 204"/>
              <a:gd name="T18" fmla="*/ 149 w 204"/>
              <a:gd name="T19" fmla="*/ 188 h 204"/>
              <a:gd name="T20" fmla="*/ 188 w 204"/>
              <a:gd name="T21" fmla="*/ 149 h 204"/>
              <a:gd name="T22" fmla="*/ 92 w 204"/>
              <a:gd name="T23" fmla="*/ 53 h 204"/>
              <a:gd name="T24" fmla="*/ 134 w 204"/>
              <a:gd name="T25" fmla="*/ 12 h 204"/>
              <a:gd name="T26" fmla="*/ 12 w 204"/>
              <a:gd name="T27" fmla="*/ 12 h 204"/>
              <a:gd name="T28" fmla="*/ 12 w 204"/>
              <a:gd name="T29" fmla="*/ 134 h 204"/>
              <a:gd name="T30" fmla="*/ 53 w 204"/>
              <a:gd name="T31" fmla="*/ 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4">
                <a:moveTo>
                  <a:pt x="149" y="204"/>
                </a:moveTo>
                <a:lnTo>
                  <a:pt x="53" y="109"/>
                </a:lnTo>
                <a:lnTo>
                  <a:pt x="0" y="162"/>
                </a:lnTo>
                <a:lnTo>
                  <a:pt x="0" y="0"/>
                </a:lnTo>
                <a:lnTo>
                  <a:pt x="162" y="0"/>
                </a:lnTo>
                <a:lnTo>
                  <a:pt x="109" y="53"/>
                </a:lnTo>
                <a:lnTo>
                  <a:pt x="204" y="149"/>
                </a:lnTo>
                <a:lnTo>
                  <a:pt x="149" y="204"/>
                </a:lnTo>
                <a:close/>
                <a:moveTo>
                  <a:pt x="53" y="92"/>
                </a:moveTo>
                <a:lnTo>
                  <a:pt x="149" y="188"/>
                </a:lnTo>
                <a:lnTo>
                  <a:pt x="188" y="149"/>
                </a:lnTo>
                <a:lnTo>
                  <a:pt x="92" y="53"/>
                </a:lnTo>
                <a:lnTo>
                  <a:pt x="134" y="12"/>
                </a:lnTo>
                <a:lnTo>
                  <a:pt x="12" y="12"/>
                </a:lnTo>
                <a:lnTo>
                  <a:pt x="12" y="134"/>
                </a:lnTo>
                <a:lnTo>
                  <a:pt x="53" y="9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9E568D0B-F765-D042-82B5-3F59BCC012E2}"/>
              </a:ext>
            </a:extLst>
          </p:cNvPr>
          <p:cNvSpPr>
            <a:spLocks noEditPoints="1"/>
          </p:cNvSpPr>
          <p:nvPr/>
        </p:nvSpPr>
        <p:spPr bwMode="auto">
          <a:xfrm>
            <a:off x="3341808" y="5752987"/>
            <a:ext cx="299894" cy="280809"/>
          </a:xfrm>
          <a:custGeom>
            <a:avLst/>
            <a:gdLst>
              <a:gd name="T0" fmla="*/ 152 w 220"/>
              <a:gd name="T1" fmla="*/ 206 h 206"/>
              <a:gd name="T2" fmla="*/ 68 w 220"/>
              <a:gd name="T3" fmla="*/ 206 h 206"/>
              <a:gd name="T4" fmla="*/ 68 w 220"/>
              <a:gd name="T5" fmla="*/ 111 h 206"/>
              <a:gd name="T6" fmla="*/ 0 w 220"/>
              <a:gd name="T7" fmla="*/ 111 h 206"/>
              <a:gd name="T8" fmla="*/ 110 w 220"/>
              <a:gd name="T9" fmla="*/ 0 h 206"/>
              <a:gd name="T10" fmla="*/ 220 w 220"/>
              <a:gd name="T11" fmla="*/ 111 h 206"/>
              <a:gd name="T12" fmla="*/ 152 w 220"/>
              <a:gd name="T13" fmla="*/ 111 h 206"/>
              <a:gd name="T14" fmla="*/ 152 w 220"/>
              <a:gd name="T15" fmla="*/ 206 h 206"/>
              <a:gd name="T16" fmla="*/ 80 w 220"/>
              <a:gd name="T17" fmla="*/ 194 h 206"/>
              <a:gd name="T18" fmla="*/ 140 w 220"/>
              <a:gd name="T19" fmla="*/ 194 h 206"/>
              <a:gd name="T20" fmla="*/ 140 w 220"/>
              <a:gd name="T21" fmla="*/ 99 h 206"/>
              <a:gd name="T22" fmla="*/ 191 w 220"/>
              <a:gd name="T23" fmla="*/ 99 h 206"/>
              <a:gd name="T24" fmla="*/ 110 w 220"/>
              <a:gd name="T25" fmla="*/ 18 h 206"/>
              <a:gd name="T26" fmla="*/ 29 w 220"/>
              <a:gd name="T27" fmla="*/ 99 h 206"/>
              <a:gd name="T28" fmla="*/ 80 w 220"/>
              <a:gd name="T29" fmla="*/ 99 h 206"/>
              <a:gd name="T30" fmla="*/ 80 w 220"/>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206">
                <a:moveTo>
                  <a:pt x="152" y="206"/>
                </a:moveTo>
                <a:lnTo>
                  <a:pt x="68" y="206"/>
                </a:lnTo>
                <a:lnTo>
                  <a:pt x="68" y="111"/>
                </a:lnTo>
                <a:lnTo>
                  <a:pt x="0" y="111"/>
                </a:lnTo>
                <a:lnTo>
                  <a:pt x="110" y="0"/>
                </a:lnTo>
                <a:lnTo>
                  <a:pt x="220" y="111"/>
                </a:lnTo>
                <a:lnTo>
                  <a:pt x="152" y="111"/>
                </a:lnTo>
                <a:lnTo>
                  <a:pt x="152" y="206"/>
                </a:lnTo>
                <a:close/>
                <a:moveTo>
                  <a:pt x="80" y="194"/>
                </a:moveTo>
                <a:lnTo>
                  <a:pt x="140" y="194"/>
                </a:lnTo>
                <a:lnTo>
                  <a:pt x="140" y="99"/>
                </a:lnTo>
                <a:lnTo>
                  <a:pt x="191" y="99"/>
                </a:lnTo>
                <a:lnTo>
                  <a:pt x="110" y="18"/>
                </a:lnTo>
                <a:lnTo>
                  <a:pt x="29" y="99"/>
                </a:lnTo>
                <a:lnTo>
                  <a:pt x="80" y="99"/>
                </a:lnTo>
                <a:lnTo>
                  <a:pt x="80"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9EB10ADF-E826-A845-A765-7E8E45859B3A}"/>
              </a:ext>
            </a:extLst>
          </p:cNvPr>
          <p:cNvSpPr>
            <a:spLocks noEditPoints="1"/>
          </p:cNvSpPr>
          <p:nvPr/>
        </p:nvSpPr>
        <p:spPr bwMode="auto">
          <a:xfrm>
            <a:off x="4113352" y="5757076"/>
            <a:ext cx="280809" cy="280809"/>
          </a:xfrm>
          <a:custGeom>
            <a:avLst/>
            <a:gdLst>
              <a:gd name="T0" fmla="*/ 57 w 206"/>
              <a:gd name="T1" fmla="*/ 206 h 206"/>
              <a:gd name="T2" fmla="*/ 0 w 206"/>
              <a:gd name="T3" fmla="*/ 149 h 206"/>
              <a:gd name="T4" fmla="*/ 96 w 206"/>
              <a:gd name="T5" fmla="*/ 54 h 206"/>
              <a:gd name="T6" fmla="*/ 42 w 206"/>
              <a:gd name="T7" fmla="*/ 0 h 206"/>
              <a:gd name="T8" fmla="*/ 206 w 206"/>
              <a:gd name="T9" fmla="*/ 0 h 206"/>
              <a:gd name="T10" fmla="*/ 206 w 206"/>
              <a:gd name="T11" fmla="*/ 164 h 206"/>
              <a:gd name="T12" fmla="*/ 153 w 206"/>
              <a:gd name="T13" fmla="*/ 111 h 206"/>
              <a:gd name="T14" fmla="*/ 57 w 206"/>
              <a:gd name="T15" fmla="*/ 206 h 206"/>
              <a:gd name="T16" fmla="*/ 18 w 206"/>
              <a:gd name="T17" fmla="*/ 149 h 206"/>
              <a:gd name="T18" fmla="*/ 57 w 206"/>
              <a:gd name="T19" fmla="*/ 188 h 206"/>
              <a:gd name="T20" fmla="*/ 153 w 206"/>
              <a:gd name="T21" fmla="*/ 93 h 206"/>
              <a:gd name="T22" fmla="*/ 194 w 206"/>
              <a:gd name="T23" fmla="*/ 134 h 206"/>
              <a:gd name="T24" fmla="*/ 194 w 206"/>
              <a:gd name="T25" fmla="*/ 12 h 206"/>
              <a:gd name="T26" fmla="*/ 72 w 206"/>
              <a:gd name="T27" fmla="*/ 12 h 206"/>
              <a:gd name="T28" fmla="*/ 114 w 206"/>
              <a:gd name="T29" fmla="*/ 54 h 206"/>
              <a:gd name="T30" fmla="*/ 18 w 206"/>
              <a:gd name="T31" fmla="*/ 14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57" y="206"/>
                </a:moveTo>
                <a:lnTo>
                  <a:pt x="0" y="149"/>
                </a:lnTo>
                <a:lnTo>
                  <a:pt x="96" y="54"/>
                </a:lnTo>
                <a:lnTo>
                  <a:pt x="42" y="0"/>
                </a:lnTo>
                <a:lnTo>
                  <a:pt x="206" y="0"/>
                </a:lnTo>
                <a:lnTo>
                  <a:pt x="206" y="164"/>
                </a:lnTo>
                <a:lnTo>
                  <a:pt x="153" y="111"/>
                </a:lnTo>
                <a:lnTo>
                  <a:pt x="57" y="206"/>
                </a:lnTo>
                <a:close/>
                <a:moveTo>
                  <a:pt x="18" y="149"/>
                </a:moveTo>
                <a:lnTo>
                  <a:pt x="57" y="188"/>
                </a:lnTo>
                <a:lnTo>
                  <a:pt x="153" y="93"/>
                </a:lnTo>
                <a:lnTo>
                  <a:pt x="194" y="134"/>
                </a:lnTo>
                <a:lnTo>
                  <a:pt x="194" y="12"/>
                </a:lnTo>
                <a:lnTo>
                  <a:pt x="72" y="12"/>
                </a:lnTo>
                <a:lnTo>
                  <a:pt x="114" y="54"/>
                </a:lnTo>
                <a:lnTo>
                  <a:pt x="18" y="1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15A4D30F-2462-E54C-A05C-D94179ED7C04}"/>
              </a:ext>
            </a:extLst>
          </p:cNvPr>
          <p:cNvSpPr>
            <a:spLocks noEditPoints="1"/>
          </p:cNvSpPr>
          <p:nvPr/>
        </p:nvSpPr>
        <p:spPr bwMode="auto">
          <a:xfrm>
            <a:off x="4914886" y="5744808"/>
            <a:ext cx="280809" cy="301257"/>
          </a:xfrm>
          <a:custGeom>
            <a:avLst/>
            <a:gdLst>
              <a:gd name="T0" fmla="*/ 96 w 206"/>
              <a:gd name="T1" fmla="*/ 221 h 221"/>
              <a:gd name="T2" fmla="*/ 96 w 206"/>
              <a:gd name="T3" fmla="*/ 152 h 221"/>
              <a:gd name="T4" fmla="*/ 0 w 206"/>
              <a:gd name="T5" fmla="*/ 152 h 221"/>
              <a:gd name="T6" fmla="*/ 0 w 206"/>
              <a:gd name="T7" fmla="*/ 69 h 221"/>
              <a:gd name="T8" fmla="*/ 96 w 206"/>
              <a:gd name="T9" fmla="*/ 69 h 221"/>
              <a:gd name="T10" fmla="*/ 96 w 206"/>
              <a:gd name="T11" fmla="*/ 0 h 221"/>
              <a:gd name="T12" fmla="*/ 206 w 206"/>
              <a:gd name="T13" fmla="*/ 111 h 221"/>
              <a:gd name="T14" fmla="*/ 96 w 206"/>
              <a:gd name="T15" fmla="*/ 221 h 221"/>
              <a:gd name="T16" fmla="*/ 12 w 206"/>
              <a:gd name="T17" fmla="*/ 140 h 221"/>
              <a:gd name="T18" fmla="*/ 108 w 206"/>
              <a:gd name="T19" fmla="*/ 140 h 221"/>
              <a:gd name="T20" fmla="*/ 108 w 206"/>
              <a:gd name="T21" fmla="*/ 191 h 221"/>
              <a:gd name="T22" fmla="*/ 188 w 206"/>
              <a:gd name="T23" fmla="*/ 111 h 221"/>
              <a:gd name="T24" fmla="*/ 108 w 206"/>
              <a:gd name="T25" fmla="*/ 30 h 221"/>
              <a:gd name="T26" fmla="*/ 108 w 206"/>
              <a:gd name="T27" fmla="*/ 81 h 221"/>
              <a:gd name="T28" fmla="*/ 12 w 206"/>
              <a:gd name="T29" fmla="*/ 81 h 221"/>
              <a:gd name="T30" fmla="*/ 12 w 206"/>
              <a:gd name="T31" fmla="*/ 14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96" y="221"/>
                </a:moveTo>
                <a:lnTo>
                  <a:pt x="96" y="152"/>
                </a:lnTo>
                <a:lnTo>
                  <a:pt x="0" y="152"/>
                </a:lnTo>
                <a:lnTo>
                  <a:pt x="0" y="69"/>
                </a:lnTo>
                <a:lnTo>
                  <a:pt x="96" y="69"/>
                </a:lnTo>
                <a:lnTo>
                  <a:pt x="96" y="0"/>
                </a:lnTo>
                <a:lnTo>
                  <a:pt x="206" y="111"/>
                </a:lnTo>
                <a:lnTo>
                  <a:pt x="96" y="221"/>
                </a:lnTo>
                <a:close/>
                <a:moveTo>
                  <a:pt x="12" y="140"/>
                </a:moveTo>
                <a:lnTo>
                  <a:pt x="108" y="140"/>
                </a:lnTo>
                <a:lnTo>
                  <a:pt x="108" y="191"/>
                </a:lnTo>
                <a:lnTo>
                  <a:pt x="188" y="111"/>
                </a:lnTo>
                <a:lnTo>
                  <a:pt x="108" y="30"/>
                </a:lnTo>
                <a:lnTo>
                  <a:pt x="108" y="81"/>
                </a:lnTo>
                <a:lnTo>
                  <a:pt x="12" y="81"/>
                </a:lnTo>
                <a:lnTo>
                  <a:pt x="12" y="1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4449F164-666C-D444-8348-588FBC5FD4AA}"/>
              </a:ext>
            </a:extLst>
          </p:cNvPr>
          <p:cNvSpPr>
            <a:spLocks noEditPoints="1"/>
          </p:cNvSpPr>
          <p:nvPr/>
        </p:nvSpPr>
        <p:spPr bwMode="auto">
          <a:xfrm>
            <a:off x="5683704" y="5752987"/>
            <a:ext cx="280809" cy="280809"/>
          </a:xfrm>
          <a:custGeom>
            <a:avLst/>
            <a:gdLst>
              <a:gd name="T0" fmla="*/ 206 w 206"/>
              <a:gd name="T1" fmla="*/ 206 h 206"/>
              <a:gd name="T2" fmla="*/ 42 w 206"/>
              <a:gd name="T3" fmla="*/ 206 h 206"/>
              <a:gd name="T4" fmla="*/ 96 w 206"/>
              <a:gd name="T5" fmla="*/ 152 h 206"/>
              <a:gd name="T6" fmla="*/ 0 w 206"/>
              <a:gd name="T7" fmla="*/ 57 h 206"/>
              <a:gd name="T8" fmla="*/ 57 w 206"/>
              <a:gd name="T9" fmla="*/ 0 h 206"/>
              <a:gd name="T10" fmla="*/ 152 w 206"/>
              <a:gd name="T11" fmla="*/ 96 h 206"/>
              <a:gd name="T12" fmla="*/ 206 w 206"/>
              <a:gd name="T13" fmla="*/ 42 h 206"/>
              <a:gd name="T14" fmla="*/ 206 w 206"/>
              <a:gd name="T15" fmla="*/ 206 h 206"/>
              <a:gd name="T16" fmla="*/ 72 w 206"/>
              <a:gd name="T17" fmla="*/ 194 h 206"/>
              <a:gd name="T18" fmla="*/ 194 w 206"/>
              <a:gd name="T19" fmla="*/ 194 h 206"/>
              <a:gd name="T20" fmla="*/ 194 w 206"/>
              <a:gd name="T21" fmla="*/ 72 h 206"/>
              <a:gd name="T22" fmla="*/ 152 w 206"/>
              <a:gd name="T23" fmla="*/ 114 h 206"/>
              <a:gd name="T24" fmla="*/ 57 w 206"/>
              <a:gd name="T25" fmla="*/ 18 h 206"/>
              <a:gd name="T26" fmla="*/ 18 w 206"/>
              <a:gd name="T27" fmla="*/ 57 h 206"/>
              <a:gd name="T28" fmla="*/ 114 w 206"/>
              <a:gd name="T29" fmla="*/ 152 h 206"/>
              <a:gd name="T30" fmla="*/ 7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206" y="206"/>
                </a:moveTo>
                <a:lnTo>
                  <a:pt x="42" y="206"/>
                </a:lnTo>
                <a:lnTo>
                  <a:pt x="96" y="152"/>
                </a:lnTo>
                <a:lnTo>
                  <a:pt x="0" y="57"/>
                </a:lnTo>
                <a:lnTo>
                  <a:pt x="57" y="0"/>
                </a:lnTo>
                <a:lnTo>
                  <a:pt x="152" y="96"/>
                </a:lnTo>
                <a:lnTo>
                  <a:pt x="206" y="42"/>
                </a:lnTo>
                <a:lnTo>
                  <a:pt x="206" y="206"/>
                </a:lnTo>
                <a:close/>
                <a:moveTo>
                  <a:pt x="72" y="194"/>
                </a:moveTo>
                <a:lnTo>
                  <a:pt x="194" y="194"/>
                </a:lnTo>
                <a:lnTo>
                  <a:pt x="194" y="72"/>
                </a:lnTo>
                <a:lnTo>
                  <a:pt x="152" y="114"/>
                </a:lnTo>
                <a:lnTo>
                  <a:pt x="57" y="18"/>
                </a:lnTo>
                <a:lnTo>
                  <a:pt x="18" y="57"/>
                </a:lnTo>
                <a:lnTo>
                  <a:pt x="114" y="152"/>
                </a:lnTo>
                <a:lnTo>
                  <a:pt x="7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131C0151-B206-5C4E-89BF-858502D377AB}"/>
              </a:ext>
            </a:extLst>
          </p:cNvPr>
          <p:cNvSpPr>
            <a:spLocks noEditPoints="1"/>
          </p:cNvSpPr>
          <p:nvPr/>
        </p:nvSpPr>
        <p:spPr bwMode="auto">
          <a:xfrm>
            <a:off x="6456611" y="5757076"/>
            <a:ext cx="301257" cy="280809"/>
          </a:xfrm>
          <a:custGeom>
            <a:avLst/>
            <a:gdLst>
              <a:gd name="T0" fmla="*/ 110 w 221"/>
              <a:gd name="T1" fmla="*/ 206 h 206"/>
              <a:gd name="T2" fmla="*/ 0 w 221"/>
              <a:gd name="T3" fmla="*/ 96 h 206"/>
              <a:gd name="T4" fmla="*/ 69 w 221"/>
              <a:gd name="T5" fmla="*/ 96 h 206"/>
              <a:gd name="T6" fmla="*/ 69 w 221"/>
              <a:gd name="T7" fmla="*/ 0 h 206"/>
              <a:gd name="T8" fmla="*/ 152 w 221"/>
              <a:gd name="T9" fmla="*/ 0 h 206"/>
              <a:gd name="T10" fmla="*/ 152 w 221"/>
              <a:gd name="T11" fmla="*/ 96 h 206"/>
              <a:gd name="T12" fmla="*/ 221 w 221"/>
              <a:gd name="T13" fmla="*/ 96 h 206"/>
              <a:gd name="T14" fmla="*/ 110 w 221"/>
              <a:gd name="T15" fmla="*/ 206 h 206"/>
              <a:gd name="T16" fmla="*/ 30 w 221"/>
              <a:gd name="T17" fmla="*/ 108 h 206"/>
              <a:gd name="T18" fmla="*/ 110 w 221"/>
              <a:gd name="T19" fmla="*/ 188 h 206"/>
              <a:gd name="T20" fmla="*/ 191 w 221"/>
              <a:gd name="T21" fmla="*/ 108 h 206"/>
              <a:gd name="T22" fmla="*/ 140 w 221"/>
              <a:gd name="T23" fmla="*/ 108 h 206"/>
              <a:gd name="T24" fmla="*/ 140 w 221"/>
              <a:gd name="T25" fmla="*/ 12 h 206"/>
              <a:gd name="T26" fmla="*/ 81 w 221"/>
              <a:gd name="T27" fmla="*/ 12 h 206"/>
              <a:gd name="T28" fmla="*/ 81 w 221"/>
              <a:gd name="T29" fmla="*/ 108 h 206"/>
              <a:gd name="T30" fmla="*/ 30 w 221"/>
              <a:gd name="T31"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206">
                <a:moveTo>
                  <a:pt x="110" y="206"/>
                </a:moveTo>
                <a:lnTo>
                  <a:pt x="0" y="96"/>
                </a:lnTo>
                <a:lnTo>
                  <a:pt x="69" y="96"/>
                </a:lnTo>
                <a:lnTo>
                  <a:pt x="69" y="0"/>
                </a:lnTo>
                <a:lnTo>
                  <a:pt x="152" y="0"/>
                </a:lnTo>
                <a:lnTo>
                  <a:pt x="152" y="96"/>
                </a:lnTo>
                <a:lnTo>
                  <a:pt x="221" y="96"/>
                </a:lnTo>
                <a:lnTo>
                  <a:pt x="110" y="206"/>
                </a:lnTo>
                <a:close/>
                <a:moveTo>
                  <a:pt x="30" y="108"/>
                </a:moveTo>
                <a:lnTo>
                  <a:pt x="110" y="188"/>
                </a:lnTo>
                <a:lnTo>
                  <a:pt x="191" y="108"/>
                </a:lnTo>
                <a:lnTo>
                  <a:pt x="140" y="108"/>
                </a:lnTo>
                <a:lnTo>
                  <a:pt x="140" y="12"/>
                </a:lnTo>
                <a:lnTo>
                  <a:pt x="81" y="12"/>
                </a:lnTo>
                <a:lnTo>
                  <a:pt x="81" y="108"/>
                </a:lnTo>
                <a:lnTo>
                  <a:pt x="30" y="10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2D0FEA31-40F7-234A-8034-88F9FEEBAA36}"/>
              </a:ext>
            </a:extLst>
          </p:cNvPr>
          <p:cNvSpPr>
            <a:spLocks noEditPoints="1"/>
          </p:cNvSpPr>
          <p:nvPr/>
        </p:nvSpPr>
        <p:spPr bwMode="auto">
          <a:xfrm>
            <a:off x="7258145" y="5752987"/>
            <a:ext cx="280809" cy="280809"/>
          </a:xfrm>
          <a:custGeom>
            <a:avLst/>
            <a:gdLst>
              <a:gd name="T0" fmla="*/ 164 w 206"/>
              <a:gd name="T1" fmla="*/ 206 h 206"/>
              <a:gd name="T2" fmla="*/ 0 w 206"/>
              <a:gd name="T3" fmla="*/ 206 h 206"/>
              <a:gd name="T4" fmla="*/ 0 w 206"/>
              <a:gd name="T5" fmla="*/ 42 h 206"/>
              <a:gd name="T6" fmla="*/ 54 w 206"/>
              <a:gd name="T7" fmla="*/ 96 h 206"/>
              <a:gd name="T8" fmla="*/ 149 w 206"/>
              <a:gd name="T9" fmla="*/ 0 h 206"/>
              <a:gd name="T10" fmla="*/ 206 w 206"/>
              <a:gd name="T11" fmla="*/ 57 h 206"/>
              <a:gd name="T12" fmla="*/ 110 w 206"/>
              <a:gd name="T13" fmla="*/ 152 h 206"/>
              <a:gd name="T14" fmla="*/ 164 w 206"/>
              <a:gd name="T15" fmla="*/ 206 h 206"/>
              <a:gd name="T16" fmla="*/ 12 w 206"/>
              <a:gd name="T17" fmla="*/ 194 h 206"/>
              <a:gd name="T18" fmla="*/ 134 w 206"/>
              <a:gd name="T19" fmla="*/ 194 h 206"/>
              <a:gd name="T20" fmla="*/ 92 w 206"/>
              <a:gd name="T21" fmla="*/ 152 h 206"/>
              <a:gd name="T22" fmla="*/ 188 w 206"/>
              <a:gd name="T23" fmla="*/ 57 h 206"/>
              <a:gd name="T24" fmla="*/ 149 w 206"/>
              <a:gd name="T25" fmla="*/ 18 h 206"/>
              <a:gd name="T26" fmla="*/ 54 w 206"/>
              <a:gd name="T27" fmla="*/ 114 h 206"/>
              <a:gd name="T28" fmla="*/ 12 w 206"/>
              <a:gd name="T29" fmla="*/ 72 h 206"/>
              <a:gd name="T30" fmla="*/ 1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164" y="206"/>
                </a:moveTo>
                <a:lnTo>
                  <a:pt x="0" y="206"/>
                </a:lnTo>
                <a:lnTo>
                  <a:pt x="0" y="42"/>
                </a:lnTo>
                <a:lnTo>
                  <a:pt x="54" y="96"/>
                </a:lnTo>
                <a:lnTo>
                  <a:pt x="149" y="0"/>
                </a:lnTo>
                <a:lnTo>
                  <a:pt x="206" y="57"/>
                </a:lnTo>
                <a:lnTo>
                  <a:pt x="110" y="152"/>
                </a:lnTo>
                <a:lnTo>
                  <a:pt x="164" y="206"/>
                </a:lnTo>
                <a:close/>
                <a:moveTo>
                  <a:pt x="12" y="194"/>
                </a:moveTo>
                <a:lnTo>
                  <a:pt x="134" y="194"/>
                </a:lnTo>
                <a:lnTo>
                  <a:pt x="92" y="152"/>
                </a:lnTo>
                <a:lnTo>
                  <a:pt x="188" y="57"/>
                </a:lnTo>
                <a:lnTo>
                  <a:pt x="149" y="18"/>
                </a:lnTo>
                <a:lnTo>
                  <a:pt x="54" y="114"/>
                </a:lnTo>
                <a:lnTo>
                  <a:pt x="12" y="72"/>
                </a:lnTo>
                <a:lnTo>
                  <a:pt x="1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BFB9B009-719E-1E42-80B2-481871D51367}"/>
              </a:ext>
            </a:extLst>
          </p:cNvPr>
          <p:cNvSpPr>
            <a:spLocks noEditPoints="1"/>
          </p:cNvSpPr>
          <p:nvPr/>
        </p:nvSpPr>
        <p:spPr bwMode="auto">
          <a:xfrm>
            <a:off x="8010606" y="5744808"/>
            <a:ext cx="280809" cy="301257"/>
          </a:xfrm>
          <a:custGeom>
            <a:avLst/>
            <a:gdLst>
              <a:gd name="T0" fmla="*/ 110 w 206"/>
              <a:gd name="T1" fmla="*/ 221 h 221"/>
              <a:gd name="T2" fmla="*/ 0 w 206"/>
              <a:gd name="T3" fmla="*/ 111 h 221"/>
              <a:gd name="T4" fmla="*/ 110 w 206"/>
              <a:gd name="T5" fmla="*/ 0 h 221"/>
              <a:gd name="T6" fmla="*/ 110 w 206"/>
              <a:gd name="T7" fmla="*/ 69 h 221"/>
              <a:gd name="T8" fmla="*/ 206 w 206"/>
              <a:gd name="T9" fmla="*/ 69 h 221"/>
              <a:gd name="T10" fmla="*/ 206 w 206"/>
              <a:gd name="T11" fmla="*/ 152 h 221"/>
              <a:gd name="T12" fmla="*/ 110 w 206"/>
              <a:gd name="T13" fmla="*/ 152 h 221"/>
              <a:gd name="T14" fmla="*/ 110 w 206"/>
              <a:gd name="T15" fmla="*/ 221 h 221"/>
              <a:gd name="T16" fmla="*/ 18 w 206"/>
              <a:gd name="T17" fmla="*/ 111 h 221"/>
              <a:gd name="T18" fmla="*/ 98 w 206"/>
              <a:gd name="T19" fmla="*/ 191 h 221"/>
              <a:gd name="T20" fmla="*/ 98 w 206"/>
              <a:gd name="T21" fmla="*/ 140 h 221"/>
              <a:gd name="T22" fmla="*/ 194 w 206"/>
              <a:gd name="T23" fmla="*/ 140 h 221"/>
              <a:gd name="T24" fmla="*/ 194 w 206"/>
              <a:gd name="T25" fmla="*/ 81 h 221"/>
              <a:gd name="T26" fmla="*/ 98 w 206"/>
              <a:gd name="T27" fmla="*/ 81 h 221"/>
              <a:gd name="T28" fmla="*/ 98 w 206"/>
              <a:gd name="T29" fmla="*/ 30 h 221"/>
              <a:gd name="T30" fmla="*/ 18 w 206"/>
              <a:gd name="T31" fmla="*/ 11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110" y="221"/>
                </a:moveTo>
                <a:lnTo>
                  <a:pt x="0" y="111"/>
                </a:lnTo>
                <a:lnTo>
                  <a:pt x="110" y="0"/>
                </a:lnTo>
                <a:lnTo>
                  <a:pt x="110" y="69"/>
                </a:lnTo>
                <a:lnTo>
                  <a:pt x="206" y="69"/>
                </a:lnTo>
                <a:lnTo>
                  <a:pt x="206" y="152"/>
                </a:lnTo>
                <a:lnTo>
                  <a:pt x="110" y="152"/>
                </a:lnTo>
                <a:lnTo>
                  <a:pt x="110" y="221"/>
                </a:lnTo>
                <a:close/>
                <a:moveTo>
                  <a:pt x="18" y="111"/>
                </a:moveTo>
                <a:lnTo>
                  <a:pt x="98" y="191"/>
                </a:lnTo>
                <a:lnTo>
                  <a:pt x="98" y="140"/>
                </a:lnTo>
                <a:lnTo>
                  <a:pt x="194" y="140"/>
                </a:lnTo>
                <a:lnTo>
                  <a:pt x="194" y="81"/>
                </a:lnTo>
                <a:lnTo>
                  <a:pt x="98" y="81"/>
                </a:lnTo>
                <a:lnTo>
                  <a:pt x="98" y="30"/>
                </a:lnTo>
                <a:lnTo>
                  <a:pt x="18" y="1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A2AE4768-88B7-344E-AA32-FFF7EE2886B8}"/>
              </a:ext>
            </a:extLst>
          </p:cNvPr>
          <p:cNvSpPr>
            <a:spLocks noEditPoints="1"/>
          </p:cNvSpPr>
          <p:nvPr/>
        </p:nvSpPr>
        <p:spPr bwMode="auto">
          <a:xfrm>
            <a:off x="2549816" y="5752987"/>
            <a:ext cx="325794" cy="284899"/>
          </a:xfrm>
          <a:custGeom>
            <a:avLst/>
            <a:gdLst>
              <a:gd name="T0" fmla="*/ 160 w 160"/>
              <a:gd name="T1" fmla="*/ 140 h 140"/>
              <a:gd name="T2" fmla="*/ 0 w 160"/>
              <a:gd name="T3" fmla="*/ 140 h 140"/>
              <a:gd name="T4" fmla="*/ 0 w 160"/>
              <a:gd name="T5" fmla="*/ 127 h 140"/>
              <a:gd name="T6" fmla="*/ 42 w 160"/>
              <a:gd name="T7" fmla="*/ 85 h 140"/>
              <a:gd name="T8" fmla="*/ 118 w 160"/>
              <a:gd name="T9" fmla="*/ 85 h 140"/>
              <a:gd name="T10" fmla="*/ 160 w 160"/>
              <a:gd name="T11" fmla="*/ 127 h 140"/>
              <a:gd name="T12" fmla="*/ 160 w 160"/>
              <a:gd name="T13" fmla="*/ 140 h 140"/>
              <a:gd name="T14" fmla="*/ 8 w 160"/>
              <a:gd name="T15" fmla="*/ 132 h 140"/>
              <a:gd name="T16" fmla="*/ 152 w 160"/>
              <a:gd name="T17" fmla="*/ 132 h 140"/>
              <a:gd name="T18" fmla="*/ 152 w 160"/>
              <a:gd name="T19" fmla="*/ 127 h 140"/>
              <a:gd name="T20" fmla="*/ 118 w 160"/>
              <a:gd name="T21" fmla="*/ 93 h 140"/>
              <a:gd name="T22" fmla="*/ 42 w 160"/>
              <a:gd name="T23" fmla="*/ 93 h 140"/>
              <a:gd name="T24" fmla="*/ 8 w 160"/>
              <a:gd name="T25" fmla="*/ 127 h 140"/>
              <a:gd name="T26" fmla="*/ 8 w 160"/>
              <a:gd name="T27" fmla="*/ 132 h 140"/>
              <a:gd name="T28" fmla="*/ 80 w 160"/>
              <a:gd name="T29" fmla="*/ 83 h 140"/>
              <a:gd name="T30" fmla="*/ 38 w 160"/>
              <a:gd name="T31" fmla="*/ 42 h 140"/>
              <a:gd name="T32" fmla="*/ 80 w 160"/>
              <a:gd name="T33" fmla="*/ 0 h 140"/>
              <a:gd name="T34" fmla="*/ 122 w 160"/>
              <a:gd name="T35" fmla="*/ 42 h 140"/>
              <a:gd name="T36" fmla="*/ 80 w 160"/>
              <a:gd name="T37" fmla="*/ 83 h 140"/>
              <a:gd name="T38" fmla="*/ 80 w 160"/>
              <a:gd name="T39" fmla="*/ 8 h 140"/>
              <a:gd name="T40" fmla="*/ 46 w 160"/>
              <a:gd name="T41" fmla="*/ 42 h 140"/>
              <a:gd name="T42" fmla="*/ 80 w 160"/>
              <a:gd name="T43" fmla="*/ 75 h 140"/>
              <a:gd name="T44" fmla="*/ 114 w 160"/>
              <a:gd name="T45" fmla="*/ 42 h 140"/>
              <a:gd name="T46" fmla="*/ 80 w 160"/>
              <a:gd name="T47"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40">
                <a:moveTo>
                  <a:pt x="160" y="140"/>
                </a:moveTo>
                <a:cubicBezTo>
                  <a:pt x="0" y="140"/>
                  <a:pt x="0" y="140"/>
                  <a:pt x="0" y="140"/>
                </a:cubicBezTo>
                <a:cubicBezTo>
                  <a:pt x="0" y="127"/>
                  <a:pt x="0" y="127"/>
                  <a:pt x="0" y="127"/>
                </a:cubicBezTo>
                <a:cubicBezTo>
                  <a:pt x="0" y="104"/>
                  <a:pt x="19" y="85"/>
                  <a:pt x="42" y="85"/>
                </a:cubicBezTo>
                <a:cubicBezTo>
                  <a:pt x="118" y="85"/>
                  <a:pt x="118" y="85"/>
                  <a:pt x="118" y="85"/>
                </a:cubicBezTo>
                <a:cubicBezTo>
                  <a:pt x="141" y="85"/>
                  <a:pt x="160" y="104"/>
                  <a:pt x="160" y="127"/>
                </a:cubicBezTo>
                <a:lnTo>
                  <a:pt x="160" y="140"/>
                </a:lnTo>
                <a:close/>
                <a:moveTo>
                  <a:pt x="8" y="132"/>
                </a:moveTo>
                <a:cubicBezTo>
                  <a:pt x="152" y="132"/>
                  <a:pt x="152" y="132"/>
                  <a:pt x="152" y="132"/>
                </a:cubicBezTo>
                <a:cubicBezTo>
                  <a:pt x="152" y="127"/>
                  <a:pt x="152" y="127"/>
                  <a:pt x="152" y="127"/>
                </a:cubicBezTo>
                <a:cubicBezTo>
                  <a:pt x="152" y="108"/>
                  <a:pt x="137" y="93"/>
                  <a:pt x="118" y="93"/>
                </a:cubicBezTo>
                <a:cubicBezTo>
                  <a:pt x="42" y="93"/>
                  <a:pt x="42" y="93"/>
                  <a:pt x="42" y="93"/>
                </a:cubicBezTo>
                <a:cubicBezTo>
                  <a:pt x="23" y="93"/>
                  <a:pt x="8" y="108"/>
                  <a:pt x="8" y="127"/>
                </a:cubicBezTo>
                <a:lnTo>
                  <a:pt x="8" y="132"/>
                </a:lnTo>
                <a:close/>
                <a:moveTo>
                  <a:pt x="80" y="83"/>
                </a:moveTo>
                <a:cubicBezTo>
                  <a:pt x="57" y="83"/>
                  <a:pt x="38" y="65"/>
                  <a:pt x="38" y="42"/>
                </a:cubicBezTo>
                <a:cubicBezTo>
                  <a:pt x="38" y="18"/>
                  <a:pt x="57" y="0"/>
                  <a:pt x="80" y="0"/>
                </a:cubicBezTo>
                <a:cubicBezTo>
                  <a:pt x="103" y="0"/>
                  <a:pt x="122" y="18"/>
                  <a:pt x="122" y="42"/>
                </a:cubicBezTo>
                <a:cubicBezTo>
                  <a:pt x="122" y="65"/>
                  <a:pt x="103" y="83"/>
                  <a:pt x="80" y="83"/>
                </a:cubicBezTo>
                <a:close/>
                <a:moveTo>
                  <a:pt x="80" y="8"/>
                </a:moveTo>
                <a:cubicBezTo>
                  <a:pt x="61" y="8"/>
                  <a:pt x="46" y="23"/>
                  <a:pt x="46" y="42"/>
                </a:cubicBezTo>
                <a:cubicBezTo>
                  <a:pt x="46" y="60"/>
                  <a:pt x="61" y="75"/>
                  <a:pt x="80" y="75"/>
                </a:cubicBezTo>
                <a:cubicBezTo>
                  <a:pt x="99" y="75"/>
                  <a:pt x="114" y="60"/>
                  <a:pt x="114" y="42"/>
                </a:cubicBezTo>
                <a:cubicBezTo>
                  <a:pt x="114" y="23"/>
                  <a:pt x="99" y="8"/>
                  <a:pt x="8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706BCB3E-428F-224C-B5FA-54586B3DCD90}"/>
              </a:ext>
            </a:extLst>
          </p:cNvPr>
          <p:cNvSpPr>
            <a:spLocks noEditPoints="1"/>
          </p:cNvSpPr>
          <p:nvPr/>
        </p:nvSpPr>
        <p:spPr bwMode="auto">
          <a:xfrm>
            <a:off x="1767366" y="5747534"/>
            <a:ext cx="317615" cy="305346"/>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068F72AE-49AF-6D4D-9EBA-10C2F34A6178}"/>
              </a:ext>
            </a:extLst>
          </p:cNvPr>
          <p:cNvSpPr>
            <a:spLocks noEditPoints="1"/>
          </p:cNvSpPr>
          <p:nvPr/>
        </p:nvSpPr>
        <p:spPr bwMode="auto">
          <a:xfrm>
            <a:off x="3367707" y="1024211"/>
            <a:ext cx="244004" cy="338062"/>
          </a:xfrm>
          <a:custGeom>
            <a:avLst/>
            <a:gdLst>
              <a:gd name="T0" fmla="*/ 60 w 120"/>
              <a:gd name="T1" fmla="*/ 166 h 166"/>
              <a:gd name="T2" fmla="*/ 57 w 120"/>
              <a:gd name="T3" fmla="*/ 162 h 166"/>
              <a:gd name="T4" fmla="*/ 0 w 120"/>
              <a:gd name="T5" fmla="*/ 60 h 166"/>
              <a:gd name="T6" fmla="*/ 60 w 120"/>
              <a:gd name="T7" fmla="*/ 0 h 166"/>
              <a:gd name="T8" fmla="*/ 120 w 120"/>
              <a:gd name="T9" fmla="*/ 60 h 166"/>
              <a:gd name="T10" fmla="*/ 63 w 120"/>
              <a:gd name="T11" fmla="*/ 162 h 166"/>
              <a:gd name="T12" fmla="*/ 60 w 120"/>
              <a:gd name="T13" fmla="*/ 166 h 166"/>
              <a:gd name="T14" fmla="*/ 60 w 120"/>
              <a:gd name="T15" fmla="*/ 8 h 166"/>
              <a:gd name="T16" fmla="*/ 8 w 120"/>
              <a:gd name="T17" fmla="*/ 60 h 166"/>
              <a:gd name="T18" fmla="*/ 60 w 120"/>
              <a:gd name="T19" fmla="*/ 154 h 166"/>
              <a:gd name="T20" fmla="*/ 112 w 120"/>
              <a:gd name="T21" fmla="*/ 60 h 166"/>
              <a:gd name="T22" fmla="*/ 60 w 120"/>
              <a:gd name="T2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66">
                <a:moveTo>
                  <a:pt x="60" y="166"/>
                </a:moveTo>
                <a:cubicBezTo>
                  <a:pt x="57" y="162"/>
                  <a:pt x="57" y="162"/>
                  <a:pt x="57" y="162"/>
                </a:cubicBezTo>
                <a:cubicBezTo>
                  <a:pt x="55" y="160"/>
                  <a:pt x="0" y="92"/>
                  <a:pt x="0" y="60"/>
                </a:cubicBezTo>
                <a:cubicBezTo>
                  <a:pt x="0" y="27"/>
                  <a:pt x="27" y="0"/>
                  <a:pt x="60" y="0"/>
                </a:cubicBezTo>
                <a:cubicBezTo>
                  <a:pt x="93" y="0"/>
                  <a:pt x="120" y="27"/>
                  <a:pt x="120" y="60"/>
                </a:cubicBezTo>
                <a:cubicBezTo>
                  <a:pt x="120" y="92"/>
                  <a:pt x="66" y="160"/>
                  <a:pt x="63" y="162"/>
                </a:cubicBezTo>
                <a:lnTo>
                  <a:pt x="60" y="166"/>
                </a:lnTo>
                <a:close/>
                <a:moveTo>
                  <a:pt x="60" y="8"/>
                </a:moveTo>
                <a:cubicBezTo>
                  <a:pt x="32" y="8"/>
                  <a:pt x="8" y="31"/>
                  <a:pt x="8" y="60"/>
                </a:cubicBezTo>
                <a:cubicBezTo>
                  <a:pt x="8" y="85"/>
                  <a:pt x="49" y="139"/>
                  <a:pt x="60" y="154"/>
                </a:cubicBezTo>
                <a:cubicBezTo>
                  <a:pt x="72" y="139"/>
                  <a:pt x="112" y="85"/>
                  <a:pt x="112" y="60"/>
                </a:cubicBezTo>
                <a:cubicBezTo>
                  <a:pt x="112" y="31"/>
                  <a:pt x="89" y="8"/>
                  <a:pt x="6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3D28DA75-2491-D745-8F6E-843F3B5A31F5}"/>
              </a:ext>
            </a:extLst>
          </p:cNvPr>
          <p:cNvSpPr>
            <a:spLocks noEditPoints="1"/>
          </p:cNvSpPr>
          <p:nvPr/>
        </p:nvSpPr>
        <p:spPr bwMode="auto">
          <a:xfrm>
            <a:off x="3429049" y="1085553"/>
            <a:ext cx="121321" cy="121321"/>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4 h 60"/>
              <a:gd name="T12" fmla="*/ 4 w 60"/>
              <a:gd name="T13" fmla="*/ 30 h 60"/>
              <a:gd name="T14" fmla="*/ 30 w 60"/>
              <a:gd name="T15" fmla="*/ 56 h 60"/>
              <a:gd name="T16" fmla="*/ 56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7"/>
                  <a:pt x="0" y="30"/>
                </a:cubicBezTo>
                <a:cubicBezTo>
                  <a:pt x="0" y="13"/>
                  <a:pt x="14" y="0"/>
                  <a:pt x="30" y="0"/>
                </a:cubicBezTo>
                <a:cubicBezTo>
                  <a:pt x="47" y="0"/>
                  <a:pt x="60" y="13"/>
                  <a:pt x="60" y="30"/>
                </a:cubicBezTo>
                <a:cubicBezTo>
                  <a:pt x="60" y="47"/>
                  <a:pt x="47" y="60"/>
                  <a:pt x="30" y="60"/>
                </a:cubicBezTo>
                <a:close/>
                <a:moveTo>
                  <a:pt x="30" y="4"/>
                </a:moveTo>
                <a:cubicBezTo>
                  <a:pt x="16" y="4"/>
                  <a:pt x="4" y="16"/>
                  <a:pt x="4" y="30"/>
                </a:cubicBezTo>
                <a:cubicBezTo>
                  <a:pt x="4" y="44"/>
                  <a:pt x="16" y="56"/>
                  <a:pt x="30" y="56"/>
                </a:cubicBezTo>
                <a:cubicBezTo>
                  <a:pt x="45" y="56"/>
                  <a:pt x="56" y="44"/>
                  <a:pt x="56" y="30"/>
                </a:cubicBezTo>
                <a:cubicBezTo>
                  <a:pt x="56" y="16"/>
                  <a:pt x="45" y="4"/>
                  <a:pt x="3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B233BB74-A42B-C045-8B57-DA2C7203B634}"/>
              </a:ext>
            </a:extLst>
          </p:cNvPr>
          <p:cNvSpPr>
            <a:spLocks/>
          </p:cNvSpPr>
          <p:nvPr/>
        </p:nvSpPr>
        <p:spPr bwMode="auto">
          <a:xfrm>
            <a:off x="3363618" y="1317289"/>
            <a:ext cx="252183" cy="85879"/>
          </a:xfrm>
          <a:custGeom>
            <a:avLst/>
            <a:gdLst>
              <a:gd name="T0" fmla="*/ 92 w 124"/>
              <a:gd name="T1" fmla="*/ 0 h 42"/>
              <a:gd name="T2" fmla="*/ 92 w 124"/>
              <a:gd name="T3" fmla="*/ 5 h 42"/>
              <a:gd name="T4" fmla="*/ 120 w 124"/>
              <a:gd name="T5" fmla="*/ 20 h 42"/>
              <a:gd name="T6" fmla="*/ 62 w 124"/>
              <a:gd name="T7" fmla="*/ 38 h 42"/>
              <a:gd name="T8" fmla="*/ 4 w 124"/>
              <a:gd name="T9" fmla="*/ 20 h 42"/>
              <a:gd name="T10" fmla="*/ 33 w 124"/>
              <a:gd name="T11" fmla="*/ 5 h 42"/>
              <a:gd name="T12" fmla="*/ 33 w 124"/>
              <a:gd name="T13" fmla="*/ 0 h 42"/>
              <a:gd name="T14" fmla="*/ 0 w 124"/>
              <a:gd name="T15" fmla="*/ 20 h 42"/>
              <a:gd name="T16" fmla="*/ 62 w 124"/>
              <a:gd name="T17" fmla="*/ 42 h 42"/>
              <a:gd name="T18" fmla="*/ 124 w 124"/>
              <a:gd name="T19" fmla="*/ 20 h 42"/>
              <a:gd name="T20" fmla="*/ 92 w 124"/>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42">
                <a:moveTo>
                  <a:pt x="92" y="0"/>
                </a:moveTo>
                <a:cubicBezTo>
                  <a:pt x="92" y="5"/>
                  <a:pt x="92" y="5"/>
                  <a:pt x="92" y="5"/>
                </a:cubicBezTo>
                <a:cubicBezTo>
                  <a:pt x="109" y="8"/>
                  <a:pt x="120" y="14"/>
                  <a:pt x="120" y="20"/>
                </a:cubicBezTo>
                <a:cubicBezTo>
                  <a:pt x="120" y="28"/>
                  <a:pt x="97" y="38"/>
                  <a:pt x="62" y="38"/>
                </a:cubicBezTo>
                <a:cubicBezTo>
                  <a:pt x="28" y="38"/>
                  <a:pt x="4" y="28"/>
                  <a:pt x="4" y="20"/>
                </a:cubicBezTo>
                <a:cubicBezTo>
                  <a:pt x="4" y="14"/>
                  <a:pt x="15" y="8"/>
                  <a:pt x="33" y="5"/>
                </a:cubicBezTo>
                <a:cubicBezTo>
                  <a:pt x="33" y="0"/>
                  <a:pt x="33" y="0"/>
                  <a:pt x="33" y="0"/>
                </a:cubicBezTo>
                <a:cubicBezTo>
                  <a:pt x="15" y="4"/>
                  <a:pt x="0" y="10"/>
                  <a:pt x="0" y="20"/>
                </a:cubicBezTo>
                <a:cubicBezTo>
                  <a:pt x="0" y="34"/>
                  <a:pt x="32" y="42"/>
                  <a:pt x="62" y="42"/>
                </a:cubicBezTo>
                <a:cubicBezTo>
                  <a:pt x="92" y="42"/>
                  <a:pt x="124" y="34"/>
                  <a:pt x="124" y="20"/>
                </a:cubicBezTo>
                <a:cubicBezTo>
                  <a:pt x="124" y="10"/>
                  <a:pt x="110" y="4"/>
                  <a:pt x="9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F0567DB8-229E-C347-8FF5-B19B662CC77F}"/>
              </a:ext>
            </a:extLst>
          </p:cNvPr>
          <p:cNvSpPr>
            <a:spLocks noEditPoints="1"/>
          </p:cNvSpPr>
          <p:nvPr/>
        </p:nvSpPr>
        <p:spPr bwMode="auto">
          <a:xfrm>
            <a:off x="8114205" y="3514691"/>
            <a:ext cx="111779" cy="111778"/>
          </a:xfrm>
          <a:custGeom>
            <a:avLst/>
            <a:gdLst>
              <a:gd name="T0" fmla="*/ 28 w 55"/>
              <a:gd name="T1" fmla="*/ 55 h 55"/>
              <a:gd name="T2" fmla="*/ 0 w 55"/>
              <a:gd name="T3" fmla="*/ 27 h 55"/>
              <a:gd name="T4" fmla="*/ 28 w 55"/>
              <a:gd name="T5" fmla="*/ 0 h 55"/>
              <a:gd name="T6" fmla="*/ 55 w 55"/>
              <a:gd name="T7" fmla="*/ 27 h 55"/>
              <a:gd name="T8" fmla="*/ 28 w 55"/>
              <a:gd name="T9" fmla="*/ 55 h 55"/>
              <a:gd name="T10" fmla="*/ 28 w 55"/>
              <a:gd name="T11" fmla="*/ 4 h 55"/>
              <a:gd name="T12" fmla="*/ 4 w 55"/>
              <a:gd name="T13" fmla="*/ 27 h 55"/>
              <a:gd name="T14" fmla="*/ 28 w 55"/>
              <a:gd name="T15" fmla="*/ 51 h 55"/>
              <a:gd name="T16" fmla="*/ 51 w 55"/>
              <a:gd name="T17" fmla="*/ 27 h 55"/>
              <a:gd name="T18" fmla="*/ 28 w 55"/>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55"/>
                </a:moveTo>
                <a:cubicBezTo>
                  <a:pt x="12" y="55"/>
                  <a:pt x="0" y="42"/>
                  <a:pt x="0" y="27"/>
                </a:cubicBezTo>
                <a:cubicBezTo>
                  <a:pt x="0" y="12"/>
                  <a:pt x="12" y="0"/>
                  <a:pt x="28" y="0"/>
                </a:cubicBezTo>
                <a:cubicBezTo>
                  <a:pt x="43" y="0"/>
                  <a:pt x="55" y="12"/>
                  <a:pt x="55" y="27"/>
                </a:cubicBezTo>
                <a:cubicBezTo>
                  <a:pt x="55" y="42"/>
                  <a:pt x="43" y="55"/>
                  <a:pt x="28" y="55"/>
                </a:cubicBezTo>
                <a:close/>
                <a:moveTo>
                  <a:pt x="28" y="4"/>
                </a:moveTo>
                <a:cubicBezTo>
                  <a:pt x="14" y="4"/>
                  <a:pt x="4" y="14"/>
                  <a:pt x="4" y="27"/>
                </a:cubicBezTo>
                <a:cubicBezTo>
                  <a:pt x="4" y="40"/>
                  <a:pt x="14" y="51"/>
                  <a:pt x="28" y="51"/>
                </a:cubicBezTo>
                <a:cubicBezTo>
                  <a:pt x="41" y="51"/>
                  <a:pt x="51" y="40"/>
                  <a:pt x="51" y="27"/>
                </a:cubicBezTo>
                <a:cubicBezTo>
                  <a:pt x="51"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401185CA-5DE6-7946-BC44-496B96541A04}"/>
              </a:ext>
            </a:extLst>
          </p:cNvPr>
          <p:cNvSpPr>
            <a:spLocks noEditPoints="1"/>
          </p:cNvSpPr>
          <p:nvPr/>
        </p:nvSpPr>
        <p:spPr bwMode="auto">
          <a:xfrm>
            <a:off x="6415717" y="1040569"/>
            <a:ext cx="388499" cy="335335"/>
          </a:xfrm>
          <a:custGeom>
            <a:avLst/>
            <a:gdLst>
              <a:gd name="T0" fmla="*/ 285 w 285"/>
              <a:gd name="T1" fmla="*/ 246 h 246"/>
              <a:gd name="T2" fmla="*/ 0 w 285"/>
              <a:gd name="T3" fmla="*/ 246 h 246"/>
              <a:gd name="T4" fmla="*/ 142 w 285"/>
              <a:gd name="T5" fmla="*/ 0 h 246"/>
              <a:gd name="T6" fmla="*/ 285 w 285"/>
              <a:gd name="T7" fmla="*/ 246 h 246"/>
              <a:gd name="T8" fmla="*/ 15 w 285"/>
              <a:gd name="T9" fmla="*/ 237 h 246"/>
              <a:gd name="T10" fmla="*/ 270 w 285"/>
              <a:gd name="T11" fmla="*/ 237 h 246"/>
              <a:gd name="T12" fmla="*/ 142 w 285"/>
              <a:gd name="T13" fmla="*/ 16 h 246"/>
              <a:gd name="T14" fmla="*/ 15 w 285"/>
              <a:gd name="T15" fmla="*/ 23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246">
                <a:moveTo>
                  <a:pt x="285" y="246"/>
                </a:moveTo>
                <a:lnTo>
                  <a:pt x="0" y="246"/>
                </a:lnTo>
                <a:lnTo>
                  <a:pt x="142" y="0"/>
                </a:lnTo>
                <a:lnTo>
                  <a:pt x="285" y="246"/>
                </a:lnTo>
                <a:close/>
                <a:moveTo>
                  <a:pt x="15" y="237"/>
                </a:moveTo>
                <a:lnTo>
                  <a:pt x="270" y="237"/>
                </a:lnTo>
                <a:lnTo>
                  <a:pt x="142" y="16"/>
                </a:lnTo>
                <a:lnTo>
                  <a:pt x="15" y="2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387D0801-6ADB-4B48-9D16-2E00EBB82D61}"/>
              </a:ext>
            </a:extLst>
          </p:cNvPr>
          <p:cNvSpPr>
            <a:spLocks noEditPoints="1"/>
          </p:cNvSpPr>
          <p:nvPr/>
        </p:nvSpPr>
        <p:spPr bwMode="auto">
          <a:xfrm>
            <a:off x="6597016" y="1180974"/>
            <a:ext cx="25900" cy="145857"/>
          </a:xfrm>
          <a:custGeom>
            <a:avLst/>
            <a:gdLst>
              <a:gd name="T0" fmla="*/ 0 w 13"/>
              <a:gd name="T1" fmla="*/ 65 h 72"/>
              <a:gd name="T2" fmla="*/ 7 w 13"/>
              <a:gd name="T3" fmla="*/ 58 h 72"/>
              <a:gd name="T4" fmla="*/ 13 w 13"/>
              <a:gd name="T5" fmla="*/ 65 h 72"/>
              <a:gd name="T6" fmla="*/ 7 w 13"/>
              <a:gd name="T7" fmla="*/ 72 h 72"/>
              <a:gd name="T8" fmla="*/ 0 w 13"/>
              <a:gd name="T9" fmla="*/ 65 h 72"/>
              <a:gd name="T10" fmla="*/ 13 w 13"/>
              <a:gd name="T11" fmla="*/ 6 h 72"/>
              <a:gd name="T12" fmla="*/ 11 w 13"/>
              <a:gd name="T13" fmla="*/ 47 h 72"/>
              <a:gd name="T14" fmla="*/ 7 w 13"/>
              <a:gd name="T15" fmla="*/ 51 h 72"/>
              <a:gd name="T16" fmla="*/ 2 w 13"/>
              <a:gd name="T17" fmla="*/ 47 h 72"/>
              <a:gd name="T18" fmla="*/ 0 w 13"/>
              <a:gd name="T19" fmla="*/ 6 h 72"/>
              <a:gd name="T20" fmla="*/ 7 w 13"/>
              <a:gd name="T21" fmla="*/ 0 h 72"/>
              <a:gd name="T22" fmla="*/ 13 w 13"/>
              <a:gd name="T2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72">
                <a:moveTo>
                  <a:pt x="0" y="65"/>
                </a:moveTo>
                <a:cubicBezTo>
                  <a:pt x="0" y="60"/>
                  <a:pt x="2" y="58"/>
                  <a:pt x="7" y="58"/>
                </a:cubicBezTo>
                <a:cubicBezTo>
                  <a:pt x="11" y="58"/>
                  <a:pt x="13" y="60"/>
                  <a:pt x="13" y="65"/>
                </a:cubicBezTo>
                <a:cubicBezTo>
                  <a:pt x="13" y="69"/>
                  <a:pt x="11" y="72"/>
                  <a:pt x="7" y="72"/>
                </a:cubicBezTo>
                <a:cubicBezTo>
                  <a:pt x="2" y="72"/>
                  <a:pt x="0" y="69"/>
                  <a:pt x="0" y="65"/>
                </a:cubicBezTo>
                <a:close/>
                <a:moveTo>
                  <a:pt x="13" y="6"/>
                </a:moveTo>
                <a:cubicBezTo>
                  <a:pt x="11" y="47"/>
                  <a:pt x="11" y="47"/>
                  <a:pt x="11" y="47"/>
                </a:cubicBezTo>
                <a:cubicBezTo>
                  <a:pt x="11" y="49"/>
                  <a:pt x="9" y="51"/>
                  <a:pt x="7" y="51"/>
                </a:cubicBezTo>
                <a:cubicBezTo>
                  <a:pt x="3" y="51"/>
                  <a:pt x="2" y="49"/>
                  <a:pt x="2" y="47"/>
                </a:cubicBezTo>
                <a:cubicBezTo>
                  <a:pt x="0" y="6"/>
                  <a:pt x="0" y="6"/>
                  <a:pt x="0" y="6"/>
                </a:cubicBezTo>
                <a:cubicBezTo>
                  <a:pt x="0" y="2"/>
                  <a:pt x="2" y="0"/>
                  <a:pt x="7" y="0"/>
                </a:cubicBezTo>
                <a:cubicBezTo>
                  <a:pt x="11" y="0"/>
                  <a:pt x="13" y="2"/>
                  <a:pt x="13"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280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B026CD4E-63AA-B346-9914-88158BB9D603}"/>
              </a:ext>
            </a:extLst>
          </p:cNvPr>
          <p:cNvSpPr>
            <a:spLocks noGrp="1"/>
          </p:cNvSpPr>
          <p:nvPr>
            <p:ph type="pic" sz="quarter" idx="17"/>
          </p:nvPr>
        </p:nvSpPr>
        <p:spPr>
          <a:xfrm>
            <a:off x="7943033" y="1871932"/>
            <a:ext cx="2724727" cy="2428563"/>
          </a:xfrm>
        </p:spPr>
      </p:sp>
      <p:sp>
        <p:nvSpPr>
          <p:cNvPr id="3" name="Symbol zastępczy tekstu 2">
            <a:extLst>
              <a:ext uri="{FF2B5EF4-FFF2-40B4-BE49-F238E27FC236}">
                <a16:creationId xmlns:a16="http://schemas.microsoft.com/office/drawing/2014/main" id="{89F3CAB9-9451-024B-8816-B3C13932F1CA}"/>
              </a:ext>
            </a:extLst>
          </p:cNvPr>
          <p:cNvSpPr>
            <a:spLocks noGrp="1"/>
          </p:cNvSpPr>
          <p:nvPr>
            <p:ph type="body" sz="quarter" idx="18"/>
          </p:nvPr>
        </p:nvSpPr>
        <p:spPr>
          <a:xfrm>
            <a:off x="7942023" y="4407777"/>
            <a:ext cx="2725737" cy="401637"/>
          </a:xfrm>
        </p:spPr>
        <p:txBody>
          <a:bodyPr/>
          <a:lstStyle/>
          <a:p>
            <a:r>
              <a:rPr lang="pl-PL" dirty="0"/>
              <a:t>Mateusz Wysocki</a:t>
            </a:r>
          </a:p>
        </p:txBody>
      </p:sp>
      <p:sp>
        <p:nvSpPr>
          <p:cNvPr id="4" name="Symbol zastępczy tekstu 3">
            <a:extLst>
              <a:ext uri="{FF2B5EF4-FFF2-40B4-BE49-F238E27FC236}">
                <a16:creationId xmlns:a16="http://schemas.microsoft.com/office/drawing/2014/main" id="{1557ECA8-F404-9D4B-BCDF-0AB8D1665FD1}"/>
              </a:ext>
            </a:extLst>
          </p:cNvPr>
          <p:cNvSpPr>
            <a:spLocks noGrp="1"/>
          </p:cNvSpPr>
          <p:nvPr>
            <p:ph type="body" sz="quarter" idx="20"/>
          </p:nvPr>
        </p:nvSpPr>
        <p:spPr>
          <a:xfrm>
            <a:off x="7942023" y="4822666"/>
            <a:ext cx="2725737" cy="401637"/>
          </a:xfrm>
        </p:spPr>
        <p:txBody>
          <a:bodyPr/>
          <a:lstStyle/>
          <a:p>
            <a:r>
              <a:rPr lang="pl-PL" dirty="0"/>
              <a:t>Stażysta</a:t>
            </a:r>
          </a:p>
        </p:txBody>
      </p:sp>
      <p:sp>
        <p:nvSpPr>
          <p:cNvPr id="5" name="Symbol zastępczy tekstu 4">
            <a:extLst>
              <a:ext uri="{FF2B5EF4-FFF2-40B4-BE49-F238E27FC236}">
                <a16:creationId xmlns:a16="http://schemas.microsoft.com/office/drawing/2014/main" id="{C1E7E873-E229-5745-957F-A57BAA4F91DC}"/>
              </a:ext>
            </a:extLst>
          </p:cNvPr>
          <p:cNvSpPr>
            <a:spLocks noGrp="1"/>
          </p:cNvSpPr>
          <p:nvPr>
            <p:ph type="body" sz="quarter" idx="21"/>
          </p:nvPr>
        </p:nvSpPr>
        <p:spPr/>
        <p:txBody>
          <a:bodyPr/>
          <a:lstStyle/>
          <a:p>
            <a:r>
              <a:rPr lang="pl-PL" dirty="0"/>
              <a:t>Auto Assign Customer Discount Group</a:t>
            </a:r>
          </a:p>
        </p:txBody>
      </p:sp>
      <p:sp>
        <p:nvSpPr>
          <p:cNvPr id="6" name="Symbol zastępczy tekstu 2">
            <a:extLst>
              <a:ext uri="{FF2B5EF4-FFF2-40B4-BE49-F238E27FC236}">
                <a16:creationId xmlns:a16="http://schemas.microsoft.com/office/drawing/2014/main" id="{DBB2AA51-0CC2-E502-B68E-A6F49CE18694}"/>
              </a:ext>
            </a:extLst>
          </p:cNvPr>
          <p:cNvSpPr txBox="1">
            <a:spLocks/>
          </p:cNvSpPr>
          <p:nvPr/>
        </p:nvSpPr>
        <p:spPr>
          <a:xfrm>
            <a:off x="7942023" y="5224303"/>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Łukasz </a:t>
            </a:r>
            <a:r>
              <a:rPr lang="pl-PL" dirty="0" err="1"/>
              <a:t>Jessa</a:t>
            </a:r>
            <a:endParaRPr lang="pl-PL" dirty="0"/>
          </a:p>
        </p:txBody>
      </p:sp>
      <p:sp>
        <p:nvSpPr>
          <p:cNvPr id="7" name="Symbol zastępczy tekstu 3">
            <a:extLst>
              <a:ext uri="{FF2B5EF4-FFF2-40B4-BE49-F238E27FC236}">
                <a16:creationId xmlns:a16="http://schemas.microsoft.com/office/drawing/2014/main" id="{DE4E1DEB-F470-7390-DF0A-FEB6CB0C0727}"/>
              </a:ext>
            </a:extLst>
          </p:cNvPr>
          <p:cNvSpPr txBox="1">
            <a:spLocks/>
          </p:cNvSpPr>
          <p:nvPr/>
        </p:nvSpPr>
        <p:spPr>
          <a:xfrm>
            <a:off x="7942023" y="5639192"/>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accent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Opiekun stażu</a:t>
            </a:r>
          </a:p>
        </p:txBody>
      </p:sp>
    </p:spTree>
    <p:extLst>
      <p:ext uri="{BB962C8B-B14F-4D97-AF65-F5344CB8AC3E}">
        <p14:creationId xmlns:p14="http://schemas.microsoft.com/office/powerpoint/2010/main" val="3457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3F34C8F-99B6-D448-8DB4-8752B1AB3DE9}"/>
              </a:ext>
            </a:extLst>
          </p:cNvPr>
          <p:cNvSpPr>
            <a:spLocks noEditPoints="1"/>
          </p:cNvSpPr>
          <p:nvPr/>
        </p:nvSpPr>
        <p:spPr bwMode="auto">
          <a:xfrm>
            <a:off x="4352098"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C67BF063-337C-4E48-B07A-1AC6C53A8067}"/>
              </a:ext>
            </a:extLst>
          </p:cNvPr>
          <p:cNvSpPr>
            <a:spLocks noEditPoints="1"/>
          </p:cNvSpPr>
          <p:nvPr/>
        </p:nvSpPr>
        <p:spPr bwMode="auto">
          <a:xfrm>
            <a:off x="9481903" y="2482314"/>
            <a:ext cx="353524"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C7683284-5FA5-324C-93A5-C45794868EBE}"/>
              </a:ext>
            </a:extLst>
          </p:cNvPr>
          <p:cNvSpPr>
            <a:spLocks noEditPoints="1"/>
          </p:cNvSpPr>
          <p:nvPr/>
        </p:nvSpPr>
        <p:spPr bwMode="auto">
          <a:xfrm>
            <a:off x="4385472" y="1785155"/>
            <a:ext cx="286775"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C713FA33-237E-0E48-80EB-F52F97647F6B}"/>
              </a:ext>
            </a:extLst>
          </p:cNvPr>
          <p:cNvSpPr>
            <a:spLocks noEditPoints="1"/>
          </p:cNvSpPr>
          <p:nvPr/>
        </p:nvSpPr>
        <p:spPr bwMode="auto">
          <a:xfrm>
            <a:off x="2201288" y="1059565"/>
            <a:ext cx="259581" cy="262053"/>
          </a:xfrm>
          <a:custGeom>
            <a:avLst/>
            <a:gdLst>
              <a:gd name="T0" fmla="*/ 185 w 210"/>
              <a:gd name="T1" fmla="*/ 212 h 212"/>
              <a:gd name="T2" fmla="*/ 111 w 210"/>
              <a:gd name="T3" fmla="*/ 212 h 212"/>
              <a:gd name="T4" fmla="*/ 111 w 210"/>
              <a:gd name="T5" fmla="*/ 168 h 212"/>
              <a:gd name="T6" fmla="*/ 99 w 210"/>
              <a:gd name="T7" fmla="*/ 168 h 212"/>
              <a:gd name="T8" fmla="*/ 99 w 210"/>
              <a:gd name="T9" fmla="*/ 212 h 212"/>
              <a:gd name="T10" fmla="*/ 24 w 210"/>
              <a:gd name="T11" fmla="*/ 212 h 212"/>
              <a:gd name="T12" fmla="*/ 24 w 210"/>
              <a:gd name="T13" fmla="*/ 139 h 212"/>
              <a:gd name="T14" fmla="*/ 0 w 210"/>
              <a:gd name="T15" fmla="*/ 139 h 212"/>
              <a:gd name="T16" fmla="*/ 0 w 210"/>
              <a:gd name="T17" fmla="*/ 124 h 212"/>
              <a:gd name="T18" fmla="*/ 105 w 210"/>
              <a:gd name="T19" fmla="*/ 0 h 212"/>
              <a:gd name="T20" fmla="*/ 136 w 210"/>
              <a:gd name="T21" fmla="*/ 37 h 212"/>
              <a:gd name="T22" fmla="*/ 136 w 210"/>
              <a:gd name="T23" fmla="*/ 11 h 212"/>
              <a:gd name="T24" fmla="*/ 173 w 210"/>
              <a:gd name="T25" fmla="*/ 11 h 212"/>
              <a:gd name="T26" fmla="*/ 173 w 210"/>
              <a:gd name="T27" fmla="*/ 80 h 212"/>
              <a:gd name="T28" fmla="*/ 210 w 210"/>
              <a:gd name="T29" fmla="*/ 124 h 212"/>
              <a:gd name="T30" fmla="*/ 210 w 210"/>
              <a:gd name="T31" fmla="*/ 139 h 212"/>
              <a:gd name="T32" fmla="*/ 185 w 210"/>
              <a:gd name="T33" fmla="*/ 139 h 212"/>
              <a:gd name="T34" fmla="*/ 185 w 210"/>
              <a:gd name="T35" fmla="*/ 212 h 212"/>
              <a:gd name="T36" fmla="*/ 123 w 210"/>
              <a:gd name="T37" fmla="*/ 199 h 212"/>
              <a:gd name="T38" fmla="*/ 173 w 210"/>
              <a:gd name="T39" fmla="*/ 199 h 212"/>
              <a:gd name="T40" fmla="*/ 173 w 210"/>
              <a:gd name="T41" fmla="*/ 127 h 212"/>
              <a:gd name="T42" fmla="*/ 196 w 210"/>
              <a:gd name="T43" fmla="*/ 127 h 212"/>
              <a:gd name="T44" fmla="*/ 160 w 210"/>
              <a:gd name="T45" fmla="*/ 85 h 212"/>
              <a:gd name="T46" fmla="*/ 160 w 210"/>
              <a:gd name="T47" fmla="*/ 23 h 212"/>
              <a:gd name="T48" fmla="*/ 148 w 210"/>
              <a:gd name="T49" fmla="*/ 23 h 212"/>
              <a:gd name="T50" fmla="*/ 148 w 210"/>
              <a:gd name="T51" fmla="*/ 69 h 212"/>
              <a:gd name="T52" fmla="*/ 105 w 210"/>
              <a:gd name="T53" fmla="*/ 20 h 212"/>
              <a:gd name="T54" fmla="*/ 14 w 210"/>
              <a:gd name="T55" fmla="*/ 127 h 212"/>
              <a:gd name="T56" fmla="*/ 37 w 210"/>
              <a:gd name="T57" fmla="*/ 127 h 212"/>
              <a:gd name="T58" fmla="*/ 37 w 210"/>
              <a:gd name="T59" fmla="*/ 199 h 212"/>
              <a:gd name="T60" fmla="*/ 86 w 210"/>
              <a:gd name="T61" fmla="*/ 199 h 212"/>
              <a:gd name="T62" fmla="*/ 86 w 210"/>
              <a:gd name="T63" fmla="*/ 156 h 212"/>
              <a:gd name="T64" fmla="*/ 123 w 210"/>
              <a:gd name="T65" fmla="*/ 156 h 212"/>
              <a:gd name="T66" fmla="*/ 123 w 210"/>
              <a:gd name="T67" fmla="*/ 19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0" h="212">
                <a:moveTo>
                  <a:pt x="185" y="212"/>
                </a:moveTo>
                <a:lnTo>
                  <a:pt x="111" y="212"/>
                </a:lnTo>
                <a:lnTo>
                  <a:pt x="111" y="168"/>
                </a:lnTo>
                <a:lnTo>
                  <a:pt x="99" y="168"/>
                </a:lnTo>
                <a:lnTo>
                  <a:pt x="99" y="212"/>
                </a:lnTo>
                <a:lnTo>
                  <a:pt x="24" y="212"/>
                </a:lnTo>
                <a:lnTo>
                  <a:pt x="24" y="139"/>
                </a:lnTo>
                <a:lnTo>
                  <a:pt x="0" y="139"/>
                </a:lnTo>
                <a:lnTo>
                  <a:pt x="0" y="124"/>
                </a:lnTo>
                <a:lnTo>
                  <a:pt x="105" y="0"/>
                </a:lnTo>
                <a:lnTo>
                  <a:pt x="136" y="37"/>
                </a:lnTo>
                <a:lnTo>
                  <a:pt x="136" y="11"/>
                </a:lnTo>
                <a:lnTo>
                  <a:pt x="173" y="11"/>
                </a:lnTo>
                <a:lnTo>
                  <a:pt x="173" y="80"/>
                </a:lnTo>
                <a:lnTo>
                  <a:pt x="210" y="124"/>
                </a:lnTo>
                <a:lnTo>
                  <a:pt x="210" y="139"/>
                </a:lnTo>
                <a:lnTo>
                  <a:pt x="185" y="139"/>
                </a:lnTo>
                <a:lnTo>
                  <a:pt x="185" y="212"/>
                </a:lnTo>
                <a:close/>
                <a:moveTo>
                  <a:pt x="123" y="199"/>
                </a:moveTo>
                <a:lnTo>
                  <a:pt x="173" y="199"/>
                </a:lnTo>
                <a:lnTo>
                  <a:pt x="173" y="127"/>
                </a:lnTo>
                <a:lnTo>
                  <a:pt x="196" y="127"/>
                </a:lnTo>
                <a:lnTo>
                  <a:pt x="160" y="85"/>
                </a:lnTo>
                <a:lnTo>
                  <a:pt x="160" y="23"/>
                </a:lnTo>
                <a:lnTo>
                  <a:pt x="148" y="23"/>
                </a:lnTo>
                <a:lnTo>
                  <a:pt x="148" y="69"/>
                </a:lnTo>
                <a:lnTo>
                  <a:pt x="105" y="20"/>
                </a:lnTo>
                <a:lnTo>
                  <a:pt x="14" y="127"/>
                </a:lnTo>
                <a:lnTo>
                  <a:pt x="37" y="127"/>
                </a:lnTo>
                <a:lnTo>
                  <a:pt x="37" y="199"/>
                </a:lnTo>
                <a:lnTo>
                  <a:pt x="86" y="199"/>
                </a:lnTo>
                <a:lnTo>
                  <a:pt x="86" y="156"/>
                </a:lnTo>
                <a:lnTo>
                  <a:pt x="123" y="156"/>
                </a:lnTo>
                <a:lnTo>
                  <a:pt x="123" y="1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DDD11642-F172-DA4E-934B-19D9B126A53F}"/>
              </a:ext>
            </a:extLst>
          </p:cNvPr>
          <p:cNvSpPr>
            <a:spLocks noEditPoints="1"/>
          </p:cNvSpPr>
          <p:nvPr/>
        </p:nvSpPr>
        <p:spPr bwMode="auto">
          <a:xfrm>
            <a:off x="2915752" y="1041024"/>
            <a:ext cx="305316" cy="305316"/>
          </a:xfrm>
          <a:custGeom>
            <a:avLst/>
            <a:gdLst>
              <a:gd name="T0" fmla="*/ 127 w 160"/>
              <a:gd name="T1" fmla="*/ 160 h 160"/>
              <a:gd name="T2" fmla="*/ 126 w 160"/>
              <a:gd name="T3" fmla="*/ 160 h 160"/>
              <a:gd name="T4" fmla="*/ 42 w 160"/>
              <a:gd name="T5" fmla="*/ 118 h 160"/>
              <a:gd name="T6" fmla="*/ 0 w 160"/>
              <a:gd name="T7" fmla="*/ 34 h 160"/>
              <a:gd name="T8" fmla="*/ 0 w 160"/>
              <a:gd name="T9" fmla="*/ 33 h 160"/>
              <a:gd name="T10" fmla="*/ 1 w 160"/>
              <a:gd name="T11" fmla="*/ 32 h 160"/>
              <a:gd name="T12" fmla="*/ 34 w 160"/>
              <a:gd name="T13" fmla="*/ 0 h 160"/>
              <a:gd name="T14" fmla="*/ 69 w 160"/>
              <a:gd name="T15" fmla="*/ 31 h 160"/>
              <a:gd name="T16" fmla="*/ 68 w 160"/>
              <a:gd name="T17" fmla="*/ 47 h 160"/>
              <a:gd name="T18" fmla="*/ 56 w 160"/>
              <a:gd name="T19" fmla="*/ 56 h 160"/>
              <a:gd name="T20" fmla="*/ 49 w 160"/>
              <a:gd name="T21" fmla="*/ 64 h 160"/>
              <a:gd name="T22" fmla="*/ 68 w 160"/>
              <a:gd name="T23" fmla="*/ 92 h 160"/>
              <a:gd name="T24" fmla="*/ 95 w 160"/>
              <a:gd name="T25" fmla="*/ 111 h 160"/>
              <a:gd name="T26" fmla="*/ 104 w 160"/>
              <a:gd name="T27" fmla="*/ 104 h 160"/>
              <a:gd name="T28" fmla="*/ 113 w 160"/>
              <a:gd name="T29" fmla="*/ 92 h 160"/>
              <a:gd name="T30" fmla="*/ 121 w 160"/>
              <a:gd name="T31" fmla="*/ 89 h 160"/>
              <a:gd name="T32" fmla="*/ 160 w 160"/>
              <a:gd name="T33" fmla="*/ 125 h 160"/>
              <a:gd name="T34" fmla="*/ 128 w 160"/>
              <a:gd name="T35" fmla="*/ 159 h 160"/>
              <a:gd name="T36" fmla="*/ 127 w 160"/>
              <a:gd name="T37" fmla="*/ 160 h 160"/>
              <a:gd name="T38" fmla="*/ 8 w 160"/>
              <a:gd name="T39" fmla="*/ 35 h 160"/>
              <a:gd name="T40" fmla="*/ 47 w 160"/>
              <a:gd name="T41" fmla="*/ 112 h 160"/>
              <a:gd name="T42" fmla="*/ 125 w 160"/>
              <a:gd name="T43" fmla="*/ 152 h 160"/>
              <a:gd name="T44" fmla="*/ 152 w 160"/>
              <a:gd name="T45" fmla="*/ 125 h 160"/>
              <a:gd name="T46" fmla="*/ 121 w 160"/>
              <a:gd name="T47" fmla="*/ 97 h 160"/>
              <a:gd name="T48" fmla="*/ 118 w 160"/>
              <a:gd name="T49" fmla="*/ 98 h 160"/>
              <a:gd name="T50" fmla="*/ 111 w 160"/>
              <a:gd name="T51" fmla="*/ 108 h 160"/>
              <a:gd name="T52" fmla="*/ 95 w 160"/>
              <a:gd name="T53" fmla="*/ 119 h 160"/>
              <a:gd name="T54" fmla="*/ 62 w 160"/>
              <a:gd name="T55" fmla="*/ 98 h 160"/>
              <a:gd name="T56" fmla="*/ 41 w 160"/>
              <a:gd name="T57" fmla="*/ 64 h 160"/>
              <a:gd name="T58" fmla="*/ 52 w 160"/>
              <a:gd name="T59" fmla="*/ 49 h 160"/>
              <a:gd name="T60" fmla="*/ 62 w 160"/>
              <a:gd name="T61" fmla="*/ 41 h 160"/>
              <a:gd name="T62" fmla="*/ 62 w 160"/>
              <a:gd name="T63" fmla="*/ 34 h 160"/>
              <a:gd name="T64" fmla="*/ 34 w 160"/>
              <a:gd name="T65" fmla="*/ 8 h 160"/>
              <a:gd name="T66" fmla="*/ 8 w 160"/>
              <a:gd name="T67"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60">
                <a:moveTo>
                  <a:pt x="127" y="160"/>
                </a:moveTo>
                <a:cubicBezTo>
                  <a:pt x="126" y="160"/>
                  <a:pt x="126" y="160"/>
                  <a:pt x="126" y="160"/>
                </a:cubicBezTo>
                <a:cubicBezTo>
                  <a:pt x="105" y="160"/>
                  <a:pt x="62" y="138"/>
                  <a:pt x="42" y="118"/>
                </a:cubicBezTo>
                <a:cubicBezTo>
                  <a:pt x="21" y="97"/>
                  <a:pt x="0" y="55"/>
                  <a:pt x="0" y="34"/>
                </a:cubicBezTo>
                <a:cubicBezTo>
                  <a:pt x="0" y="33"/>
                  <a:pt x="0" y="33"/>
                  <a:pt x="0" y="33"/>
                </a:cubicBezTo>
                <a:cubicBezTo>
                  <a:pt x="1" y="32"/>
                  <a:pt x="1" y="32"/>
                  <a:pt x="1" y="32"/>
                </a:cubicBezTo>
                <a:cubicBezTo>
                  <a:pt x="6" y="24"/>
                  <a:pt x="23" y="0"/>
                  <a:pt x="34" y="0"/>
                </a:cubicBezTo>
                <a:cubicBezTo>
                  <a:pt x="44" y="0"/>
                  <a:pt x="63" y="17"/>
                  <a:pt x="69" y="31"/>
                </a:cubicBezTo>
                <a:cubicBezTo>
                  <a:pt x="73" y="39"/>
                  <a:pt x="70" y="44"/>
                  <a:pt x="68" y="47"/>
                </a:cubicBezTo>
                <a:cubicBezTo>
                  <a:pt x="64" y="51"/>
                  <a:pt x="59" y="54"/>
                  <a:pt x="56" y="56"/>
                </a:cubicBezTo>
                <a:cubicBezTo>
                  <a:pt x="51" y="59"/>
                  <a:pt x="49" y="61"/>
                  <a:pt x="49" y="64"/>
                </a:cubicBezTo>
                <a:cubicBezTo>
                  <a:pt x="49" y="73"/>
                  <a:pt x="58" y="83"/>
                  <a:pt x="68" y="92"/>
                </a:cubicBezTo>
                <a:cubicBezTo>
                  <a:pt x="77" y="101"/>
                  <a:pt x="87" y="111"/>
                  <a:pt x="95" y="111"/>
                </a:cubicBezTo>
                <a:cubicBezTo>
                  <a:pt x="99" y="111"/>
                  <a:pt x="100" y="109"/>
                  <a:pt x="104" y="104"/>
                </a:cubicBezTo>
                <a:cubicBezTo>
                  <a:pt x="106" y="100"/>
                  <a:pt x="109" y="96"/>
                  <a:pt x="113" y="92"/>
                </a:cubicBezTo>
                <a:cubicBezTo>
                  <a:pt x="115" y="90"/>
                  <a:pt x="118" y="89"/>
                  <a:pt x="121" y="89"/>
                </a:cubicBezTo>
                <a:cubicBezTo>
                  <a:pt x="135" y="89"/>
                  <a:pt x="160" y="114"/>
                  <a:pt x="160" y="125"/>
                </a:cubicBezTo>
                <a:cubicBezTo>
                  <a:pt x="160" y="137"/>
                  <a:pt x="135" y="154"/>
                  <a:pt x="128" y="159"/>
                </a:cubicBezTo>
                <a:lnTo>
                  <a:pt x="127" y="160"/>
                </a:lnTo>
                <a:close/>
                <a:moveTo>
                  <a:pt x="8" y="35"/>
                </a:moveTo>
                <a:cubicBezTo>
                  <a:pt x="9" y="54"/>
                  <a:pt x="29" y="93"/>
                  <a:pt x="47" y="112"/>
                </a:cubicBezTo>
                <a:cubicBezTo>
                  <a:pt x="66" y="131"/>
                  <a:pt x="105" y="151"/>
                  <a:pt x="125" y="152"/>
                </a:cubicBezTo>
                <a:cubicBezTo>
                  <a:pt x="138" y="142"/>
                  <a:pt x="152" y="130"/>
                  <a:pt x="152" y="125"/>
                </a:cubicBezTo>
                <a:cubicBezTo>
                  <a:pt x="152" y="118"/>
                  <a:pt x="131" y="97"/>
                  <a:pt x="121" y="97"/>
                </a:cubicBezTo>
                <a:cubicBezTo>
                  <a:pt x="119" y="97"/>
                  <a:pt x="119" y="97"/>
                  <a:pt x="118" y="98"/>
                </a:cubicBezTo>
                <a:cubicBezTo>
                  <a:pt x="115" y="101"/>
                  <a:pt x="113" y="105"/>
                  <a:pt x="111" y="108"/>
                </a:cubicBezTo>
                <a:cubicBezTo>
                  <a:pt x="107" y="113"/>
                  <a:pt x="104" y="119"/>
                  <a:pt x="95" y="119"/>
                </a:cubicBezTo>
                <a:cubicBezTo>
                  <a:pt x="84" y="119"/>
                  <a:pt x="73" y="108"/>
                  <a:pt x="62" y="98"/>
                </a:cubicBezTo>
                <a:cubicBezTo>
                  <a:pt x="52" y="87"/>
                  <a:pt x="41" y="76"/>
                  <a:pt x="41" y="64"/>
                </a:cubicBezTo>
                <a:cubicBezTo>
                  <a:pt x="41" y="56"/>
                  <a:pt x="46" y="52"/>
                  <a:pt x="52" y="49"/>
                </a:cubicBezTo>
                <a:cubicBezTo>
                  <a:pt x="55" y="47"/>
                  <a:pt x="59" y="45"/>
                  <a:pt x="62" y="41"/>
                </a:cubicBezTo>
                <a:cubicBezTo>
                  <a:pt x="64" y="40"/>
                  <a:pt x="63" y="36"/>
                  <a:pt x="62" y="34"/>
                </a:cubicBezTo>
                <a:cubicBezTo>
                  <a:pt x="57" y="22"/>
                  <a:pt x="39" y="8"/>
                  <a:pt x="34" y="8"/>
                </a:cubicBezTo>
                <a:cubicBezTo>
                  <a:pt x="30" y="8"/>
                  <a:pt x="17" y="22"/>
                  <a:pt x="8" y="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66F2E67-A8E9-E545-ABC1-AA41063383B1}"/>
              </a:ext>
            </a:extLst>
          </p:cNvPr>
          <p:cNvSpPr>
            <a:spLocks noEditPoints="1"/>
          </p:cNvSpPr>
          <p:nvPr/>
        </p:nvSpPr>
        <p:spPr bwMode="auto">
          <a:xfrm>
            <a:off x="3621564" y="1112718"/>
            <a:ext cx="351052" cy="161929"/>
          </a:xfrm>
          <a:custGeom>
            <a:avLst/>
            <a:gdLst>
              <a:gd name="T0" fmla="*/ 154 w 184"/>
              <a:gd name="T1" fmla="*/ 85 h 85"/>
              <a:gd name="T2" fmla="*/ 121 w 184"/>
              <a:gd name="T3" fmla="*/ 67 h 85"/>
              <a:gd name="T4" fmla="*/ 123 w 184"/>
              <a:gd name="T5" fmla="*/ 58 h 85"/>
              <a:gd name="T6" fmla="*/ 122 w 184"/>
              <a:gd name="T7" fmla="*/ 48 h 85"/>
              <a:gd name="T8" fmla="*/ 92 w 184"/>
              <a:gd name="T9" fmla="*/ 41 h 85"/>
              <a:gd name="T10" fmla="*/ 62 w 184"/>
              <a:gd name="T11" fmla="*/ 48 h 85"/>
              <a:gd name="T12" fmla="*/ 61 w 184"/>
              <a:gd name="T13" fmla="*/ 58 h 85"/>
              <a:gd name="T14" fmla="*/ 63 w 184"/>
              <a:gd name="T15" fmla="*/ 67 h 85"/>
              <a:gd name="T16" fmla="*/ 30 w 184"/>
              <a:gd name="T17" fmla="*/ 85 h 85"/>
              <a:gd name="T18" fmla="*/ 5 w 184"/>
              <a:gd name="T19" fmla="*/ 78 h 85"/>
              <a:gd name="T20" fmla="*/ 2 w 184"/>
              <a:gd name="T21" fmla="*/ 47 h 85"/>
              <a:gd name="T22" fmla="*/ 15 w 184"/>
              <a:gd name="T23" fmla="*/ 23 h 85"/>
              <a:gd name="T24" fmla="*/ 91 w 184"/>
              <a:gd name="T25" fmla="*/ 0 h 85"/>
              <a:gd name="T26" fmla="*/ 93 w 184"/>
              <a:gd name="T27" fmla="*/ 0 h 85"/>
              <a:gd name="T28" fmla="*/ 169 w 184"/>
              <a:gd name="T29" fmla="*/ 23 h 85"/>
              <a:gd name="T30" fmla="*/ 182 w 184"/>
              <a:gd name="T31" fmla="*/ 47 h 85"/>
              <a:gd name="T32" fmla="*/ 179 w 184"/>
              <a:gd name="T33" fmla="*/ 78 h 85"/>
              <a:gd name="T34" fmla="*/ 154 w 184"/>
              <a:gd name="T35" fmla="*/ 85 h 85"/>
              <a:gd name="T36" fmla="*/ 92 w 184"/>
              <a:gd name="T37" fmla="*/ 33 h 85"/>
              <a:gd name="T38" fmla="*/ 128 w 184"/>
              <a:gd name="T39" fmla="*/ 43 h 85"/>
              <a:gd name="T40" fmla="*/ 130 w 184"/>
              <a:gd name="T41" fmla="*/ 61 h 85"/>
              <a:gd name="T42" fmla="*/ 129 w 184"/>
              <a:gd name="T43" fmla="*/ 67 h 85"/>
              <a:gd name="T44" fmla="*/ 154 w 184"/>
              <a:gd name="T45" fmla="*/ 77 h 85"/>
              <a:gd name="T46" fmla="*/ 173 w 184"/>
              <a:gd name="T47" fmla="*/ 73 h 85"/>
              <a:gd name="T48" fmla="*/ 174 w 184"/>
              <a:gd name="T49" fmla="*/ 49 h 85"/>
              <a:gd name="T50" fmla="*/ 163 w 184"/>
              <a:gd name="T51" fmla="*/ 29 h 85"/>
              <a:gd name="T52" fmla="*/ 93 w 184"/>
              <a:gd name="T53" fmla="*/ 8 h 85"/>
              <a:gd name="T54" fmla="*/ 91 w 184"/>
              <a:gd name="T55" fmla="*/ 8 h 85"/>
              <a:gd name="T56" fmla="*/ 21 w 184"/>
              <a:gd name="T57" fmla="*/ 29 h 85"/>
              <a:gd name="T58" fmla="*/ 10 w 184"/>
              <a:gd name="T59" fmla="*/ 49 h 85"/>
              <a:gd name="T60" fmla="*/ 11 w 184"/>
              <a:gd name="T61" fmla="*/ 73 h 85"/>
              <a:gd name="T62" fmla="*/ 30 w 184"/>
              <a:gd name="T63" fmla="*/ 77 h 85"/>
              <a:gd name="T64" fmla="*/ 55 w 184"/>
              <a:gd name="T65" fmla="*/ 67 h 85"/>
              <a:gd name="T66" fmla="*/ 54 w 184"/>
              <a:gd name="T67" fmla="*/ 61 h 85"/>
              <a:gd name="T68" fmla="*/ 56 w 184"/>
              <a:gd name="T69" fmla="*/ 43 h 85"/>
              <a:gd name="T70" fmla="*/ 92 w 184"/>
              <a:gd name="T71" fmla="*/ 3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4" h="85">
                <a:moveTo>
                  <a:pt x="154" y="85"/>
                </a:moveTo>
                <a:cubicBezTo>
                  <a:pt x="139" y="85"/>
                  <a:pt x="121" y="80"/>
                  <a:pt x="121" y="67"/>
                </a:cubicBezTo>
                <a:cubicBezTo>
                  <a:pt x="121" y="64"/>
                  <a:pt x="122" y="61"/>
                  <a:pt x="123" y="58"/>
                </a:cubicBezTo>
                <a:cubicBezTo>
                  <a:pt x="124" y="54"/>
                  <a:pt x="125" y="51"/>
                  <a:pt x="122" y="48"/>
                </a:cubicBezTo>
                <a:cubicBezTo>
                  <a:pt x="116" y="41"/>
                  <a:pt x="105" y="41"/>
                  <a:pt x="92" y="41"/>
                </a:cubicBezTo>
                <a:cubicBezTo>
                  <a:pt x="80" y="41"/>
                  <a:pt x="68" y="41"/>
                  <a:pt x="62" y="48"/>
                </a:cubicBezTo>
                <a:cubicBezTo>
                  <a:pt x="59" y="51"/>
                  <a:pt x="60" y="54"/>
                  <a:pt x="61" y="58"/>
                </a:cubicBezTo>
                <a:cubicBezTo>
                  <a:pt x="62" y="61"/>
                  <a:pt x="63" y="64"/>
                  <a:pt x="63" y="67"/>
                </a:cubicBezTo>
                <a:cubicBezTo>
                  <a:pt x="63" y="80"/>
                  <a:pt x="45" y="85"/>
                  <a:pt x="30" y="85"/>
                </a:cubicBezTo>
                <a:cubicBezTo>
                  <a:pt x="26" y="85"/>
                  <a:pt x="10" y="84"/>
                  <a:pt x="5" y="78"/>
                </a:cubicBezTo>
                <a:cubicBezTo>
                  <a:pt x="1" y="73"/>
                  <a:pt x="0" y="63"/>
                  <a:pt x="2" y="47"/>
                </a:cubicBezTo>
                <a:cubicBezTo>
                  <a:pt x="3" y="42"/>
                  <a:pt x="5" y="34"/>
                  <a:pt x="15" y="23"/>
                </a:cubicBezTo>
                <a:cubicBezTo>
                  <a:pt x="27" y="13"/>
                  <a:pt x="46" y="1"/>
                  <a:pt x="91" y="0"/>
                </a:cubicBezTo>
                <a:cubicBezTo>
                  <a:pt x="93" y="0"/>
                  <a:pt x="93" y="0"/>
                  <a:pt x="93" y="0"/>
                </a:cubicBezTo>
                <a:cubicBezTo>
                  <a:pt x="139" y="1"/>
                  <a:pt x="157" y="13"/>
                  <a:pt x="169" y="23"/>
                </a:cubicBezTo>
                <a:cubicBezTo>
                  <a:pt x="179" y="34"/>
                  <a:pt x="181" y="42"/>
                  <a:pt x="182" y="47"/>
                </a:cubicBezTo>
                <a:cubicBezTo>
                  <a:pt x="184" y="63"/>
                  <a:pt x="183" y="73"/>
                  <a:pt x="179" y="78"/>
                </a:cubicBezTo>
                <a:cubicBezTo>
                  <a:pt x="174" y="84"/>
                  <a:pt x="159" y="85"/>
                  <a:pt x="154" y="85"/>
                </a:cubicBezTo>
                <a:close/>
                <a:moveTo>
                  <a:pt x="92" y="33"/>
                </a:moveTo>
                <a:cubicBezTo>
                  <a:pt x="106" y="33"/>
                  <a:pt x="120" y="33"/>
                  <a:pt x="128" y="43"/>
                </a:cubicBezTo>
                <a:cubicBezTo>
                  <a:pt x="134" y="50"/>
                  <a:pt x="132" y="56"/>
                  <a:pt x="130" y="61"/>
                </a:cubicBezTo>
                <a:cubicBezTo>
                  <a:pt x="130" y="63"/>
                  <a:pt x="129" y="65"/>
                  <a:pt x="129" y="67"/>
                </a:cubicBezTo>
                <a:cubicBezTo>
                  <a:pt x="129" y="73"/>
                  <a:pt x="142" y="77"/>
                  <a:pt x="154" y="77"/>
                </a:cubicBezTo>
                <a:cubicBezTo>
                  <a:pt x="165" y="77"/>
                  <a:pt x="172" y="74"/>
                  <a:pt x="173" y="73"/>
                </a:cubicBezTo>
                <a:cubicBezTo>
                  <a:pt x="174" y="72"/>
                  <a:pt x="177" y="67"/>
                  <a:pt x="174" y="49"/>
                </a:cubicBezTo>
                <a:cubicBezTo>
                  <a:pt x="173" y="44"/>
                  <a:pt x="171" y="37"/>
                  <a:pt x="163" y="29"/>
                </a:cubicBezTo>
                <a:cubicBezTo>
                  <a:pt x="153" y="20"/>
                  <a:pt x="136" y="9"/>
                  <a:pt x="93" y="8"/>
                </a:cubicBezTo>
                <a:cubicBezTo>
                  <a:pt x="91" y="8"/>
                  <a:pt x="91" y="8"/>
                  <a:pt x="91" y="8"/>
                </a:cubicBezTo>
                <a:cubicBezTo>
                  <a:pt x="48" y="9"/>
                  <a:pt x="31" y="20"/>
                  <a:pt x="21" y="29"/>
                </a:cubicBezTo>
                <a:cubicBezTo>
                  <a:pt x="13" y="37"/>
                  <a:pt x="11" y="44"/>
                  <a:pt x="10" y="49"/>
                </a:cubicBezTo>
                <a:cubicBezTo>
                  <a:pt x="7" y="67"/>
                  <a:pt x="10" y="72"/>
                  <a:pt x="11" y="73"/>
                </a:cubicBezTo>
                <a:cubicBezTo>
                  <a:pt x="12" y="74"/>
                  <a:pt x="19" y="77"/>
                  <a:pt x="30" y="77"/>
                </a:cubicBezTo>
                <a:cubicBezTo>
                  <a:pt x="42" y="77"/>
                  <a:pt x="55" y="73"/>
                  <a:pt x="55" y="67"/>
                </a:cubicBezTo>
                <a:cubicBezTo>
                  <a:pt x="55" y="65"/>
                  <a:pt x="55" y="63"/>
                  <a:pt x="54" y="61"/>
                </a:cubicBezTo>
                <a:cubicBezTo>
                  <a:pt x="52" y="56"/>
                  <a:pt x="50" y="50"/>
                  <a:pt x="56" y="43"/>
                </a:cubicBezTo>
                <a:cubicBezTo>
                  <a:pt x="64" y="33"/>
                  <a:pt x="78" y="33"/>
                  <a:pt x="92"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70A64071-7C65-0C48-907D-04F421089A5C}"/>
              </a:ext>
            </a:extLst>
          </p:cNvPr>
          <p:cNvSpPr>
            <a:spLocks noEditPoints="1"/>
          </p:cNvSpPr>
          <p:nvPr/>
        </p:nvSpPr>
        <p:spPr bwMode="auto">
          <a:xfrm>
            <a:off x="4408958" y="1048440"/>
            <a:ext cx="260817" cy="291719"/>
          </a:xfrm>
          <a:custGeom>
            <a:avLst/>
            <a:gdLst>
              <a:gd name="T0" fmla="*/ 76 w 137"/>
              <a:gd name="T1" fmla="*/ 153 h 153"/>
              <a:gd name="T2" fmla="*/ 0 w 137"/>
              <a:gd name="T3" fmla="*/ 77 h 153"/>
              <a:gd name="T4" fmla="*/ 76 w 137"/>
              <a:gd name="T5" fmla="*/ 0 h 153"/>
              <a:gd name="T6" fmla="*/ 134 w 137"/>
              <a:gd name="T7" fmla="*/ 27 h 153"/>
              <a:gd name="T8" fmla="*/ 137 w 137"/>
              <a:gd name="T9" fmla="*/ 30 h 153"/>
              <a:gd name="T10" fmla="*/ 91 w 137"/>
              <a:gd name="T11" fmla="*/ 77 h 153"/>
              <a:gd name="T12" fmla="*/ 137 w 137"/>
              <a:gd name="T13" fmla="*/ 123 h 153"/>
              <a:gd name="T14" fmla="*/ 134 w 137"/>
              <a:gd name="T15" fmla="*/ 126 h 153"/>
              <a:gd name="T16" fmla="*/ 76 w 137"/>
              <a:gd name="T17" fmla="*/ 153 h 153"/>
              <a:gd name="T18" fmla="*/ 76 w 137"/>
              <a:gd name="T19" fmla="*/ 8 h 153"/>
              <a:gd name="T20" fmla="*/ 8 w 137"/>
              <a:gd name="T21" fmla="*/ 77 h 153"/>
              <a:gd name="T22" fmla="*/ 76 w 137"/>
              <a:gd name="T23" fmla="*/ 145 h 153"/>
              <a:gd name="T24" fmla="*/ 126 w 137"/>
              <a:gd name="T25" fmla="*/ 124 h 153"/>
              <a:gd name="T26" fmla="*/ 80 w 137"/>
              <a:gd name="T27" fmla="*/ 77 h 153"/>
              <a:gd name="T28" fmla="*/ 126 w 137"/>
              <a:gd name="T29" fmla="*/ 29 h 153"/>
              <a:gd name="T30" fmla="*/ 76 w 137"/>
              <a:gd name="T3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53">
                <a:moveTo>
                  <a:pt x="76" y="153"/>
                </a:moveTo>
                <a:cubicBezTo>
                  <a:pt x="34" y="153"/>
                  <a:pt x="0" y="119"/>
                  <a:pt x="0" y="77"/>
                </a:cubicBezTo>
                <a:cubicBezTo>
                  <a:pt x="0" y="34"/>
                  <a:pt x="34" y="0"/>
                  <a:pt x="76" y="0"/>
                </a:cubicBezTo>
                <a:cubicBezTo>
                  <a:pt x="99" y="0"/>
                  <a:pt x="120" y="10"/>
                  <a:pt x="134" y="27"/>
                </a:cubicBezTo>
                <a:cubicBezTo>
                  <a:pt x="137" y="30"/>
                  <a:pt x="137" y="30"/>
                  <a:pt x="137" y="30"/>
                </a:cubicBezTo>
                <a:cubicBezTo>
                  <a:pt x="91" y="77"/>
                  <a:pt x="91" y="77"/>
                  <a:pt x="91" y="77"/>
                </a:cubicBezTo>
                <a:cubicBezTo>
                  <a:pt x="137" y="123"/>
                  <a:pt x="137" y="123"/>
                  <a:pt x="137" y="123"/>
                </a:cubicBezTo>
                <a:cubicBezTo>
                  <a:pt x="134" y="126"/>
                  <a:pt x="134" y="126"/>
                  <a:pt x="134" y="126"/>
                </a:cubicBezTo>
                <a:cubicBezTo>
                  <a:pt x="120" y="143"/>
                  <a:pt x="99" y="153"/>
                  <a:pt x="76" y="153"/>
                </a:cubicBezTo>
                <a:close/>
                <a:moveTo>
                  <a:pt x="76" y="8"/>
                </a:moveTo>
                <a:cubicBezTo>
                  <a:pt x="39" y="8"/>
                  <a:pt x="8" y="39"/>
                  <a:pt x="8" y="77"/>
                </a:cubicBezTo>
                <a:cubicBezTo>
                  <a:pt x="8" y="114"/>
                  <a:pt x="39" y="145"/>
                  <a:pt x="76" y="145"/>
                </a:cubicBezTo>
                <a:cubicBezTo>
                  <a:pt x="95" y="145"/>
                  <a:pt x="113" y="137"/>
                  <a:pt x="126" y="124"/>
                </a:cubicBezTo>
                <a:cubicBezTo>
                  <a:pt x="80" y="77"/>
                  <a:pt x="80" y="77"/>
                  <a:pt x="80" y="77"/>
                </a:cubicBezTo>
                <a:cubicBezTo>
                  <a:pt x="126" y="29"/>
                  <a:pt x="126" y="29"/>
                  <a:pt x="126" y="29"/>
                </a:cubicBezTo>
                <a:cubicBezTo>
                  <a:pt x="113" y="16"/>
                  <a:pt x="95"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C414966E-A58B-7F4B-AE8B-D3D6F1AC33F2}"/>
              </a:ext>
            </a:extLst>
          </p:cNvPr>
          <p:cNvSpPr>
            <a:spLocks noEditPoints="1"/>
          </p:cNvSpPr>
          <p:nvPr/>
        </p:nvSpPr>
        <p:spPr bwMode="auto">
          <a:xfrm>
            <a:off x="4564707" y="1084287"/>
            <a:ext cx="45736" cy="45736"/>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6" y="24"/>
                  <a:pt x="0" y="19"/>
                  <a:pt x="0" y="12"/>
                </a:cubicBezTo>
                <a:cubicBezTo>
                  <a:pt x="0" y="6"/>
                  <a:pt x="6" y="0"/>
                  <a:pt x="12" y="0"/>
                </a:cubicBezTo>
                <a:cubicBezTo>
                  <a:pt x="19" y="0"/>
                  <a:pt x="24" y="6"/>
                  <a:pt x="24" y="12"/>
                </a:cubicBezTo>
                <a:cubicBezTo>
                  <a:pt x="24" y="19"/>
                  <a:pt x="19" y="24"/>
                  <a:pt x="12" y="24"/>
                </a:cubicBezTo>
                <a:close/>
                <a:moveTo>
                  <a:pt x="12" y="4"/>
                </a:moveTo>
                <a:cubicBezTo>
                  <a:pt x="8" y="4"/>
                  <a:pt x="4" y="8"/>
                  <a:pt x="4" y="12"/>
                </a:cubicBezTo>
                <a:cubicBezTo>
                  <a:pt x="4" y="17"/>
                  <a:pt x="8" y="20"/>
                  <a:pt x="12" y="20"/>
                </a:cubicBezTo>
                <a:cubicBezTo>
                  <a:pt x="17" y="20"/>
                  <a:pt x="20" y="17"/>
                  <a:pt x="20" y="12"/>
                </a:cubicBezTo>
                <a:cubicBezTo>
                  <a:pt x="20" y="8"/>
                  <a:pt x="17" y="4"/>
                  <a:pt x="1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02607164-0991-C641-A538-FA54950EDAE5}"/>
              </a:ext>
            </a:extLst>
          </p:cNvPr>
          <p:cNvSpPr>
            <a:spLocks noEditPoints="1"/>
          </p:cNvSpPr>
          <p:nvPr/>
        </p:nvSpPr>
        <p:spPr bwMode="auto">
          <a:xfrm>
            <a:off x="5127131" y="1037316"/>
            <a:ext cx="276886" cy="304080"/>
          </a:xfrm>
          <a:custGeom>
            <a:avLst/>
            <a:gdLst>
              <a:gd name="T0" fmla="*/ 104 w 145"/>
              <a:gd name="T1" fmla="*/ 160 h 160"/>
              <a:gd name="T2" fmla="*/ 41 w 145"/>
              <a:gd name="T3" fmla="*/ 160 h 160"/>
              <a:gd name="T4" fmla="*/ 41 w 145"/>
              <a:gd name="T5" fmla="*/ 149 h 160"/>
              <a:gd name="T6" fmla="*/ 43 w 145"/>
              <a:gd name="T7" fmla="*/ 148 h 160"/>
              <a:gd name="T8" fmla="*/ 59 w 145"/>
              <a:gd name="T9" fmla="*/ 124 h 160"/>
              <a:gd name="T10" fmla="*/ 42 w 145"/>
              <a:gd name="T11" fmla="*/ 128 h 160"/>
              <a:gd name="T12" fmla="*/ 6 w 145"/>
              <a:gd name="T13" fmla="*/ 104 h 160"/>
              <a:gd name="T14" fmla="*/ 26 w 145"/>
              <a:gd name="T15" fmla="*/ 56 h 160"/>
              <a:gd name="T16" fmla="*/ 69 w 145"/>
              <a:gd name="T17" fmla="*/ 7 h 160"/>
              <a:gd name="T18" fmla="*/ 73 w 145"/>
              <a:gd name="T19" fmla="*/ 0 h 160"/>
              <a:gd name="T20" fmla="*/ 76 w 145"/>
              <a:gd name="T21" fmla="*/ 7 h 160"/>
              <a:gd name="T22" fmla="*/ 119 w 145"/>
              <a:gd name="T23" fmla="*/ 56 h 160"/>
              <a:gd name="T24" fmla="*/ 140 w 145"/>
              <a:gd name="T25" fmla="*/ 104 h 160"/>
              <a:gd name="T26" fmla="*/ 104 w 145"/>
              <a:gd name="T27" fmla="*/ 128 h 160"/>
              <a:gd name="T28" fmla="*/ 104 w 145"/>
              <a:gd name="T29" fmla="*/ 128 h 160"/>
              <a:gd name="T30" fmla="*/ 86 w 145"/>
              <a:gd name="T31" fmla="*/ 124 h 160"/>
              <a:gd name="T32" fmla="*/ 102 w 145"/>
              <a:gd name="T33" fmla="*/ 148 h 160"/>
              <a:gd name="T34" fmla="*/ 104 w 145"/>
              <a:gd name="T35" fmla="*/ 149 h 160"/>
              <a:gd name="T36" fmla="*/ 104 w 145"/>
              <a:gd name="T37" fmla="*/ 160 h 160"/>
              <a:gd name="T38" fmla="*/ 50 w 145"/>
              <a:gd name="T39" fmla="*/ 152 h 160"/>
              <a:gd name="T40" fmla="*/ 95 w 145"/>
              <a:gd name="T41" fmla="*/ 152 h 160"/>
              <a:gd name="T42" fmla="*/ 76 w 145"/>
              <a:gd name="T43" fmla="*/ 117 h 160"/>
              <a:gd name="T44" fmla="*/ 75 w 145"/>
              <a:gd name="T45" fmla="*/ 108 h 160"/>
              <a:gd name="T46" fmla="*/ 82 w 145"/>
              <a:gd name="T47" fmla="*/ 113 h 160"/>
              <a:gd name="T48" fmla="*/ 104 w 145"/>
              <a:gd name="T49" fmla="*/ 120 h 160"/>
              <a:gd name="T50" fmla="*/ 104 w 145"/>
              <a:gd name="T51" fmla="*/ 120 h 160"/>
              <a:gd name="T52" fmla="*/ 132 w 145"/>
              <a:gd name="T53" fmla="*/ 101 h 160"/>
              <a:gd name="T54" fmla="*/ 114 w 145"/>
              <a:gd name="T55" fmla="*/ 62 h 160"/>
              <a:gd name="T56" fmla="*/ 73 w 145"/>
              <a:gd name="T57" fmla="*/ 17 h 160"/>
              <a:gd name="T58" fmla="*/ 31 w 145"/>
              <a:gd name="T59" fmla="*/ 62 h 160"/>
              <a:gd name="T60" fmla="*/ 13 w 145"/>
              <a:gd name="T61" fmla="*/ 101 h 160"/>
              <a:gd name="T62" fmla="*/ 42 w 145"/>
              <a:gd name="T63" fmla="*/ 120 h 160"/>
              <a:gd name="T64" fmla="*/ 63 w 145"/>
              <a:gd name="T65" fmla="*/ 113 h 160"/>
              <a:gd name="T66" fmla="*/ 71 w 145"/>
              <a:gd name="T67" fmla="*/ 108 h 160"/>
              <a:gd name="T68" fmla="*/ 69 w 145"/>
              <a:gd name="T69" fmla="*/ 117 h 160"/>
              <a:gd name="T70" fmla="*/ 50 w 145"/>
              <a:gd name="T71"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60">
                <a:moveTo>
                  <a:pt x="104" y="160"/>
                </a:moveTo>
                <a:cubicBezTo>
                  <a:pt x="41" y="160"/>
                  <a:pt x="41" y="160"/>
                  <a:pt x="41" y="160"/>
                </a:cubicBezTo>
                <a:cubicBezTo>
                  <a:pt x="41" y="149"/>
                  <a:pt x="41" y="149"/>
                  <a:pt x="41" y="149"/>
                </a:cubicBezTo>
                <a:cubicBezTo>
                  <a:pt x="43" y="148"/>
                  <a:pt x="43" y="148"/>
                  <a:pt x="43" y="148"/>
                </a:cubicBezTo>
                <a:cubicBezTo>
                  <a:pt x="49" y="144"/>
                  <a:pt x="56" y="136"/>
                  <a:pt x="59" y="124"/>
                </a:cubicBezTo>
                <a:cubicBezTo>
                  <a:pt x="54" y="127"/>
                  <a:pt x="48" y="128"/>
                  <a:pt x="42" y="128"/>
                </a:cubicBezTo>
                <a:cubicBezTo>
                  <a:pt x="25" y="128"/>
                  <a:pt x="11" y="118"/>
                  <a:pt x="6" y="104"/>
                </a:cubicBezTo>
                <a:cubicBezTo>
                  <a:pt x="0" y="87"/>
                  <a:pt x="8" y="69"/>
                  <a:pt x="26" y="56"/>
                </a:cubicBezTo>
                <a:cubicBezTo>
                  <a:pt x="53" y="36"/>
                  <a:pt x="62" y="20"/>
                  <a:pt x="69" y="7"/>
                </a:cubicBezTo>
                <a:cubicBezTo>
                  <a:pt x="73" y="0"/>
                  <a:pt x="73" y="0"/>
                  <a:pt x="73" y="0"/>
                </a:cubicBezTo>
                <a:cubicBezTo>
                  <a:pt x="76" y="7"/>
                  <a:pt x="76" y="7"/>
                  <a:pt x="76" y="7"/>
                </a:cubicBezTo>
                <a:cubicBezTo>
                  <a:pt x="83" y="20"/>
                  <a:pt x="92" y="36"/>
                  <a:pt x="119" y="56"/>
                </a:cubicBezTo>
                <a:cubicBezTo>
                  <a:pt x="137" y="69"/>
                  <a:pt x="145" y="87"/>
                  <a:pt x="140" y="104"/>
                </a:cubicBezTo>
                <a:cubicBezTo>
                  <a:pt x="135" y="118"/>
                  <a:pt x="120" y="128"/>
                  <a:pt x="104" y="128"/>
                </a:cubicBezTo>
                <a:cubicBezTo>
                  <a:pt x="104" y="128"/>
                  <a:pt x="104" y="128"/>
                  <a:pt x="104" y="128"/>
                </a:cubicBezTo>
                <a:cubicBezTo>
                  <a:pt x="98" y="128"/>
                  <a:pt x="92" y="127"/>
                  <a:pt x="86" y="124"/>
                </a:cubicBezTo>
                <a:cubicBezTo>
                  <a:pt x="90" y="136"/>
                  <a:pt x="97" y="144"/>
                  <a:pt x="102" y="148"/>
                </a:cubicBezTo>
                <a:cubicBezTo>
                  <a:pt x="104" y="149"/>
                  <a:pt x="104" y="149"/>
                  <a:pt x="104" y="149"/>
                </a:cubicBezTo>
                <a:lnTo>
                  <a:pt x="104" y="160"/>
                </a:lnTo>
                <a:close/>
                <a:moveTo>
                  <a:pt x="50" y="152"/>
                </a:moveTo>
                <a:cubicBezTo>
                  <a:pt x="95" y="152"/>
                  <a:pt x="95" y="152"/>
                  <a:pt x="95" y="152"/>
                </a:cubicBezTo>
                <a:cubicBezTo>
                  <a:pt x="87" y="146"/>
                  <a:pt x="79" y="135"/>
                  <a:pt x="76" y="117"/>
                </a:cubicBezTo>
                <a:cubicBezTo>
                  <a:pt x="75" y="108"/>
                  <a:pt x="75" y="108"/>
                  <a:pt x="75" y="108"/>
                </a:cubicBezTo>
                <a:cubicBezTo>
                  <a:pt x="82" y="113"/>
                  <a:pt x="82" y="113"/>
                  <a:pt x="82" y="113"/>
                </a:cubicBezTo>
                <a:cubicBezTo>
                  <a:pt x="89" y="118"/>
                  <a:pt x="97" y="120"/>
                  <a:pt x="104" y="120"/>
                </a:cubicBezTo>
                <a:cubicBezTo>
                  <a:pt x="104" y="120"/>
                  <a:pt x="104" y="120"/>
                  <a:pt x="104" y="120"/>
                </a:cubicBezTo>
                <a:cubicBezTo>
                  <a:pt x="117" y="120"/>
                  <a:pt x="128" y="113"/>
                  <a:pt x="132" y="101"/>
                </a:cubicBezTo>
                <a:cubicBezTo>
                  <a:pt x="136" y="88"/>
                  <a:pt x="130" y="74"/>
                  <a:pt x="114" y="62"/>
                </a:cubicBezTo>
                <a:cubicBezTo>
                  <a:pt x="91" y="44"/>
                  <a:pt x="80" y="30"/>
                  <a:pt x="73" y="17"/>
                </a:cubicBezTo>
                <a:cubicBezTo>
                  <a:pt x="66" y="30"/>
                  <a:pt x="55" y="44"/>
                  <a:pt x="31" y="62"/>
                </a:cubicBezTo>
                <a:cubicBezTo>
                  <a:pt x="15" y="74"/>
                  <a:pt x="9" y="88"/>
                  <a:pt x="13" y="101"/>
                </a:cubicBezTo>
                <a:cubicBezTo>
                  <a:pt x="17" y="113"/>
                  <a:pt x="28" y="120"/>
                  <a:pt x="42" y="120"/>
                </a:cubicBezTo>
                <a:cubicBezTo>
                  <a:pt x="49" y="120"/>
                  <a:pt x="56" y="118"/>
                  <a:pt x="63" y="113"/>
                </a:cubicBezTo>
                <a:cubicBezTo>
                  <a:pt x="71" y="108"/>
                  <a:pt x="71" y="108"/>
                  <a:pt x="71" y="108"/>
                </a:cubicBezTo>
                <a:cubicBezTo>
                  <a:pt x="69" y="117"/>
                  <a:pt x="69" y="117"/>
                  <a:pt x="69" y="117"/>
                </a:cubicBezTo>
                <a:cubicBezTo>
                  <a:pt x="67" y="135"/>
                  <a:pt x="58" y="146"/>
                  <a:pt x="50"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6D053833-19EF-6C4D-AE29-07A22D69AF9F}"/>
              </a:ext>
            </a:extLst>
          </p:cNvPr>
          <p:cNvSpPr>
            <a:spLocks noEditPoints="1"/>
          </p:cNvSpPr>
          <p:nvPr/>
        </p:nvSpPr>
        <p:spPr bwMode="auto">
          <a:xfrm>
            <a:off x="5835415" y="1023718"/>
            <a:ext cx="320149" cy="341163"/>
          </a:xfrm>
          <a:custGeom>
            <a:avLst/>
            <a:gdLst>
              <a:gd name="T0" fmla="*/ 120 w 168"/>
              <a:gd name="T1" fmla="*/ 179 h 179"/>
              <a:gd name="T2" fmla="*/ 48 w 168"/>
              <a:gd name="T3" fmla="*/ 179 h 179"/>
              <a:gd name="T4" fmla="*/ 48 w 168"/>
              <a:gd name="T5" fmla="*/ 166 h 179"/>
              <a:gd name="T6" fmla="*/ 50 w 168"/>
              <a:gd name="T7" fmla="*/ 165 h 179"/>
              <a:gd name="T8" fmla="*/ 72 w 168"/>
              <a:gd name="T9" fmla="*/ 126 h 179"/>
              <a:gd name="T10" fmla="*/ 66 w 168"/>
              <a:gd name="T11" fmla="*/ 131 h 179"/>
              <a:gd name="T12" fmla="*/ 39 w 168"/>
              <a:gd name="T13" fmla="*/ 143 h 179"/>
              <a:gd name="T14" fmla="*/ 0 w 168"/>
              <a:gd name="T15" fmla="*/ 105 h 179"/>
              <a:gd name="T16" fmla="*/ 39 w 168"/>
              <a:gd name="T17" fmla="*/ 66 h 179"/>
              <a:gd name="T18" fmla="*/ 65 w 168"/>
              <a:gd name="T19" fmla="*/ 77 h 179"/>
              <a:gd name="T20" fmla="*/ 58 w 168"/>
              <a:gd name="T21" fmla="*/ 67 h 179"/>
              <a:gd name="T22" fmla="*/ 46 w 168"/>
              <a:gd name="T23" fmla="*/ 39 h 179"/>
              <a:gd name="T24" fmla="*/ 84 w 168"/>
              <a:gd name="T25" fmla="*/ 0 h 179"/>
              <a:gd name="T26" fmla="*/ 122 w 168"/>
              <a:gd name="T27" fmla="*/ 39 h 179"/>
              <a:gd name="T28" fmla="*/ 110 w 168"/>
              <a:gd name="T29" fmla="*/ 67 h 179"/>
              <a:gd name="T30" fmla="*/ 103 w 168"/>
              <a:gd name="T31" fmla="*/ 77 h 179"/>
              <a:gd name="T32" fmla="*/ 130 w 168"/>
              <a:gd name="T33" fmla="*/ 66 h 179"/>
              <a:gd name="T34" fmla="*/ 168 w 168"/>
              <a:gd name="T35" fmla="*/ 105 h 179"/>
              <a:gd name="T36" fmla="*/ 130 w 168"/>
              <a:gd name="T37" fmla="*/ 143 h 179"/>
              <a:gd name="T38" fmla="*/ 102 w 168"/>
              <a:gd name="T39" fmla="*/ 131 h 179"/>
              <a:gd name="T40" fmla="*/ 97 w 168"/>
              <a:gd name="T41" fmla="*/ 126 h 179"/>
              <a:gd name="T42" fmla="*/ 118 w 168"/>
              <a:gd name="T43" fmla="*/ 165 h 179"/>
              <a:gd name="T44" fmla="*/ 120 w 168"/>
              <a:gd name="T45" fmla="*/ 166 h 179"/>
              <a:gd name="T46" fmla="*/ 120 w 168"/>
              <a:gd name="T47" fmla="*/ 179 h 179"/>
              <a:gd name="T48" fmla="*/ 56 w 168"/>
              <a:gd name="T49" fmla="*/ 171 h 179"/>
              <a:gd name="T50" fmla="*/ 112 w 168"/>
              <a:gd name="T51" fmla="*/ 171 h 179"/>
              <a:gd name="T52" fmla="*/ 88 w 168"/>
              <a:gd name="T53" fmla="*/ 119 h 179"/>
              <a:gd name="T54" fmla="*/ 88 w 168"/>
              <a:gd name="T55" fmla="*/ 112 h 179"/>
              <a:gd name="T56" fmla="*/ 94 w 168"/>
              <a:gd name="T57" fmla="*/ 115 h 179"/>
              <a:gd name="T58" fmla="*/ 108 w 168"/>
              <a:gd name="T59" fmla="*/ 126 h 179"/>
              <a:gd name="T60" fmla="*/ 130 w 168"/>
              <a:gd name="T61" fmla="*/ 135 h 179"/>
              <a:gd name="T62" fmla="*/ 160 w 168"/>
              <a:gd name="T63" fmla="*/ 105 h 179"/>
              <a:gd name="T64" fmla="*/ 130 w 168"/>
              <a:gd name="T65" fmla="*/ 74 h 179"/>
              <a:gd name="T66" fmla="*/ 108 w 168"/>
              <a:gd name="T67" fmla="*/ 83 h 179"/>
              <a:gd name="T68" fmla="*/ 95 w 168"/>
              <a:gd name="T69" fmla="*/ 93 h 179"/>
              <a:gd name="T70" fmla="*/ 86 w 168"/>
              <a:gd name="T71" fmla="*/ 98 h 179"/>
              <a:gd name="T72" fmla="*/ 89 w 168"/>
              <a:gd name="T73" fmla="*/ 89 h 179"/>
              <a:gd name="T74" fmla="*/ 105 w 168"/>
              <a:gd name="T75" fmla="*/ 62 h 179"/>
              <a:gd name="T76" fmla="*/ 114 w 168"/>
              <a:gd name="T77" fmla="*/ 39 h 179"/>
              <a:gd name="T78" fmla="*/ 84 w 168"/>
              <a:gd name="T79" fmla="*/ 8 h 179"/>
              <a:gd name="T80" fmla="*/ 54 w 168"/>
              <a:gd name="T81" fmla="*/ 39 h 179"/>
              <a:gd name="T82" fmla="*/ 64 w 168"/>
              <a:gd name="T83" fmla="*/ 62 h 179"/>
              <a:gd name="T84" fmla="*/ 80 w 168"/>
              <a:gd name="T85" fmla="*/ 89 h 179"/>
              <a:gd name="T86" fmla="*/ 82 w 168"/>
              <a:gd name="T87" fmla="*/ 98 h 179"/>
              <a:gd name="T88" fmla="*/ 74 w 168"/>
              <a:gd name="T89" fmla="*/ 93 h 179"/>
              <a:gd name="T90" fmla="*/ 61 w 168"/>
              <a:gd name="T91" fmla="*/ 83 h 179"/>
              <a:gd name="T92" fmla="*/ 39 w 168"/>
              <a:gd name="T93" fmla="*/ 74 h 179"/>
              <a:gd name="T94" fmla="*/ 8 w 168"/>
              <a:gd name="T95" fmla="*/ 105 h 179"/>
              <a:gd name="T96" fmla="*/ 39 w 168"/>
              <a:gd name="T97" fmla="*/ 135 h 179"/>
              <a:gd name="T98" fmla="*/ 61 w 168"/>
              <a:gd name="T99" fmla="*/ 126 h 179"/>
              <a:gd name="T100" fmla="*/ 75 w 168"/>
              <a:gd name="T101" fmla="*/ 115 h 179"/>
              <a:gd name="T102" fmla="*/ 81 w 168"/>
              <a:gd name="T103" fmla="*/ 112 h 179"/>
              <a:gd name="T104" fmla="*/ 81 w 168"/>
              <a:gd name="T105" fmla="*/ 119 h 179"/>
              <a:gd name="T106" fmla="*/ 56 w 168"/>
              <a:gd name="T107" fmla="*/ 17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79">
                <a:moveTo>
                  <a:pt x="120" y="179"/>
                </a:moveTo>
                <a:cubicBezTo>
                  <a:pt x="48" y="179"/>
                  <a:pt x="48" y="179"/>
                  <a:pt x="48" y="179"/>
                </a:cubicBezTo>
                <a:cubicBezTo>
                  <a:pt x="48" y="166"/>
                  <a:pt x="48" y="166"/>
                  <a:pt x="48" y="166"/>
                </a:cubicBezTo>
                <a:cubicBezTo>
                  <a:pt x="50" y="165"/>
                  <a:pt x="50" y="165"/>
                  <a:pt x="50" y="165"/>
                </a:cubicBezTo>
                <a:cubicBezTo>
                  <a:pt x="60" y="159"/>
                  <a:pt x="69" y="146"/>
                  <a:pt x="72" y="126"/>
                </a:cubicBezTo>
                <a:cubicBezTo>
                  <a:pt x="70" y="128"/>
                  <a:pt x="68" y="130"/>
                  <a:pt x="66" y="131"/>
                </a:cubicBezTo>
                <a:cubicBezTo>
                  <a:pt x="59" y="139"/>
                  <a:pt x="49" y="143"/>
                  <a:pt x="39" y="143"/>
                </a:cubicBezTo>
                <a:cubicBezTo>
                  <a:pt x="17" y="143"/>
                  <a:pt x="0" y="126"/>
                  <a:pt x="0" y="105"/>
                </a:cubicBezTo>
                <a:cubicBezTo>
                  <a:pt x="0" y="83"/>
                  <a:pt x="17" y="66"/>
                  <a:pt x="39" y="66"/>
                </a:cubicBezTo>
                <a:cubicBezTo>
                  <a:pt x="49" y="66"/>
                  <a:pt x="58" y="70"/>
                  <a:pt x="65" y="77"/>
                </a:cubicBezTo>
                <a:cubicBezTo>
                  <a:pt x="63" y="73"/>
                  <a:pt x="60" y="69"/>
                  <a:pt x="58" y="67"/>
                </a:cubicBezTo>
                <a:cubicBezTo>
                  <a:pt x="50" y="60"/>
                  <a:pt x="46" y="50"/>
                  <a:pt x="46" y="39"/>
                </a:cubicBezTo>
                <a:cubicBezTo>
                  <a:pt x="46" y="18"/>
                  <a:pt x="63" y="1"/>
                  <a:pt x="84" y="0"/>
                </a:cubicBezTo>
                <a:cubicBezTo>
                  <a:pt x="105" y="1"/>
                  <a:pt x="122" y="18"/>
                  <a:pt x="122" y="39"/>
                </a:cubicBezTo>
                <a:cubicBezTo>
                  <a:pt x="122" y="50"/>
                  <a:pt x="118" y="60"/>
                  <a:pt x="110" y="67"/>
                </a:cubicBezTo>
                <a:cubicBezTo>
                  <a:pt x="108" y="69"/>
                  <a:pt x="106" y="73"/>
                  <a:pt x="103" y="77"/>
                </a:cubicBezTo>
                <a:cubicBezTo>
                  <a:pt x="110" y="70"/>
                  <a:pt x="120" y="66"/>
                  <a:pt x="130" y="66"/>
                </a:cubicBezTo>
                <a:cubicBezTo>
                  <a:pt x="151" y="66"/>
                  <a:pt x="168" y="83"/>
                  <a:pt x="168" y="105"/>
                </a:cubicBezTo>
                <a:cubicBezTo>
                  <a:pt x="168" y="126"/>
                  <a:pt x="151" y="143"/>
                  <a:pt x="130" y="143"/>
                </a:cubicBezTo>
                <a:cubicBezTo>
                  <a:pt x="119" y="143"/>
                  <a:pt x="110" y="139"/>
                  <a:pt x="102" y="131"/>
                </a:cubicBezTo>
                <a:cubicBezTo>
                  <a:pt x="101" y="130"/>
                  <a:pt x="99" y="128"/>
                  <a:pt x="97" y="126"/>
                </a:cubicBezTo>
                <a:cubicBezTo>
                  <a:pt x="99" y="146"/>
                  <a:pt x="109" y="159"/>
                  <a:pt x="118" y="165"/>
                </a:cubicBezTo>
                <a:cubicBezTo>
                  <a:pt x="120" y="166"/>
                  <a:pt x="120" y="166"/>
                  <a:pt x="120" y="166"/>
                </a:cubicBezTo>
                <a:lnTo>
                  <a:pt x="120" y="179"/>
                </a:lnTo>
                <a:close/>
                <a:moveTo>
                  <a:pt x="56" y="171"/>
                </a:moveTo>
                <a:cubicBezTo>
                  <a:pt x="112" y="171"/>
                  <a:pt x="112" y="171"/>
                  <a:pt x="112" y="171"/>
                </a:cubicBezTo>
                <a:cubicBezTo>
                  <a:pt x="101" y="163"/>
                  <a:pt x="89" y="145"/>
                  <a:pt x="88" y="119"/>
                </a:cubicBezTo>
                <a:cubicBezTo>
                  <a:pt x="88" y="112"/>
                  <a:pt x="88" y="112"/>
                  <a:pt x="88" y="112"/>
                </a:cubicBezTo>
                <a:cubicBezTo>
                  <a:pt x="94" y="115"/>
                  <a:pt x="94" y="115"/>
                  <a:pt x="94" y="115"/>
                </a:cubicBezTo>
                <a:cubicBezTo>
                  <a:pt x="100" y="118"/>
                  <a:pt x="105" y="122"/>
                  <a:pt x="108" y="126"/>
                </a:cubicBezTo>
                <a:cubicBezTo>
                  <a:pt x="114" y="132"/>
                  <a:pt x="122" y="135"/>
                  <a:pt x="130" y="135"/>
                </a:cubicBezTo>
                <a:cubicBezTo>
                  <a:pt x="147" y="135"/>
                  <a:pt x="160" y="121"/>
                  <a:pt x="160" y="105"/>
                </a:cubicBezTo>
                <a:cubicBezTo>
                  <a:pt x="160" y="88"/>
                  <a:pt x="147" y="74"/>
                  <a:pt x="130" y="74"/>
                </a:cubicBezTo>
                <a:cubicBezTo>
                  <a:pt x="122" y="74"/>
                  <a:pt x="114" y="77"/>
                  <a:pt x="108" y="83"/>
                </a:cubicBezTo>
                <a:cubicBezTo>
                  <a:pt x="104" y="87"/>
                  <a:pt x="98" y="91"/>
                  <a:pt x="95" y="93"/>
                </a:cubicBezTo>
                <a:cubicBezTo>
                  <a:pt x="86" y="98"/>
                  <a:pt x="86" y="98"/>
                  <a:pt x="86" y="98"/>
                </a:cubicBezTo>
                <a:cubicBezTo>
                  <a:pt x="89" y="89"/>
                  <a:pt x="89" y="89"/>
                  <a:pt x="89" y="89"/>
                </a:cubicBezTo>
                <a:cubicBezTo>
                  <a:pt x="91" y="79"/>
                  <a:pt x="99" y="67"/>
                  <a:pt x="105" y="62"/>
                </a:cubicBezTo>
                <a:cubicBezTo>
                  <a:pt x="111" y="56"/>
                  <a:pt x="114" y="48"/>
                  <a:pt x="114" y="39"/>
                </a:cubicBezTo>
                <a:cubicBezTo>
                  <a:pt x="114" y="22"/>
                  <a:pt x="101" y="9"/>
                  <a:pt x="84" y="8"/>
                </a:cubicBezTo>
                <a:cubicBezTo>
                  <a:pt x="68" y="9"/>
                  <a:pt x="54" y="22"/>
                  <a:pt x="54" y="39"/>
                </a:cubicBezTo>
                <a:cubicBezTo>
                  <a:pt x="54" y="48"/>
                  <a:pt x="58" y="56"/>
                  <a:pt x="64" y="62"/>
                </a:cubicBezTo>
                <a:cubicBezTo>
                  <a:pt x="69" y="67"/>
                  <a:pt x="77" y="79"/>
                  <a:pt x="80" y="89"/>
                </a:cubicBezTo>
                <a:cubicBezTo>
                  <a:pt x="82" y="98"/>
                  <a:pt x="82" y="98"/>
                  <a:pt x="82" y="98"/>
                </a:cubicBezTo>
                <a:cubicBezTo>
                  <a:pt x="74" y="93"/>
                  <a:pt x="74" y="93"/>
                  <a:pt x="74" y="93"/>
                </a:cubicBezTo>
                <a:cubicBezTo>
                  <a:pt x="68" y="90"/>
                  <a:pt x="63" y="86"/>
                  <a:pt x="61" y="83"/>
                </a:cubicBezTo>
                <a:cubicBezTo>
                  <a:pt x="55" y="77"/>
                  <a:pt x="47" y="74"/>
                  <a:pt x="39" y="74"/>
                </a:cubicBezTo>
                <a:cubicBezTo>
                  <a:pt x="22" y="74"/>
                  <a:pt x="8" y="88"/>
                  <a:pt x="8" y="105"/>
                </a:cubicBezTo>
                <a:cubicBezTo>
                  <a:pt x="8" y="121"/>
                  <a:pt x="22" y="135"/>
                  <a:pt x="39" y="135"/>
                </a:cubicBezTo>
                <a:cubicBezTo>
                  <a:pt x="47" y="135"/>
                  <a:pt x="55" y="132"/>
                  <a:pt x="61" y="126"/>
                </a:cubicBezTo>
                <a:cubicBezTo>
                  <a:pt x="64" y="122"/>
                  <a:pt x="69" y="118"/>
                  <a:pt x="75" y="115"/>
                </a:cubicBezTo>
                <a:cubicBezTo>
                  <a:pt x="81" y="112"/>
                  <a:pt x="81" y="112"/>
                  <a:pt x="81" y="112"/>
                </a:cubicBezTo>
                <a:cubicBezTo>
                  <a:pt x="81" y="119"/>
                  <a:pt x="81" y="119"/>
                  <a:pt x="81" y="119"/>
                </a:cubicBezTo>
                <a:cubicBezTo>
                  <a:pt x="80" y="145"/>
                  <a:pt x="68" y="163"/>
                  <a:pt x="56" y="1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A62A0DB-9CD3-0742-96CB-BB845CD0D4D1}"/>
              </a:ext>
            </a:extLst>
          </p:cNvPr>
          <p:cNvSpPr>
            <a:spLocks noEditPoints="1"/>
          </p:cNvSpPr>
          <p:nvPr/>
        </p:nvSpPr>
        <p:spPr bwMode="auto">
          <a:xfrm>
            <a:off x="6622809" y="1020010"/>
            <a:ext cx="218789" cy="348580"/>
          </a:xfrm>
          <a:custGeom>
            <a:avLst/>
            <a:gdLst>
              <a:gd name="T0" fmla="*/ 88 w 177"/>
              <a:gd name="T1" fmla="*/ 282 h 282"/>
              <a:gd name="T2" fmla="*/ 0 w 177"/>
              <a:gd name="T3" fmla="*/ 142 h 282"/>
              <a:gd name="T4" fmla="*/ 88 w 177"/>
              <a:gd name="T5" fmla="*/ 0 h 282"/>
              <a:gd name="T6" fmla="*/ 177 w 177"/>
              <a:gd name="T7" fmla="*/ 142 h 282"/>
              <a:gd name="T8" fmla="*/ 88 w 177"/>
              <a:gd name="T9" fmla="*/ 282 h 282"/>
              <a:gd name="T10" fmla="*/ 15 w 177"/>
              <a:gd name="T11" fmla="*/ 142 h 282"/>
              <a:gd name="T12" fmla="*/ 88 w 177"/>
              <a:gd name="T13" fmla="*/ 259 h 282"/>
              <a:gd name="T14" fmla="*/ 162 w 177"/>
              <a:gd name="T15" fmla="*/ 142 h 282"/>
              <a:gd name="T16" fmla="*/ 88 w 177"/>
              <a:gd name="T17" fmla="*/ 23 h 282"/>
              <a:gd name="T18" fmla="*/ 15 w 177"/>
              <a:gd name="T19" fmla="*/ 14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82">
                <a:moveTo>
                  <a:pt x="88" y="282"/>
                </a:moveTo>
                <a:lnTo>
                  <a:pt x="0" y="142"/>
                </a:lnTo>
                <a:lnTo>
                  <a:pt x="88" y="0"/>
                </a:lnTo>
                <a:lnTo>
                  <a:pt x="177" y="142"/>
                </a:lnTo>
                <a:lnTo>
                  <a:pt x="88" y="282"/>
                </a:lnTo>
                <a:close/>
                <a:moveTo>
                  <a:pt x="15" y="142"/>
                </a:moveTo>
                <a:lnTo>
                  <a:pt x="88" y="259"/>
                </a:lnTo>
                <a:lnTo>
                  <a:pt x="162" y="142"/>
                </a:lnTo>
                <a:lnTo>
                  <a:pt x="88" y="23"/>
                </a:lnTo>
                <a:lnTo>
                  <a:pt x="15" y="14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609E30C7-C34F-D447-A980-C812DC39E26D}"/>
              </a:ext>
            </a:extLst>
          </p:cNvPr>
          <p:cNvSpPr>
            <a:spLocks noEditPoints="1"/>
          </p:cNvSpPr>
          <p:nvPr/>
        </p:nvSpPr>
        <p:spPr bwMode="auto">
          <a:xfrm>
            <a:off x="7316260" y="1041024"/>
            <a:ext cx="273178" cy="306552"/>
          </a:xfrm>
          <a:custGeom>
            <a:avLst/>
            <a:gdLst>
              <a:gd name="T0" fmla="*/ 143 w 143"/>
              <a:gd name="T1" fmla="*/ 161 h 161"/>
              <a:gd name="T2" fmla="*/ 0 w 143"/>
              <a:gd name="T3" fmla="*/ 161 h 161"/>
              <a:gd name="T4" fmla="*/ 0 w 143"/>
              <a:gd name="T5" fmla="*/ 157 h 161"/>
              <a:gd name="T6" fmla="*/ 33 w 143"/>
              <a:gd name="T7" fmla="*/ 98 h 161"/>
              <a:gd name="T8" fmla="*/ 29 w 143"/>
              <a:gd name="T9" fmla="*/ 81 h 161"/>
              <a:gd name="T10" fmla="*/ 49 w 143"/>
              <a:gd name="T11" fmla="*/ 44 h 161"/>
              <a:gd name="T12" fmla="*/ 44 w 143"/>
              <a:gd name="T13" fmla="*/ 28 h 161"/>
              <a:gd name="T14" fmla="*/ 72 w 143"/>
              <a:gd name="T15" fmla="*/ 0 h 161"/>
              <a:gd name="T16" fmla="*/ 100 w 143"/>
              <a:gd name="T17" fmla="*/ 28 h 161"/>
              <a:gd name="T18" fmla="*/ 94 w 143"/>
              <a:gd name="T19" fmla="*/ 44 h 161"/>
              <a:gd name="T20" fmla="*/ 114 w 143"/>
              <a:gd name="T21" fmla="*/ 81 h 161"/>
              <a:gd name="T22" fmla="*/ 111 w 143"/>
              <a:gd name="T23" fmla="*/ 98 h 161"/>
              <a:gd name="T24" fmla="*/ 143 w 143"/>
              <a:gd name="T25" fmla="*/ 157 h 161"/>
              <a:gd name="T26" fmla="*/ 143 w 143"/>
              <a:gd name="T27" fmla="*/ 161 h 161"/>
              <a:gd name="T28" fmla="*/ 9 w 143"/>
              <a:gd name="T29" fmla="*/ 153 h 161"/>
              <a:gd name="T30" fmla="*/ 135 w 143"/>
              <a:gd name="T31" fmla="*/ 153 h 161"/>
              <a:gd name="T32" fmla="*/ 103 w 143"/>
              <a:gd name="T33" fmla="*/ 103 h 161"/>
              <a:gd name="T34" fmla="*/ 100 w 143"/>
              <a:gd name="T35" fmla="*/ 101 h 161"/>
              <a:gd name="T36" fmla="*/ 102 w 143"/>
              <a:gd name="T37" fmla="*/ 97 h 161"/>
              <a:gd name="T38" fmla="*/ 106 w 143"/>
              <a:gd name="T39" fmla="*/ 81 h 161"/>
              <a:gd name="T40" fmla="*/ 86 w 143"/>
              <a:gd name="T41" fmla="*/ 49 h 161"/>
              <a:gd name="T42" fmla="*/ 81 w 143"/>
              <a:gd name="T43" fmla="*/ 47 h 161"/>
              <a:gd name="T44" fmla="*/ 85 w 143"/>
              <a:gd name="T45" fmla="*/ 43 h 161"/>
              <a:gd name="T46" fmla="*/ 92 w 143"/>
              <a:gd name="T47" fmla="*/ 28 h 161"/>
              <a:gd name="T48" fmla="*/ 72 w 143"/>
              <a:gd name="T49" fmla="*/ 8 h 161"/>
              <a:gd name="T50" fmla="*/ 52 w 143"/>
              <a:gd name="T51" fmla="*/ 28 h 161"/>
              <a:gd name="T52" fmla="*/ 58 w 143"/>
              <a:gd name="T53" fmla="*/ 43 h 161"/>
              <a:gd name="T54" fmla="*/ 63 w 143"/>
              <a:gd name="T55" fmla="*/ 47 h 161"/>
              <a:gd name="T56" fmla="*/ 57 w 143"/>
              <a:gd name="T57" fmla="*/ 49 h 161"/>
              <a:gd name="T58" fmla="*/ 37 w 143"/>
              <a:gd name="T59" fmla="*/ 81 h 161"/>
              <a:gd name="T60" fmla="*/ 42 w 143"/>
              <a:gd name="T61" fmla="*/ 97 h 161"/>
              <a:gd name="T62" fmla="*/ 43 w 143"/>
              <a:gd name="T63" fmla="*/ 101 h 161"/>
              <a:gd name="T64" fmla="*/ 40 w 143"/>
              <a:gd name="T65" fmla="*/ 103 h 161"/>
              <a:gd name="T66" fmla="*/ 9 w 143"/>
              <a:gd name="T67" fmla="*/ 15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61">
                <a:moveTo>
                  <a:pt x="143" y="161"/>
                </a:moveTo>
                <a:cubicBezTo>
                  <a:pt x="0" y="161"/>
                  <a:pt x="0" y="161"/>
                  <a:pt x="0" y="161"/>
                </a:cubicBezTo>
                <a:cubicBezTo>
                  <a:pt x="0" y="157"/>
                  <a:pt x="0" y="157"/>
                  <a:pt x="0" y="157"/>
                </a:cubicBezTo>
                <a:cubicBezTo>
                  <a:pt x="0" y="133"/>
                  <a:pt x="13" y="111"/>
                  <a:pt x="33" y="98"/>
                </a:cubicBezTo>
                <a:cubicBezTo>
                  <a:pt x="30" y="92"/>
                  <a:pt x="29" y="86"/>
                  <a:pt x="29" y="81"/>
                </a:cubicBezTo>
                <a:cubicBezTo>
                  <a:pt x="29" y="66"/>
                  <a:pt x="37" y="52"/>
                  <a:pt x="49" y="44"/>
                </a:cubicBezTo>
                <a:cubicBezTo>
                  <a:pt x="46" y="40"/>
                  <a:pt x="44" y="34"/>
                  <a:pt x="44" y="28"/>
                </a:cubicBezTo>
                <a:cubicBezTo>
                  <a:pt x="44" y="12"/>
                  <a:pt x="56" y="0"/>
                  <a:pt x="72" y="0"/>
                </a:cubicBezTo>
                <a:cubicBezTo>
                  <a:pt x="87" y="0"/>
                  <a:pt x="100" y="12"/>
                  <a:pt x="100" y="28"/>
                </a:cubicBezTo>
                <a:cubicBezTo>
                  <a:pt x="100" y="34"/>
                  <a:pt x="98" y="40"/>
                  <a:pt x="94" y="44"/>
                </a:cubicBezTo>
                <a:cubicBezTo>
                  <a:pt x="106" y="52"/>
                  <a:pt x="114" y="66"/>
                  <a:pt x="114" y="81"/>
                </a:cubicBezTo>
                <a:cubicBezTo>
                  <a:pt x="114" y="86"/>
                  <a:pt x="113" y="92"/>
                  <a:pt x="111" y="98"/>
                </a:cubicBezTo>
                <a:cubicBezTo>
                  <a:pt x="131" y="111"/>
                  <a:pt x="143" y="133"/>
                  <a:pt x="143" y="157"/>
                </a:cubicBezTo>
                <a:lnTo>
                  <a:pt x="143" y="161"/>
                </a:lnTo>
                <a:close/>
                <a:moveTo>
                  <a:pt x="9" y="153"/>
                </a:moveTo>
                <a:cubicBezTo>
                  <a:pt x="135" y="153"/>
                  <a:pt x="135" y="153"/>
                  <a:pt x="135" y="153"/>
                </a:cubicBezTo>
                <a:cubicBezTo>
                  <a:pt x="134" y="132"/>
                  <a:pt x="122" y="113"/>
                  <a:pt x="103" y="103"/>
                </a:cubicBezTo>
                <a:cubicBezTo>
                  <a:pt x="100" y="101"/>
                  <a:pt x="100" y="101"/>
                  <a:pt x="100" y="101"/>
                </a:cubicBezTo>
                <a:cubicBezTo>
                  <a:pt x="102" y="97"/>
                  <a:pt x="102" y="97"/>
                  <a:pt x="102" y="97"/>
                </a:cubicBezTo>
                <a:cubicBezTo>
                  <a:pt x="105" y="92"/>
                  <a:pt x="106" y="86"/>
                  <a:pt x="106" y="81"/>
                </a:cubicBezTo>
                <a:cubicBezTo>
                  <a:pt x="106" y="67"/>
                  <a:pt x="98" y="55"/>
                  <a:pt x="86" y="49"/>
                </a:cubicBezTo>
                <a:cubicBezTo>
                  <a:pt x="81" y="47"/>
                  <a:pt x="81" y="47"/>
                  <a:pt x="81" y="47"/>
                </a:cubicBezTo>
                <a:cubicBezTo>
                  <a:pt x="85" y="43"/>
                  <a:pt x="85" y="43"/>
                  <a:pt x="85" y="43"/>
                </a:cubicBezTo>
                <a:cubicBezTo>
                  <a:pt x="89" y="39"/>
                  <a:pt x="92" y="33"/>
                  <a:pt x="92" y="28"/>
                </a:cubicBezTo>
                <a:cubicBezTo>
                  <a:pt x="92" y="17"/>
                  <a:pt x="83" y="8"/>
                  <a:pt x="72" y="8"/>
                </a:cubicBezTo>
                <a:cubicBezTo>
                  <a:pt x="61" y="8"/>
                  <a:pt x="52" y="17"/>
                  <a:pt x="52" y="28"/>
                </a:cubicBezTo>
                <a:cubicBezTo>
                  <a:pt x="52" y="33"/>
                  <a:pt x="54" y="39"/>
                  <a:pt x="58" y="43"/>
                </a:cubicBezTo>
                <a:cubicBezTo>
                  <a:pt x="63" y="47"/>
                  <a:pt x="63" y="47"/>
                  <a:pt x="63" y="47"/>
                </a:cubicBezTo>
                <a:cubicBezTo>
                  <a:pt x="57" y="49"/>
                  <a:pt x="57" y="49"/>
                  <a:pt x="57" y="49"/>
                </a:cubicBezTo>
                <a:cubicBezTo>
                  <a:pt x="45" y="55"/>
                  <a:pt x="37" y="67"/>
                  <a:pt x="37" y="81"/>
                </a:cubicBezTo>
                <a:cubicBezTo>
                  <a:pt x="37" y="86"/>
                  <a:pt x="39" y="92"/>
                  <a:pt x="42" y="97"/>
                </a:cubicBezTo>
                <a:cubicBezTo>
                  <a:pt x="43" y="101"/>
                  <a:pt x="43" y="101"/>
                  <a:pt x="43" y="101"/>
                </a:cubicBezTo>
                <a:cubicBezTo>
                  <a:pt x="40" y="103"/>
                  <a:pt x="40" y="103"/>
                  <a:pt x="40" y="103"/>
                </a:cubicBezTo>
                <a:cubicBezTo>
                  <a:pt x="22" y="113"/>
                  <a:pt x="10" y="132"/>
                  <a:pt x="9" y="1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AD44D5F7-038D-AB49-BD6C-FC97965C2A83}"/>
              </a:ext>
            </a:extLst>
          </p:cNvPr>
          <p:cNvSpPr>
            <a:spLocks noEditPoints="1"/>
          </p:cNvSpPr>
          <p:nvPr/>
        </p:nvSpPr>
        <p:spPr bwMode="auto">
          <a:xfrm>
            <a:off x="8015891" y="1017538"/>
            <a:ext cx="311497" cy="312733"/>
          </a:xfrm>
          <a:custGeom>
            <a:avLst/>
            <a:gdLst>
              <a:gd name="T0" fmla="*/ 81 w 163"/>
              <a:gd name="T1" fmla="*/ 164 h 164"/>
              <a:gd name="T2" fmla="*/ 0 w 163"/>
              <a:gd name="T3" fmla="*/ 82 h 164"/>
              <a:gd name="T4" fmla="*/ 81 w 163"/>
              <a:gd name="T5" fmla="*/ 0 h 164"/>
              <a:gd name="T6" fmla="*/ 163 w 163"/>
              <a:gd name="T7" fmla="*/ 82 h 164"/>
              <a:gd name="T8" fmla="*/ 81 w 163"/>
              <a:gd name="T9" fmla="*/ 164 h 164"/>
              <a:gd name="T10" fmla="*/ 81 w 163"/>
              <a:gd name="T11" fmla="*/ 8 h 164"/>
              <a:gd name="T12" fmla="*/ 8 w 163"/>
              <a:gd name="T13" fmla="*/ 82 h 164"/>
              <a:gd name="T14" fmla="*/ 81 w 163"/>
              <a:gd name="T15" fmla="*/ 156 h 164"/>
              <a:gd name="T16" fmla="*/ 155 w 163"/>
              <a:gd name="T17" fmla="*/ 82 h 164"/>
              <a:gd name="T18" fmla="*/ 81 w 163"/>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4">
                <a:moveTo>
                  <a:pt x="81" y="164"/>
                </a:moveTo>
                <a:cubicBezTo>
                  <a:pt x="36" y="164"/>
                  <a:pt x="0" y="127"/>
                  <a:pt x="0" y="82"/>
                </a:cubicBezTo>
                <a:cubicBezTo>
                  <a:pt x="0" y="37"/>
                  <a:pt x="36" y="0"/>
                  <a:pt x="81" y="0"/>
                </a:cubicBezTo>
                <a:cubicBezTo>
                  <a:pt x="127" y="0"/>
                  <a:pt x="163" y="37"/>
                  <a:pt x="163" y="82"/>
                </a:cubicBezTo>
                <a:cubicBezTo>
                  <a:pt x="163" y="127"/>
                  <a:pt x="127" y="164"/>
                  <a:pt x="81" y="164"/>
                </a:cubicBezTo>
                <a:close/>
                <a:moveTo>
                  <a:pt x="81" y="8"/>
                </a:moveTo>
                <a:cubicBezTo>
                  <a:pt x="41" y="8"/>
                  <a:pt x="8" y="41"/>
                  <a:pt x="8" y="82"/>
                </a:cubicBezTo>
                <a:cubicBezTo>
                  <a:pt x="8" y="123"/>
                  <a:pt x="41" y="156"/>
                  <a:pt x="81" y="156"/>
                </a:cubicBezTo>
                <a:cubicBezTo>
                  <a:pt x="122" y="156"/>
                  <a:pt x="155" y="123"/>
                  <a:pt x="155" y="82"/>
                </a:cubicBezTo>
                <a:cubicBezTo>
                  <a:pt x="155" y="41"/>
                  <a:pt x="122"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530F37B3-44E3-7344-80F1-DAD17B1BA614}"/>
              </a:ext>
            </a:extLst>
          </p:cNvPr>
          <p:cNvSpPr>
            <a:spLocks noChangeArrowheads="1"/>
          </p:cNvSpPr>
          <p:nvPr/>
        </p:nvSpPr>
        <p:spPr bwMode="auto">
          <a:xfrm>
            <a:off x="8093765"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
            <a:extLst>
              <a:ext uri="{FF2B5EF4-FFF2-40B4-BE49-F238E27FC236}">
                <a16:creationId xmlns:a16="http://schemas.microsoft.com/office/drawing/2014/main" id="{CC7846B9-B551-5748-8FCF-94A62D79335F}"/>
              </a:ext>
            </a:extLst>
          </p:cNvPr>
          <p:cNvSpPr>
            <a:spLocks/>
          </p:cNvSpPr>
          <p:nvPr/>
        </p:nvSpPr>
        <p:spPr bwMode="auto">
          <a:xfrm>
            <a:off x="8281652" y="1287007"/>
            <a:ext cx="81582" cy="81582"/>
          </a:xfrm>
          <a:custGeom>
            <a:avLst/>
            <a:gdLst>
              <a:gd name="T0" fmla="*/ 57 w 66"/>
              <a:gd name="T1" fmla="*/ 66 h 66"/>
              <a:gd name="T2" fmla="*/ 0 w 66"/>
              <a:gd name="T3" fmla="*/ 7 h 66"/>
              <a:gd name="T4" fmla="*/ 9 w 66"/>
              <a:gd name="T5" fmla="*/ 0 h 66"/>
              <a:gd name="T6" fmla="*/ 66 w 66"/>
              <a:gd name="T7" fmla="*/ 57 h 66"/>
              <a:gd name="T8" fmla="*/ 57 w 66"/>
              <a:gd name="T9" fmla="*/ 66 h 66"/>
            </a:gdLst>
            <a:ahLst/>
            <a:cxnLst>
              <a:cxn ang="0">
                <a:pos x="T0" y="T1"/>
              </a:cxn>
              <a:cxn ang="0">
                <a:pos x="T2" y="T3"/>
              </a:cxn>
              <a:cxn ang="0">
                <a:pos x="T4" y="T5"/>
              </a:cxn>
              <a:cxn ang="0">
                <a:pos x="T6" y="T7"/>
              </a:cxn>
              <a:cxn ang="0">
                <a:pos x="T8" y="T9"/>
              </a:cxn>
            </a:cxnLst>
            <a:rect l="0" t="0" r="r" b="b"/>
            <a:pathLst>
              <a:path w="66" h="66">
                <a:moveTo>
                  <a:pt x="57" y="66"/>
                </a:moveTo>
                <a:lnTo>
                  <a:pt x="0" y="7"/>
                </a:lnTo>
                <a:lnTo>
                  <a:pt x="9" y="0"/>
                </a:lnTo>
                <a:lnTo>
                  <a:pt x="66"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0">
            <a:extLst>
              <a:ext uri="{FF2B5EF4-FFF2-40B4-BE49-F238E27FC236}">
                <a16:creationId xmlns:a16="http://schemas.microsoft.com/office/drawing/2014/main" id="{62853C37-6C9D-A54E-9910-27A5349AB268}"/>
              </a:ext>
            </a:extLst>
          </p:cNvPr>
          <p:cNvSpPr>
            <a:spLocks noEditPoints="1"/>
          </p:cNvSpPr>
          <p:nvPr/>
        </p:nvSpPr>
        <p:spPr bwMode="auto">
          <a:xfrm>
            <a:off x="8746425"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6" y="164"/>
                  <a:pt x="0" y="127"/>
                  <a:pt x="0" y="82"/>
                </a:cubicBezTo>
                <a:cubicBezTo>
                  <a:pt x="0" y="37"/>
                  <a:pt x="36"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2" y="156"/>
                  <a:pt x="156" y="123"/>
                  <a:pt x="156" y="82"/>
                </a:cubicBezTo>
                <a:cubicBezTo>
                  <a:pt x="156" y="41"/>
                  <a:pt x="122"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21">
            <a:extLst>
              <a:ext uri="{FF2B5EF4-FFF2-40B4-BE49-F238E27FC236}">
                <a16:creationId xmlns:a16="http://schemas.microsoft.com/office/drawing/2014/main" id="{EE613F6E-FE3E-0C47-A00F-F16F32773FF9}"/>
              </a:ext>
            </a:extLst>
          </p:cNvPr>
          <p:cNvSpPr>
            <a:spLocks noChangeArrowheads="1"/>
          </p:cNvSpPr>
          <p:nvPr/>
        </p:nvSpPr>
        <p:spPr bwMode="auto">
          <a:xfrm>
            <a:off x="8824299"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BAF6A689-7A17-E946-A601-809B59CBCE2F}"/>
              </a:ext>
            </a:extLst>
          </p:cNvPr>
          <p:cNvSpPr>
            <a:spLocks noChangeArrowheads="1"/>
          </p:cNvSpPr>
          <p:nvPr/>
        </p:nvSpPr>
        <p:spPr bwMode="auto">
          <a:xfrm>
            <a:off x="8894757" y="1099120"/>
            <a:ext cx="7417" cy="15080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AA16EE4E-D567-9948-BA8F-D58DB91E8D48}"/>
              </a:ext>
            </a:extLst>
          </p:cNvPr>
          <p:cNvSpPr>
            <a:spLocks/>
          </p:cNvSpPr>
          <p:nvPr/>
        </p:nvSpPr>
        <p:spPr bwMode="auto">
          <a:xfrm>
            <a:off x="9010950" y="1287007"/>
            <a:ext cx="82819" cy="81582"/>
          </a:xfrm>
          <a:custGeom>
            <a:avLst/>
            <a:gdLst>
              <a:gd name="T0" fmla="*/ 57 w 67"/>
              <a:gd name="T1" fmla="*/ 66 h 66"/>
              <a:gd name="T2" fmla="*/ 0 w 67"/>
              <a:gd name="T3" fmla="*/ 7 h 66"/>
              <a:gd name="T4" fmla="*/ 10 w 67"/>
              <a:gd name="T5" fmla="*/ 0 h 66"/>
              <a:gd name="T6" fmla="*/ 67 w 67"/>
              <a:gd name="T7" fmla="*/ 57 h 66"/>
              <a:gd name="T8" fmla="*/ 57 w 67"/>
              <a:gd name="T9" fmla="*/ 66 h 66"/>
            </a:gdLst>
            <a:ahLst/>
            <a:cxnLst>
              <a:cxn ang="0">
                <a:pos x="T0" y="T1"/>
              </a:cxn>
              <a:cxn ang="0">
                <a:pos x="T2" y="T3"/>
              </a:cxn>
              <a:cxn ang="0">
                <a:pos x="T4" y="T5"/>
              </a:cxn>
              <a:cxn ang="0">
                <a:pos x="T6" y="T7"/>
              </a:cxn>
              <a:cxn ang="0">
                <a:pos x="T8" y="T9"/>
              </a:cxn>
            </a:cxnLst>
            <a:rect l="0" t="0" r="r" b="b"/>
            <a:pathLst>
              <a:path w="67" h="66">
                <a:moveTo>
                  <a:pt x="57" y="66"/>
                </a:moveTo>
                <a:lnTo>
                  <a:pt x="0" y="7"/>
                </a:lnTo>
                <a:lnTo>
                  <a:pt x="10" y="0"/>
                </a:lnTo>
                <a:lnTo>
                  <a:pt x="67"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BD9FC721-4B5C-414A-9972-BFEAFECECB95}"/>
              </a:ext>
            </a:extLst>
          </p:cNvPr>
          <p:cNvSpPr>
            <a:spLocks noEditPoints="1"/>
          </p:cNvSpPr>
          <p:nvPr/>
        </p:nvSpPr>
        <p:spPr bwMode="auto">
          <a:xfrm>
            <a:off x="9464598"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7" y="164"/>
                  <a:pt x="0" y="127"/>
                  <a:pt x="0" y="82"/>
                </a:cubicBezTo>
                <a:cubicBezTo>
                  <a:pt x="0" y="37"/>
                  <a:pt x="37"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3" y="156"/>
                  <a:pt x="156" y="123"/>
                  <a:pt x="156" y="82"/>
                </a:cubicBezTo>
                <a:cubicBezTo>
                  <a:pt x="156" y="41"/>
                  <a:pt x="123"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C59F6F40-064F-EB43-888A-729DB0E66AAF}"/>
              </a:ext>
            </a:extLst>
          </p:cNvPr>
          <p:cNvSpPr>
            <a:spLocks noEditPoints="1"/>
          </p:cNvSpPr>
          <p:nvPr/>
        </p:nvSpPr>
        <p:spPr bwMode="auto">
          <a:xfrm>
            <a:off x="10212437" y="1017538"/>
            <a:ext cx="343635" cy="343635"/>
          </a:xfrm>
          <a:custGeom>
            <a:avLst/>
            <a:gdLst>
              <a:gd name="T0" fmla="*/ 90 w 180"/>
              <a:gd name="T1" fmla="*/ 180 h 180"/>
              <a:gd name="T2" fmla="*/ 0 w 180"/>
              <a:gd name="T3" fmla="*/ 90 h 180"/>
              <a:gd name="T4" fmla="*/ 90 w 180"/>
              <a:gd name="T5" fmla="*/ 0 h 180"/>
              <a:gd name="T6" fmla="*/ 180 w 180"/>
              <a:gd name="T7" fmla="*/ 90 h 180"/>
              <a:gd name="T8" fmla="*/ 90 w 180"/>
              <a:gd name="T9" fmla="*/ 180 h 180"/>
              <a:gd name="T10" fmla="*/ 90 w 180"/>
              <a:gd name="T11" fmla="*/ 8 h 180"/>
              <a:gd name="T12" fmla="*/ 8 w 180"/>
              <a:gd name="T13" fmla="*/ 90 h 180"/>
              <a:gd name="T14" fmla="*/ 90 w 180"/>
              <a:gd name="T15" fmla="*/ 172 h 180"/>
              <a:gd name="T16" fmla="*/ 172 w 180"/>
              <a:gd name="T17" fmla="*/ 90 h 180"/>
              <a:gd name="T18" fmla="*/ 90 w 180"/>
              <a:gd name="T19"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0">
                <a:moveTo>
                  <a:pt x="90" y="180"/>
                </a:moveTo>
                <a:cubicBezTo>
                  <a:pt x="41" y="180"/>
                  <a:pt x="0" y="139"/>
                  <a:pt x="0" y="90"/>
                </a:cubicBezTo>
                <a:cubicBezTo>
                  <a:pt x="0" y="40"/>
                  <a:pt x="41" y="0"/>
                  <a:pt x="90" y="0"/>
                </a:cubicBezTo>
                <a:cubicBezTo>
                  <a:pt x="140" y="0"/>
                  <a:pt x="180" y="40"/>
                  <a:pt x="180" y="90"/>
                </a:cubicBezTo>
                <a:cubicBezTo>
                  <a:pt x="180" y="139"/>
                  <a:pt x="140" y="180"/>
                  <a:pt x="90" y="180"/>
                </a:cubicBezTo>
                <a:close/>
                <a:moveTo>
                  <a:pt x="90" y="8"/>
                </a:moveTo>
                <a:cubicBezTo>
                  <a:pt x="45" y="8"/>
                  <a:pt x="8" y="45"/>
                  <a:pt x="8" y="90"/>
                </a:cubicBezTo>
                <a:cubicBezTo>
                  <a:pt x="8" y="135"/>
                  <a:pt x="45" y="172"/>
                  <a:pt x="90" y="172"/>
                </a:cubicBezTo>
                <a:cubicBezTo>
                  <a:pt x="136" y="172"/>
                  <a:pt x="172" y="135"/>
                  <a:pt x="172" y="90"/>
                </a:cubicBezTo>
                <a:cubicBezTo>
                  <a:pt x="172" y="45"/>
                  <a:pt x="136" y="8"/>
                  <a:pt x="9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E485ADB6-4900-EC4E-AFFA-52EB2C0E9FB3}"/>
              </a:ext>
            </a:extLst>
          </p:cNvPr>
          <p:cNvSpPr>
            <a:spLocks/>
          </p:cNvSpPr>
          <p:nvPr/>
        </p:nvSpPr>
        <p:spPr bwMode="auto">
          <a:xfrm>
            <a:off x="9730359" y="1287007"/>
            <a:ext cx="81582" cy="81582"/>
          </a:xfrm>
          <a:custGeom>
            <a:avLst/>
            <a:gdLst>
              <a:gd name="T0" fmla="*/ 59 w 66"/>
              <a:gd name="T1" fmla="*/ 66 h 66"/>
              <a:gd name="T2" fmla="*/ 0 w 66"/>
              <a:gd name="T3" fmla="*/ 7 h 66"/>
              <a:gd name="T4" fmla="*/ 9 w 66"/>
              <a:gd name="T5" fmla="*/ 0 h 66"/>
              <a:gd name="T6" fmla="*/ 66 w 66"/>
              <a:gd name="T7" fmla="*/ 57 h 66"/>
              <a:gd name="T8" fmla="*/ 59 w 66"/>
              <a:gd name="T9" fmla="*/ 66 h 66"/>
            </a:gdLst>
            <a:ahLst/>
            <a:cxnLst>
              <a:cxn ang="0">
                <a:pos x="T0" y="T1"/>
              </a:cxn>
              <a:cxn ang="0">
                <a:pos x="T2" y="T3"/>
              </a:cxn>
              <a:cxn ang="0">
                <a:pos x="T4" y="T5"/>
              </a:cxn>
              <a:cxn ang="0">
                <a:pos x="T6" y="T7"/>
              </a:cxn>
              <a:cxn ang="0">
                <a:pos x="T8" y="T9"/>
              </a:cxn>
            </a:cxnLst>
            <a:rect l="0" t="0" r="r" b="b"/>
            <a:pathLst>
              <a:path w="66" h="66">
                <a:moveTo>
                  <a:pt x="59" y="66"/>
                </a:moveTo>
                <a:lnTo>
                  <a:pt x="0" y="7"/>
                </a:lnTo>
                <a:lnTo>
                  <a:pt x="9" y="0"/>
                </a:lnTo>
                <a:lnTo>
                  <a:pt x="66" y="57"/>
                </a:lnTo>
                <a:lnTo>
                  <a:pt x="59"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ABBE27D4-C8F7-2A4C-91DE-3F2D02CD33A4}"/>
              </a:ext>
            </a:extLst>
          </p:cNvPr>
          <p:cNvSpPr>
            <a:spLocks noEditPoints="1"/>
          </p:cNvSpPr>
          <p:nvPr/>
        </p:nvSpPr>
        <p:spPr bwMode="auto">
          <a:xfrm>
            <a:off x="10366949" y="1172050"/>
            <a:ext cx="34611" cy="34611"/>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4 h 18"/>
              <a:gd name="T12" fmla="*/ 4 w 18"/>
              <a:gd name="T13" fmla="*/ 9 h 18"/>
              <a:gd name="T14" fmla="*/ 9 w 18"/>
              <a:gd name="T15" fmla="*/ 14 h 18"/>
              <a:gd name="T16" fmla="*/ 14 w 18"/>
              <a:gd name="T17" fmla="*/ 9 h 18"/>
              <a:gd name="T18" fmla="*/ 9 w 18"/>
              <a:gd name="T1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4"/>
                </a:moveTo>
                <a:cubicBezTo>
                  <a:pt x="7" y="4"/>
                  <a:pt x="4" y="6"/>
                  <a:pt x="4" y="9"/>
                </a:cubicBezTo>
                <a:cubicBezTo>
                  <a:pt x="4" y="12"/>
                  <a:pt x="7" y="14"/>
                  <a:pt x="9" y="14"/>
                </a:cubicBezTo>
                <a:cubicBezTo>
                  <a:pt x="12" y="14"/>
                  <a:pt x="14" y="12"/>
                  <a:pt x="14" y="9"/>
                </a:cubicBezTo>
                <a:cubicBezTo>
                  <a:pt x="14" y="6"/>
                  <a:pt x="12" y="4"/>
                  <a:pt x="9"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8522ED2C-7DDF-C448-A53C-3C7EBFD8A126}"/>
              </a:ext>
            </a:extLst>
          </p:cNvPr>
          <p:cNvSpPr>
            <a:spLocks/>
          </p:cNvSpPr>
          <p:nvPr/>
        </p:nvSpPr>
        <p:spPr bwMode="auto">
          <a:xfrm>
            <a:off x="10397851" y="1185647"/>
            <a:ext cx="70458" cy="7417"/>
          </a:xfrm>
          <a:custGeom>
            <a:avLst/>
            <a:gdLst>
              <a:gd name="T0" fmla="*/ 35 w 37"/>
              <a:gd name="T1" fmla="*/ 4 h 4"/>
              <a:gd name="T2" fmla="*/ 2 w 37"/>
              <a:gd name="T3" fmla="*/ 4 h 4"/>
              <a:gd name="T4" fmla="*/ 0 w 37"/>
              <a:gd name="T5" fmla="*/ 2 h 4"/>
              <a:gd name="T6" fmla="*/ 2 w 37"/>
              <a:gd name="T7" fmla="*/ 0 h 4"/>
              <a:gd name="T8" fmla="*/ 35 w 37"/>
              <a:gd name="T9" fmla="*/ 0 h 4"/>
              <a:gd name="T10" fmla="*/ 37 w 37"/>
              <a:gd name="T11" fmla="*/ 2 h 4"/>
              <a:gd name="T12" fmla="*/ 35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750F0666-FDE1-264E-BFA6-732028EADDCA}"/>
              </a:ext>
            </a:extLst>
          </p:cNvPr>
          <p:cNvSpPr>
            <a:spLocks/>
          </p:cNvSpPr>
          <p:nvPr/>
        </p:nvSpPr>
        <p:spPr bwMode="auto">
          <a:xfrm>
            <a:off x="10380546" y="1074398"/>
            <a:ext cx="7417" cy="101360"/>
          </a:xfrm>
          <a:custGeom>
            <a:avLst/>
            <a:gdLst>
              <a:gd name="T0" fmla="*/ 2 w 4"/>
              <a:gd name="T1" fmla="*/ 53 h 53"/>
              <a:gd name="T2" fmla="*/ 0 w 4"/>
              <a:gd name="T3" fmla="*/ 51 h 53"/>
              <a:gd name="T4" fmla="*/ 0 w 4"/>
              <a:gd name="T5" fmla="*/ 2 h 53"/>
              <a:gd name="T6" fmla="*/ 2 w 4"/>
              <a:gd name="T7" fmla="*/ 0 h 53"/>
              <a:gd name="T8" fmla="*/ 4 w 4"/>
              <a:gd name="T9" fmla="*/ 2 h 53"/>
              <a:gd name="T10" fmla="*/ 4 w 4"/>
              <a:gd name="T11" fmla="*/ 51 h 53"/>
              <a:gd name="T12" fmla="*/ 2 w 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 h="53">
                <a:moveTo>
                  <a:pt x="2" y="53"/>
                </a:moveTo>
                <a:cubicBezTo>
                  <a:pt x="1" y="53"/>
                  <a:pt x="0" y="52"/>
                  <a:pt x="0" y="51"/>
                </a:cubicBezTo>
                <a:cubicBezTo>
                  <a:pt x="0" y="2"/>
                  <a:pt x="0" y="2"/>
                  <a:pt x="0" y="2"/>
                </a:cubicBezTo>
                <a:cubicBezTo>
                  <a:pt x="0" y="1"/>
                  <a:pt x="1" y="0"/>
                  <a:pt x="2" y="0"/>
                </a:cubicBezTo>
                <a:cubicBezTo>
                  <a:pt x="4" y="0"/>
                  <a:pt x="4" y="1"/>
                  <a:pt x="4" y="2"/>
                </a:cubicBezTo>
                <a:cubicBezTo>
                  <a:pt x="4" y="51"/>
                  <a:pt x="4" y="51"/>
                  <a:pt x="4" y="51"/>
                </a:cubicBezTo>
                <a:cubicBezTo>
                  <a:pt x="4" y="52"/>
                  <a:pt x="4" y="53"/>
                  <a:pt x="2" y="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719DCD08-E3FB-B04D-BEDD-127E54C97E74}"/>
              </a:ext>
            </a:extLst>
          </p:cNvPr>
          <p:cNvSpPr>
            <a:spLocks noEditPoints="1"/>
          </p:cNvSpPr>
          <p:nvPr/>
        </p:nvSpPr>
        <p:spPr bwMode="auto">
          <a:xfrm>
            <a:off x="8036905" y="1792571"/>
            <a:ext cx="309024" cy="291719"/>
          </a:xfrm>
          <a:custGeom>
            <a:avLst/>
            <a:gdLst>
              <a:gd name="T0" fmla="*/ 10 w 162"/>
              <a:gd name="T1" fmla="*/ 153 h 153"/>
              <a:gd name="T2" fmla="*/ 10 w 162"/>
              <a:gd name="T3" fmla="*/ 142 h 153"/>
              <a:gd name="T4" fmla="*/ 12 w 162"/>
              <a:gd name="T5" fmla="*/ 141 h 153"/>
              <a:gd name="T6" fmla="*/ 29 w 162"/>
              <a:gd name="T7" fmla="*/ 120 h 153"/>
              <a:gd name="T8" fmla="*/ 29 w 162"/>
              <a:gd name="T9" fmla="*/ 118 h 153"/>
              <a:gd name="T10" fmla="*/ 0 w 162"/>
              <a:gd name="T11" fmla="*/ 67 h 153"/>
              <a:gd name="T12" fmla="*/ 81 w 162"/>
              <a:gd name="T13" fmla="*/ 0 h 153"/>
              <a:gd name="T14" fmla="*/ 162 w 162"/>
              <a:gd name="T15" fmla="*/ 67 h 153"/>
              <a:gd name="T16" fmla="*/ 81 w 162"/>
              <a:gd name="T17" fmla="*/ 133 h 153"/>
              <a:gd name="T18" fmla="*/ 70 w 162"/>
              <a:gd name="T19" fmla="*/ 133 h 153"/>
              <a:gd name="T20" fmla="*/ 14 w 162"/>
              <a:gd name="T21" fmla="*/ 153 h 153"/>
              <a:gd name="T22" fmla="*/ 10 w 162"/>
              <a:gd name="T23" fmla="*/ 153 h 153"/>
              <a:gd name="T24" fmla="*/ 81 w 162"/>
              <a:gd name="T25" fmla="*/ 8 h 153"/>
              <a:gd name="T26" fmla="*/ 8 w 162"/>
              <a:gd name="T27" fmla="*/ 67 h 153"/>
              <a:gd name="T28" fmla="*/ 35 w 162"/>
              <a:gd name="T29" fmla="*/ 112 h 153"/>
              <a:gd name="T30" fmla="*/ 36 w 162"/>
              <a:gd name="T31" fmla="*/ 113 h 153"/>
              <a:gd name="T32" fmla="*/ 37 w 162"/>
              <a:gd name="T33" fmla="*/ 115 h 153"/>
              <a:gd name="T34" fmla="*/ 37 w 162"/>
              <a:gd name="T35" fmla="*/ 120 h 153"/>
              <a:gd name="T36" fmla="*/ 22 w 162"/>
              <a:gd name="T37" fmla="*/ 144 h 153"/>
              <a:gd name="T38" fmla="*/ 66 w 162"/>
              <a:gd name="T39" fmla="*/ 126 h 153"/>
              <a:gd name="T40" fmla="*/ 68 w 162"/>
              <a:gd name="T41" fmla="*/ 124 h 153"/>
              <a:gd name="T42" fmla="*/ 70 w 162"/>
              <a:gd name="T43" fmla="*/ 125 h 153"/>
              <a:gd name="T44" fmla="*/ 81 w 162"/>
              <a:gd name="T45" fmla="*/ 125 h 153"/>
              <a:gd name="T46" fmla="*/ 154 w 162"/>
              <a:gd name="T47" fmla="*/ 67 h 153"/>
              <a:gd name="T48" fmla="*/ 81 w 162"/>
              <a:gd name="T49"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153">
                <a:moveTo>
                  <a:pt x="10" y="153"/>
                </a:moveTo>
                <a:cubicBezTo>
                  <a:pt x="10" y="142"/>
                  <a:pt x="10" y="142"/>
                  <a:pt x="10" y="142"/>
                </a:cubicBezTo>
                <a:cubicBezTo>
                  <a:pt x="12" y="141"/>
                  <a:pt x="12" y="141"/>
                  <a:pt x="12" y="141"/>
                </a:cubicBezTo>
                <a:cubicBezTo>
                  <a:pt x="20" y="137"/>
                  <a:pt x="29" y="129"/>
                  <a:pt x="29" y="120"/>
                </a:cubicBezTo>
                <a:cubicBezTo>
                  <a:pt x="29" y="119"/>
                  <a:pt x="29" y="118"/>
                  <a:pt x="29" y="118"/>
                </a:cubicBezTo>
                <a:cubicBezTo>
                  <a:pt x="10" y="105"/>
                  <a:pt x="0" y="87"/>
                  <a:pt x="0" y="67"/>
                </a:cubicBezTo>
                <a:cubicBezTo>
                  <a:pt x="0" y="30"/>
                  <a:pt x="36" y="0"/>
                  <a:pt x="81" y="0"/>
                </a:cubicBezTo>
                <a:cubicBezTo>
                  <a:pt x="126" y="0"/>
                  <a:pt x="162" y="30"/>
                  <a:pt x="162" y="67"/>
                </a:cubicBezTo>
                <a:cubicBezTo>
                  <a:pt x="162" y="104"/>
                  <a:pt x="126" y="133"/>
                  <a:pt x="81" y="133"/>
                </a:cubicBezTo>
                <a:cubicBezTo>
                  <a:pt x="77" y="133"/>
                  <a:pt x="74" y="133"/>
                  <a:pt x="70" y="133"/>
                </a:cubicBezTo>
                <a:cubicBezTo>
                  <a:pt x="53" y="149"/>
                  <a:pt x="32" y="152"/>
                  <a:pt x="14" y="153"/>
                </a:cubicBezTo>
                <a:lnTo>
                  <a:pt x="10" y="153"/>
                </a:lnTo>
                <a:close/>
                <a:moveTo>
                  <a:pt x="81" y="8"/>
                </a:moveTo>
                <a:cubicBezTo>
                  <a:pt x="41" y="8"/>
                  <a:pt x="8" y="35"/>
                  <a:pt x="8" y="67"/>
                </a:cubicBezTo>
                <a:cubicBezTo>
                  <a:pt x="8" y="84"/>
                  <a:pt x="18" y="101"/>
                  <a:pt x="35" y="112"/>
                </a:cubicBezTo>
                <a:cubicBezTo>
                  <a:pt x="36" y="113"/>
                  <a:pt x="36" y="113"/>
                  <a:pt x="36" y="113"/>
                </a:cubicBezTo>
                <a:cubicBezTo>
                  <a:pt x="37" y="115"/>
                  <a:pt x="37" y="115"/>
                  <a:pt x="37" y="115"/>
                </a:cubicBezTo>
                <a:cubicBezTo>
                  <a:pt x="37" y="117"/>
                  <a:pt x="37" y="118"/>
                  <a:pt x="37" y="120"/>
                </a:cubicBezTo>
                <a:cubicBezTo>
                  <a:pt x="37" y="130"/>
                  <a:pt x="30" y="139"/>
                  <a:pt x="22" y="144"/>
                </a:cubicBezTo>
                <a:cubicBezTo>
                  <a:pt x="37" y="143"/>
                  <a:pt x="53" y="139"/>
                  <a:pt x="66" y="126"/>
                </a:cubicBezTo>
                <a:cubicBezTo>
                  <a:pt x="68" y="124"/>
                  <a:pt x="68" y="124"/>
                  <a:pt x="68" y="124"/>
                </a:cubicBezTo>
                <a:cubicBezTo>
                  <a:pt x="70" y="125"/>
                  <a:pt x="70" y="125"/>
                  <a:pt x="70" y="125"/>
                </a:cubicBezTo>
                <a:cubicBezTo>
                  <a:pt x="73" y="125"/>
                  <a:pt x="77" y="125"/>
                  <a:pt x="81" y="125"/>
                </a:cubicBezTo>
                <a:cubicBezTo>
                  <a:pt x="121" y="125"/>
                  <a:pt x="154" y="99"/>
                  <a:pt x="154" y="67"/>
                </a:cubicBezTo>
                <a:cubicBezTo>
                  <a:pt x="154" y="35"/>
                  <a:pt x="121"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B8495710-C329-4343-9DCA-FE76C58EA98B}"/>
              </a:ext>
            </a:extLst>
          </p:cNvPr>
          <p:cNvSpPr>
            <a:spLocks noEditPoints="1"/>
          </p:cNvSpPr>
          <p:nvPr/>
        </p:nvSpPr>
        <p:spPr bwMode="auto">
          <a:xfrm>
            <a:off x="8915770" y="1906292"/>
            <a:ext cx="171818" cy="174290"/>
          </a:xfrm>
          <a:custGeom>
            <a:avLst/>
            <a:gdLst>
              <a:gd name="T0" fmla="*/ 83 w 90"/>
              <a:gd name="T1" fmla="*/ 91 h 91"/>
              <a:gd name="T2" fmla="*/ 57 w 90"/>
              <a:gd name="T3" fmla="*/ 80 h 91"/>
              <a:gd name="T4" fmla="*/ 45 w 90"/>
              <a:gd name="T5" fmla="*/ 81 h 91"/>
              <a:gd name="T6" fmla="*/ 0 w 90"/>
              <a:gd name="T7" fmla="*/ 41 h 91"/>
              <a:gd name="T8" fmla="*/ 45 w 90"/>
              <a:gd name="T9" fmla="*/ 0 h 91"/>
              <a:gd name="T10" fmla="*/ 90 w 90"/>
              <a:gd name="T11" fmla="*/ 41 h 91"/>
              <a:gd name="T12" fmla="*/ 82 w 90"/>
              <a:gd name="T13" fmla="*/ 64 h 91"/>
              <a:gd name="T14" fmla="*/ 81 w 90"/>
              <a:gd name="T15" fmla="*/ 70 h 91"/>
              <a:gd name="T16" fmla="*/ 89 w 90"/>
              <a:gd name="T17" fmla="*/ 84 h 91"/>
              <a:gd name="T18" fmla="*/ 90 w 90"/>
              <a:gd name="T19" fmla="*/ 85 h 91"/>
              <a:gd name="T20" fmla="*/ 90 w 90"/>
              <a:gd name="T21" fmla="*/ 90 h 91"/>
              <a:gd name="T22" fmla="*/ 89 w 90"/>
              <a:gd name="T23" fmla="*/ 90 h 91"/>
              <a:gd name="T24" fmla="*/ 83 w 90"/>
              <a:gd name="T25" fmla="*/ 91 h 91"/>
              <a:gd name="T26" fmla="*/ 58 w 90"/>
              <a:gd name="T27" fmla="*/ 75 h 91"/>
              <a:gd name="T28" fmla="*/ 59 w 90"/>
              <a:gd name="T29" fmla="*/ 76 h 91"/>
              <a:gd name="T30" fmla="*/ 85 w 90"/>
              <a:gd name="T31" fmla="*/ 87 h 91"/>
              <a:gd name="T32" fmla="*/ 77 w 90"/>
              <a:gd name="T33" fmla="*/ 70 h 91"/>
              <a:gd name="T34" fmla="*/ 78 w 90"/>
              <a:gd name="T35" fmla="*/ 62 h 91"/>
              <a:gd name="T36" fmla="*/ 79 w 90"/>
              <a:gd name="T37" fmla="*/ 62 h 91"/>
              <a:gd name="T38" fmla="*/ 86 w 90"/>
              <a:gd name="T39" fmla="*/ 41 h 91"/>
              <a:gd name="T40" fmla="*/ 45 w 90"/>
              <a:gd name="T41" fmla="*/ 4 h 91"/>
              <a:gd name="T42" fmla="*/ 4 w 90"/>
              <a:gd name="T43" fmla="*/ 41 h 91"/>
              <a:gd name="T44" fmla="*/ 45 w 90"/>
              <a:gd name="T45" fmla="*/ 77 h 91"/>
              <a:gd name="T46" fmla="*/ 57 w 90"/>
              <a:gd name="T47" fmla="*/ 75 h 91"/>
              <a:gd name="T48" fmla="*/ 58 w 90"/>
              <a:gd name="T49" fmla="*/ 7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91">
                <a:moveTo>
                  <a:pt x="83" y="91"/>
                </a:moveTo>
                <a:cubicBezTo>
                  <a:pt x="73" y="91"/>
                  <a:pt x="64" y="87"/>
                  <a:pt x="57" y="80"/>
                </a:cubicBezTo>
                <a:cubicBezTo>
                  <a:pt x="53" y="81"/>
                  <a:pt x="49" y="81"/>
                  <a:pt x="45" y="81"/>
                </a:cubicBezTo>
                <a:cubicBezTo>
                  <a:pt x="20" y="81"/>
                  <a:pt x="0" y="63"/>
                  <a:pt x="0" y="41"/>
                </a:cubicBezTo>
                <a:cubicBezTo>
                  <a:pt x="0" y="18"/>
                  <a:pt x="20" y="0"/>
                  <a:pt x="45" y="0"/>
                </a:cubicBezTo>
                <a:cubicBezTo>
                  <a:pt x="70" y="0"/>
                  <a:pt x="90" y="18"/>
                  <a:pt x="90" y="41"/>
                </a:cubicBezTo>
                <a:cubicBezTo>
                  <a:pt x="90" y="49"/>
                  <a:pt x="87" y="57"/>
                  <a:pt x="82" y="64"/>
                </a:cubicBezTo>
                <a:cubicBezTo>
                  <a:pt x="81" y="66"/>
                  <a:pt x="81" y="68"/>
                  <a:pt x="81" y="70"/>
                </a:cubicBezTo>
                <a:cubicBezTo>
                  <a:pt x="81" y="76"/>
                  <a:pt x="84" y="81"/>
                  <a:pt x="89" y="84"/>
                </a:cubicBezTo>
                <a:cubicBezTo>
                  <a:pt x="90" y="85"/>
                  <a:pt x="90" y="85"/>
                  <a:pt x="90" y="85"/>
                </a:cubicBezTo>
                <a:cubicBezTo>
                  <a:pt x="90" y="90"/>
                  <a:pt x="90" y="90"/>
                  <a:pt x="90" y="90"/>
                </a:cubicBezTo>
                <a:cubicBezTo>
                  <a:pt x="89" y="90"/>
                  <a:pt x="89" y="90"/>
                  <a:pt x="89" y="90"/>
                </a:cubicBezTo>
                <a:cubicBezTo>
                  <a:pt x="87" y="90"/>
                  <a:pt x="85" y="91"/>
                  <a:pt x="83" y="91"/>
                </a:cubicBezTo>
                <a:close/>
                <a:moveTo>
                  <a:pt x="58" y="75"/>
                </a:moveTo>
                <a:cubicBezTo>
                  <a:pt x="59" y="76"/>
                  <a:pt x="59" y="76"/>
                  <a:pt x="59" y="76"/>
                </a:cubicBezTo>
                <a:cubicBezTo>
                  <a:pt x="66" y="83"/>
                  <a:pt x="75" y="87"/>
                  <a:pt x="85" y="87"/>
                </a:cubicBezTo>
                <a:cubicBezTo>
                  <a:pt x="80" y="83"/>
                  <a:pt x="77" y="77"/>
                  <a:pt x="77" y="70"/>
                </a:cubicBezTo>
                <a:cubicBezTo>
                  <a:pt x="77" y="67"/>
                  <a:pt x="77" y="65"/>
                  <a:pt x="78" y="62"/>
                </a:cubicBezTo>
                <a:cubicBezTo>
                  <a:pt x="79" y="62"/>
                  <a:pt x="79" y="62"/>
                  <a:pt x="79" y="62"/>
                </a:cubicBezTo>
                <a:cubicBezTo>
                  <a:pt x="84" y="55"/>
                  <a:pt x="86" y="48"/>
                  <a:pt x="86" y="41"/>
                </a:cubicBezTo>
                <a:cubicBezTo>
                  <a:pt x="86" y="20"/>
                  <a:pt x="68" y="4"/>
                  <a:pt x="45" y="4"/>
                </a:cubicBezTo>
                <a:cubicBezTo>
                  <a:pt x="22" y="4"/>
                  <a:pt x="4" y="20"/>
                  <a:pt x="4" y="41"/>
                </a:cubicBezTo>
                <a:cubicBezTo>
                  <a:pt x="4" y="61"/>
                  <a:pt x="22" y="77"/>
                  <a:pt x="45" y="77"/>
                </a:cubicBezTo>
                <a:cubicBezTo>
                  <a:pt x="49" y="77"/>
                  <a:pt x="53" y="77"/>
                  <a:pt x="57" y="75"/>
                </a:cubicBezTo>
                <a:lnTo>
                  <a:pt x="58" y="7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975D8442-CCE4-744B-9618-BC811201559F}"/>
              </a:ext>
            </a:extLst>
          </p:cNvPr>
          <p:cNvSpPr>
            <a:spLocks noEditPoints="1"/>
          </p:cNvSpPr>
          <p:nvPr/>
        </p:nvSpPr>
        <p:spPr bwMode="auto">
          <a:xfrm>
            <a:off x="8746425" y="1775266"/>
            <a:ext cx="309024" cy="289247"/>
          </a:xfrm>
          <a:custGeom>
            <a:avLst/>
            <a:gdLst>
              <a:gd name="T0" fmla="*/ 10 w 162"/>
              <a:gd name="T1" fmla="*/ 152 h 152"/>
              <a:gd name="T2" fmla="*/ 10 w 162"/>
              <a:gd name="T3" fmla="*/ 141 h 152"/>
              <a:gd name="T4" fmla="*/ 12 w 162"/>
              <a:gd name="T5" fmla="*/ 140 h 152"/>
              <a:gd name="T6" fmla="*/ 29 w 162"/>
              <a:gd name="T7" fmla="*/ 119 h 152"/>
              <a:gd name="T8" fmla="*/ 29 w 162"/>
              <a:gd name="T9" fmla="*/ 117 h 152"/>
              <a:gd name="T10" fmla="*/ 0 w 162"/>
              <a:gd name="T11" fmla="*/ 66 h 152"/>
              <a:gd name="T12" fmla="*/ 81 w 162"/>
              <a:gd name="T13" fmla="*/ 0 h 152"/>
              <a:gd name="T14" fmla="*/ 162 w 162"/>
              <a:gd name="T15" fmla="*/ 65 h 152"/>
              <a:gd name="T16" fmla="*/ 162 w 162"/>
              <a:gd name="T17" fmla="*/ 71 h 152"/>
              <a:gd name="T18" fmla="*/ 156 w 162"/>
              <a:gd name="T19" fmla="*/ 68 h 152"/>
              <a:gd name="T20" fmla="*/ 134 w 162"/>
              <a:gd name="T21" fmla="*/ 64 h 152"/>
              <a:gd name="T22" fmla="*/ 98 w 162"/>
              <a:gd name="T23" fmla="*/ 77 h 152"/>
              <a:gd name="T24" fmla="*/ 83 w 162"/>
              <a:gd name="T25" fmla="*/ 110 h 152"/>
              <a:gd name="T26" fmla="*/ 87 w 162"/>
              <a:gd name="T27" fmla="*/ 127 h 152"/>
              <a:gd name="T28" fmla="*/ 90 w 162"/>
              <a:gd name="T29" fmla="*/ 133 h 152"/>
              <a:gd name="T30" fmla="*/ 84 w 162"/>
              <a:gd name="T31" fmla="*/ 133 h 152"/>
              <a:gd name="T32" fmla="*/ 70 w 162"/>
              <a:gd name="T33" fmla="*/ 132 h 152"/>
              <a:gd name="T34" fmla="*/ 14 w 162"/>
              <a:gd name="T35" fmla="*/ 152 h 152"/>
              <a:gd name="T36" fmla="*/ 10 w 162"/>
              <a:gd name="T37" fmla="*/ 152 h 152"/>
              <a:gd name="T38" fmla="*/ 81 w 162"/>
              <a:gd name="T39" fmla="*/ 8 h 152"/>
              <a:gd name="T40" fmla="*/ 8 w 162"/>
              <a:gd name="T41" fmla="*/ 66 h 152"/>
              <a:gd name="T42" fmla="*/ 35 w 162"/>
              <a:gd name="T43" fmla="*/ 112 h 152"/>
              <a:gd name="T44" fmla="*/ 36 w 162"/>
              <a:gd name="T45" fmla="*/ 112 h 152"/>
              <a:gd name="T46" fmla="*/ 37 w 162"/>
              <a:gd name="T47" fmla="*/ 114 h 152"/>
              <a:gd name="T48" fmla="*/ 37 w 162"/>
              <a:gd name="T49" fmla="*/ 119 h 152"/>
              <a:gd name="T50" fmla="*/ 22 w 162"/>
              <a:gd name="T51" fmla="*/ 144 h 152"/>
              <a:gd name="T52" fmla="*/ 66 w 162"/>
              <a:gd name="T53" fmla="*/ 125 h 152"/>
              <a:gd name="T54" fmla="*/ 68 w 162"/>
              <a:gd name="T55" fmla="*/ 124 h 152"/>
              <a:gd name="T56" fmla="*/ 70 w 162"/>
              <a:gd name="T57" fmla="*/ 124 h 152"/>
              <a:gd name="T58" fmla="*/ 78 w 162"/>
              <a:gd name="T59" fmla="*/ 125 h 152"/>
              <a:gd name="T60" fmla="*/ 75 w 162"/>
              <a:gd name="T61" fmla="*/ 110 h 152"/>
              <a:gd name="T62" fmla="*/ 93 w 162"/>
              <a:gd name="T63" fmla="*/ 71 h 152"/>
              <a:gd name="T64" fmla="*/ 134 w 162"/>
              <a:gd name="T65" fmla="*/ 56 h 152"/>
              <a:gd name="T66" fmla="*/ 153 w 162"/>
              <a:gd name="T67" fmla="*/ 59 h 152"/>
              <a:gd name="T68" fmla="*/ 81 w 162"/>
              <a:gd name="T69" fmla="*/ 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152">
                <a:moveTo>
                  <a:pt x="10" y="152"/>
                </a:moveTo>
                <a:cubicBezTo>
                  <a:pt x="10" y="141"/>
                  <a:pt x="10" y="141"/>
                  <a:pt x="10" y="141"/>
                </a:cubicBezTo>
                <a:cubicBezTo>
                  <a:pt x="12" y="140"/>
                  <a:pt x="12" y="140"/>
                  <a:pt x="12" y="140"/>
                </a:cubicBezTo>
                <a:cubicBezTo>
                  <a:pt x="20" y="136"/>
                  <a:pt x="29" y="129"/>
                  <a:pt x="29" y="119"/>
                </a:cubicBezTo>
                <a:cubicBezTo>
                  <a:pt x="29" y="119"/>
                  <a:pt x="29" y="118"/>
                  <a:pt x="29" y="117"/>
                </a:cubicBezTo>
                <a:cubicBezTo>
                  <a:pt x="10" y="104"/>
                  <a:pt x="0" y="86"/>
                  <a:pt x="0" y="66"/>
                </a:cubicBezTo>
                <a:cubicBezTo>
                  <a:pt x="0" y="30"/>
                  <a:pt x="36" y="0"/>
                  <a:pt x="81" y="0"/>
                </a:cubicBezTo>
                <a:cubicBezTo>
                  <a:pt x="125" y="0"/>
                  <a:pt x="161" y="28"/>
                  <a:pt x="162" y="65"/>
                </a:cubicBezTo>
                <a:cubicBezTo>
                  <a:pt x="162" y="71"/>
                  <a:pt x="162" y="71"/>
                  <a:pt x="162" y="71"/>
                </a:cubicBezTo>
                <a:cubicBezTo>
                  <a:pt x="156" y="68"/>
                  <a:pt x="156" y="68"/>
                  <a:pt x="156" y="68"/>
                </a:cubicBezTo>
                <a:cubicBezTo>
                  <a:pt x="149" y="65"/>
                  <a:pt x="142" y="64"/>
                  <a:pt x="134" y="64"/>
                </a:cubicBezTo>
                <a:cubicBezTo>
                  <a:pt x="121" y="64"/>
                  <a:pt x="108" y="68"/>
                  <a:pt x="98" y="77"/>
                </a:cubicBezTo>
                <a:cubicBezTo>
                  <a:pt x="89" y="85"/>
                  <a:pt x="83" y="97"/>
                  <a:pt x="83" y="110"/>
                </a:cubicBezTo>
                <a:cubicBezTo>
                  <a:pt x="83" y="116"/>
                  <a:pt x="85" y="122"/>
                  <a:pt x="87" y="127"/>
                </a:cubicBezTo>
                <a:cubicBezTo>
                  <a:pt x="90" y="133"/>
                  <a:pt x="90" y="133"/>
                  <a:pt x="90" y="133"/>
                </a:cubicBezTo>
                <a:cubicBezTo>
                  <a:pt x="84" y="133"/>
                  <a:pt x="84" y="133"/>
                  <a:pt x="84" y="133"/>
                </a:cubicBezTo>
                <a:cubicBezTo>
                  <a:pt x="79" y="133"/>
                  <a:pt x="75" y="133"/>
                  <a:pt x="70" y="132"/>
                </a:cubicBezTo>
                <a:cubicBezTo>
                  <a:pt x="53" y="149"/>
                  <a:pt x="32" y="152"/>
                  <a:pt x="14" y="152"/>
                </a:cubicBezTo>
                <a:lnTo>
                  <a:pt x="10" y="152"/>
                </a:lnTo>
                <a:close/>
                <a:moveTo>
                  <a:pt x="81" y="8"/>
                </a:moveTo>
                <a:cubicBezTo>
                  <a:pt x="41" y="8"/>
                  <a:pt x="8" y="34"/>
                  <a:pt x="8" y="66"/>
                </a:cubicBezTo>
                <a:cubicBezTo>
                  <a:pt x="8" y="84"/>
                  <a:pt x="18" y="100"/>
                  <a:pt x="35" y="112"/>
                </a:cubicBezTo>
                <a:cubicBezTo>
                  <a:pt x="36" y="112"/>
                  <a:pt x="36" y="112"/>
                  <a:pt x="36" y="112"/>
                </a:cubicBezTo>
                <a:cubicBezTo>
                  <a:pt x="37" y="114"/>
                  <a:pt x="37" y="114"/>
                  <a:pt x="37" y="114"/>
                </a:cubicBezTo>
                <a:cubicBezTo>
                  <a:pt x="37" y="116"/>
                  <a:pt x="37" y="118"/>
                  <a:pt x="37" y="119"/>
                </a:cubicBezTo>
                <a:cubicBezTo>
                  <a:pt x="37" y="129"/>
                  <a:pt x="30" y="138"/>
                  <a:pt x="22" y="144"/>
                </a:cubicBezTo>
                <a:cubicBezTo>
                  <a:pt x="37" y="142"/>
                  <a:pt x="53" y="139"/>
                  <a:pt x="66" y="125"/>
                </a:cubicBezTo>
                <a:cubicBezTo>
                  <a:pt x="68" y="124"/>
                  <a:pt x="68" y="124"/>
                  <a:pt x="68" y="124"/>
                </a:cubicBezTo>
                <a:cubicBezTo>
                  <a:pt x="70" y="124"/>
                  <a:pt x="70" y="124"/>
                  <a:pt x="70" y="124"/>
                </a:cubicBezTo>
                <a:cubicBezTo>
                  <a:pt x="72" y="124"/>
                  <a:pt x="75" y="125"/>
                  <a:pt x="78" y="125"/>
                </a:cubicBezTo>
                <a:cubicBezTo>
                  <a:pt x="76" y="120"/>
                  <a:pt x="75" y="115"/>
                  <a:pt x="75" y="110"/>
                </a:cubicBezTo>
                <a:cubicBezTo>
                  <a:pt x="75" y="95"/>
                  <a:pt x="82" y="81"/>
                  <a:pt x="93" y="71"/>
                </a:cubicBezTo>
                <a:cubicBezTo>
                  <a:pt x="104" y="61"/>
                  <a:pt x="119" y="56"/>
                  <a:pt x="134" y="56"/>
                </a:cubicBezTo>
                <a:cubicBezTo>
                  <a:pt x="141" y="56"/>
                  <a:pt x="147" y="57"/>
                  <a:pt x="153" y="59"/>
                </a:cubicBezTo>
                <a:cubicBezTo>
                  <a:pt x="149" y="30"/>
                  <a:pt x="118"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A9A7B316-3AE5-1240-B827-4DB5DE28C4DD}"/>
              </a:ext>
            </a:extLst>
          </p:cNvPr>
          <p:cNvSpPr>
            <a:spLocks noEditPoints="1"/>
          </p:cNvSpPr>
          <p:nvPr/>
        </p:nvSpPr>
        <p:spPr bwMode="auto">
          <a:xfrm>
            <a:off x="9478195" y="1775266"/>
            <a:ext cx="290483" cy="273178"/>
          </a:xfrm>
          <a:custGeom>
            <a:avLst/>
            <a:gdLst>
              <a:gd name="T0" fmla="*/ 10 w 152"/>
              <a:gd name="T1" fmla="*/ 143 h 143"/>
              <a:gd name="T2" fmla="*/ 10 w 152"/>
              <a:gd name="T3" fmla="*/ 132 h 143"/>
              <a:gd name="T4" fmla="*/ 12 w 152"/>
              <a:gd name="T5" fmla="*/ 131 h 143"/>
              <a:gd name="T6" fmla="*/ 27 w 152"/>
              <a:gd name="T7" fmla="*/ 112 h 143"/>
              <a:gd name="T8" fmla="*/ 27 w 152"/>
              <a:gd name="T9" fmla="*/ 110 h 143"/>
              <a:gd name="T10" fmla="*/ 0 w 152"/>
              <a:gd name="T11" fmla="*/ 62 h 143"/>
              <a:gd name="T12" fmla="*/ 76 w 152"/>
              <a:gd name="T13" fmla="*/ 0 h 143"/>
              <a:gd name="T14" fmla="*/ 152 w 152"/>
              <a:gd name="T15" fmla="*/ 62 h 143"/>
              <a:gd name="T16" fmla="*/ 76 w 152"/>
              <a:gd name="T17" fmla="*/ 125 h 143"/>
              <a:gd name="T18" fmla="*/ 66 w 152"/>
              <a:gd name="T19" fmla="*/ 124 h 143"/>
              <a:gd name="T20" fmla="*/ 14 w 152"/>
              <a:gd name="T21" fmla="*/ 142 h 143"/>
              <a:gd name="T22" fmla="*/ 10 w 152"/>
              <a:gd name="T23" fmla="*/ 143 h 143"/>
              <a:gd name="T24" fmla="*/ 76 w 152"/>
              <a:gd name="T25" fmla="*/ 8 h 143"/>
              <a:gd name="T26" fmla="*/ 8 w 152"/>
              <a:gd name="T27" fmla="*/ 62 h 143"/>
              <a:gd name="T28" fmla="*/ 33 w 152"/>
              <a:gd name="T29" fmla="*/ 104 h 143"/>
              <a:gd name="T30" fmla="*/ 35 w 152"/>
              <a:gd name="T31" fmla="*/ 105 h 143"/>
              <a:gd name="T32" fmla="*/ 35 w 152"/>
              <a:gd name="T33" fmla="*/ 107 h 143"/>
              <a:gd name="T34" fmla="*/ 35 w 152"/>
              <a:gd name="T35" fmla="*/ 112 h 143"/>
              <a:gd name="T36" fmla="*/ 22 w 152"/>
              <a:gd name="T37" fmla="*/ 134 h 143"/>
              <a:gd name="T38" fmla="*/ 62 w 152"/>
              <a:gd name="T39" fmla="*/ 117 h 143"/>
              <a:gd name="T40" fmla="*/ 64 w 152"/>
              <a:gd name="T41" fmla="*/ 116 h 143"/>
              <a:gd name="T42" fmla="*/ 65 w 152"/>
              <a:gd name="T43" fmla="*/ 116 h 143"/>
              <a:gd name="T44" fmla="*/ 76 w 152"/>
              <a:gd name="T45" fmla="*/ 117 h 143"/>
              <a:gd name="T46" fmla="*/ 144 w 152"/>
              <a:gd name="T47" fmla="*/ 62 h 143"/>
              <a:gd name="T48" fmla="*/ 76 w 152"/>
              <a:gd name="T49" fmla="*/ 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3">
                <a:moveTo>
                  <a:pt x="10" y="143"/>
                </a:moveTo>
                <a:cubicBezTo>
                  <a:pt x="10" y="132"/>
                  <a:pt x="10" y="132"/>
                  <a:pt x="10" y="132"/>
                </a:cubicBezTo>
                <a:cubicBezTo>
                  <a:pt x="12" y="131"/>
                  <a:pt x="12" y="131"/>
                  <a:pt x="12" y="131"/>
                </a:cubicBezTo>
                <a:cubicBezTo>
                  <a:pt x="21" y="127"/>
                  <a:pt x="27" y="119"/>
                  <a:pt x="27" y="112"/>
                </a:cubicBezTo>
                <a:cubicBezTo>
                  <a:pt x="27" y="111"/>
                  <a:pt x="27" y="110"/>
                  <a:pt x="27" y="110"/>
                </a:cubicBezTo>
                <a:cubicBezTo>
                  <a:pt x="10" y="98"/>
                  <a:pt x="0" y="81"/>
                  <a:pt x="0" y="62"/>
                </a:cubicBezTo>
                <a:cubicBezTo>
                  <a:pt x="0" y="28"/>
                  <a:pt x="34" y="0"/>
                  <a:pt x="76" y="0"/>
                </a:cubicBezTo>
                <a:cubicBezTo>
                  <a:pt x="118" y="0"/>
                  <a:pt x="152" y="28"/>
                  <a:pt x="152" y="62"/>
                </a:cubicBezTo>
                <a:cubicBezTo>
                  <a:pt x="152" y="96"/>
                  <a:pt x="118" y="125"/>
                  <a:pt x="76" y="125"/>
                </a:cubicBezTo>
                <a:cubicBezTo>
                  <a:pt x="73" y="125"/>
                  <a:pt x="70" y="124"/>
                  <a:pt x="66" y="124"/>
                </a:cubicBezTo>
                <a:cubicBezTo>
                  <a:pt x="50" y="139"/>
                  <a:pt x="31" y="142"/>
                  <a:pt x="14" y="142"/>
                </a:cubicBezTo>
                <a:lnTo>
                  <a:pt x="10" y="143"/>
                </a:lnTo>
                <a:close/>
                <a:moveTo>
                  <a:pt x="76" y="8"/>
                </a:moveTo>
                <a:cubicBezTo>
                  <a:pt x="39" y="8"/>
                  <a:pt x="8" y="32"/>
                  <a:pt x="8" y="62"/>
                </a:cubicBezTo>
                <a:cubicBezTo>
                  <a:pt x="8" y="78"/>
                  <a:pt x="17" y="94"/>
                  <a:pt x="33" y="104"/>
                </a:cubicBezTo>
                <a:cubicBezTo>
                  <a:pt x="35" y="105"/>
                  <a:pt x="35" y="105"/>
                  <a:pt x="35" y="105"/>
                </a:cubicBezTo>
                <a:cubicBezTo>
                  <a:pt x="35" y="107"/>
                  <a:pt x="35" y="107"/>
                  <a:pt x="35" y="107"/>
                </a:cubicBezTo>
                <a:cubicBezTo>
                  <a:pt x="35" y="108"/>
                  <a:pt x="35" y="110"/>
                  <a:pt x="35" y="112"/>
                </a:cubicBezTo>
                <a:cubicBezTo>
                  <a:pt x="35" y="120"/>
                  <a:pt x="30" y="128"/>
                  <a:pt x="22" y="134"/>
                </a:cubicBezTo>
                <a:cubicBezTo>
                  <a:pt x="36" y="133"/>
                  <a:pt x="50" y="129"/>
                  <a:pt x="62" y="117"/>
                </a:cubicBezTo>
                <a:cubicBezTo>
                  <a:pt x="64" y="116"/>
                  <a:pt x="64" y="116"/>
                  <a:pt x="64" y="116"/>
                </a:cubicBezTo>
                <a:cubicBezTo>
                  <a:pt x="65" y="116"/>
                  <a:pt x="65" y="116"/>
                  <a:pt x="65" y="116"/>
                </a:cubicBezTo>
                <a:cubicBezTo>
                  <a:pt x="69" y="116"/>
                  <a:pt x="73" y="117"/>
                  <a:pt x="76" y="117"/>
                </a:cubicBezTo>
                <a:cubicBezTo>
                  <a:pt x="114" y="117"/>
                  <a:pt x="144" y="92"/>
                  <a:pt x="144" y="62"/>
                </a:cubicBezTo>
                <a:cubicBezTo>
                  <a:pt x="144" y="32"/>
                  <a:pt x="114"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3B58AE03-AEF7-7E47-B93C-09FEEB46D531}"/>
              </a:ext>
            </a:extLst>
          </p:cNvPr>
          <p:cNvSpPr>
            <a:spLocks noEditPoints="1"/>
          </p:cNvSpPr>
          <p:nvPr/>
        </p:nvSpPr>
        <p:spPr bwMode="auto">
          <a:xfrm>
            <a:off x="9611693" y="1876626"/>
            <a:ext cx="207664" cy="203956"/>
          </a:xfrm>
          <a:custGeom>
            <a:avLst/>
            <a:gdLst>
              <a:gd name="T0" fmla="*/ 100 w 109"/>
              <a:gd name="T1" fmla="*/ 107 h 107"/>
              <a:gd name="T2" fmla="*/ 98 w 109"/>
              <a:gd name="T3" fmla="*/ 107 h 107"/>
              <a:gd name="T4" fmla="*/ 54 w 109"/>
              <a:gd name="T5" fmla="*/ 91 h 107"/>
              <a:gd name="T6" fmla="*/ 6 w 109"/>
              <a:gd name="T7" fmla="*/ 81 h 107"/>
              <a:gd name="T8" fmla="*/ 0 w 109"/>
              <a:gd name="T9" fmla="*/ 77 h 107"/>
              <a:gd name="T10" fmla="*/ 7 w 109"/>
              <a:gd name="T11" fmla="*/ 77 h 107"/>
              <a:gd name="T12" fmla="*/ 63 w 109"/>
              <a:gd name="T13" fmla="*/ 58 h 107"/>
              <a:gd name="T14" fmla="*/ 81 w 109"/>
              <a:gd name="T15" fmla="*/ 36 h 107"/>
              <a:gd name="T16" fmla="*/ 88 w 109"/>
              <a:gd name="T17" fmla="*/ 9 h 107"/>
              <a:gd name="T18" fmla="*/ 88 w 109"/>
              <a:gd name="T19" fmla="*/ 5 h 107"/>
              <a:gd name="T20" fmla="*/ 87 w 109"/>
              <a:gd name="T21" fmla="*/ 0 h 107"/>
              <a:gd name="T22" fmla="*/ 91 w 109"/>
              <a:gd name="T23" fmla="*/ 3 h 107"/>
              <a:gd name="T24" fmla="*/ 109 w 109"/>
              <a:gd name="T25" fmla="*/ 39 h 107"/>
              <a:gd name="T26" fmla="*/ 86 w 109"/>
              <a:gd name="T27" fmla="*/ 79 h 107"/>
              <a:gd name="T28" fmla="*/ 86 w 109"/>
              <a:gd name="T29" fmla="*/ 82 h 107"/>
              <a:gd name="T30" fmla="*/ 99 w 109"/>
              <a:gd name="T31" fmla="*/ 100 h 107"/>
              <a:gd name="T32" fmla="*/ 100 w 109"/>
              <a:gd name="T33" fmla="*/ 100 h 107"/>
              <a:gd name="T34" fmla="*/ 100 w 109"/>
              <a:gd name="T35" fmla="*/ 107 h 107"/>
              <a:gd name="T36" fmla="*/ 55 w 109"/>
              <a:gd name="T37" fmla="*/ 87 h 107"/>
              <a:gd name="T38" fmla="*/ 56 w 109"/>
              <a:gd name="T39" fmla="*/ 87 h 107"/>
              <a:gd name="T40" fmla="*/ 96 w 109"/>
              <a:gd name="T41" fmla="*/ 103 h 107"/>
              <a:gd name="T42" fmla="*/ 82 w 109"/>
              <a:gd name="T43" fmla="*/ 82 h 107"/>
              <a:gd name="T44" fmla="*/ 82 w 109"/>
              <a:gd name="T45" fmla="*/ 78 h 107"/>
              <a:gd name="T46" fmla="*/ 82 w 109"/>
              <a:gd name="T47" fmla="*/ 77 h 107"/>
              <a:gd name="T48" fmla="*/ 83 w 109"/>
              <a:gd name="T49" fmla="*/ 76 h 107"/>
              <a:gd name="T50" fmla="*/ 105 w 109"/>
              <a:gd name="T51" fmla="*/ 39 h 107"/>
              <a:gd name="T52" fmla="*/ 92 w 109"/>
              <a:gd name="T53" fmla="*/ 9 h 107"/>
              <a:gd name="T54" fmla="*/ 92 w 109"/>
              <a:gd name="T55" fmla="*/ 9 h 107"/>
              <a:gd name="T56" fmla="*/ 85 w 109"/>
              <a:gd name="T57" fmla="*/ 38 h 107"/>
              <a:gd name="T58" fmla="*/ 66 w 109"/>
              <a:gd name="T59" fmla="*/ 61 h 107"/>
              <a:gd name="T60" fmla="*/ 14 w 109"/>
              <a:gd name="T61" fmla="*/ 81 h 107"/>
              <a:gd name="T62" fmla="*/ 54 w 109"/>
              <a:gd name="T63" fmla="*/ 87 h 107"/>
              <a:gd name="T64" fmla="*/ 55 w 109"/>
              <a:gd name="T65" fmla="*/ 8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100" y="107"/>
                </a:moveTo>
                <a:cubicBezTo>
                  <a:pt x="98" y="107"/>
                  <a:pt x="98" y="107"/>
                  <a:pt x="98" y="107"/>
                </a:cubicBezTo>
                <a:cubicBezTo>
                  <a:pt x="81" y="106"/>
                  <a:pt x="67" y="103"/>
                  <a:pt x="54" y="91"/>
                </a:cubicBezTo>
                <a:cubicBezTo>
                  <a:pt x="36" y="93"/>
                  <a:pt x="19" y="89"/>
                  <a:pt x="6" y="81"/>
                </a:cubicBezTo>
                <a:cubicBezTo>
                  <a:pt x="0" y="77"/>
                  <a:pt x="0" y="77"/>
                  <a:pt x="0" y="77"/>
                </a:cubicBezTo>
                <a:cubicBezTo>
                  <a:pt x="7" y="77"/>
                  <a:pt x="7" y="77"/>
                  <a:pt x="7" y="77"/>
                </a:cubicBezTo>
                <a:cubicBezTo>
                  <a:pt x="28" y="77"/>
                  <a:pt x="48" y="70"/>
                  <a:pt x="63" y="58"/>
                </a:cubicBezTo>
                <a:cubicBezTo>
                  <a:pt x="71" y="52"/>
                  <a:pt x="77" y="44"/>
                  <a:pt x="81" y="36"/>
                </a:cubicBezTo>
                <a:cubicBezTo>
                  <a:pt x="86" y="28"/>
                  <a:pt x="88" y="18"/>
                  <a:pt x="88" y="9"/>
                </a:cubicBezTo>
                <a:cubicBezTo>
                  <a:pt x="88" y="8"/>
                  <a:pt x="88" y="6"/>
                  <a:pt x="88" y="5"/>
                </a:cubicBezTo>
                <a:cubicBezTo>
                  <a:pt x="87" y="0"/>
                  <a:pt x="87" y="0"/>
                  <a:pt x="87" y="0"/>
                </a:cubicBezTo>
                <a:cubicBezTo>
                  <a:pt x="91" y="3"/>
                  <a:pt x="91" y="3"/>
                  <a:pt x="91" y="3"/>
                </a:cubicBezTo>
                <a:cubicBezTo>
                  <a:pt x="103" y="13"/>
                  <a:pt x="109" y="26"/>
                  <a:pt x="109" y="39"/>
                </a:cubicBezTo>
                <a:cubicBezTo>
                  <a:pt x="109" y="55"/>
                  <a:pt x="101" y="69"/>
                  <a:pt x="86" y="79"/>
                </a:cubicBezTo>
                <a:cubicBezTo>
                  <a:pt x="86" y="80"/>
                  <a:pt x="86" y="81"/>
                  <a:pt x="86" y="82"/>
                </a:cubicBezTo>
                <a:cubicBezTo>
                  <a:pt x="86" y="89"/>
                  <a:pt x="91" y="96"/>
                  <a:pt x="99" y="100"/>
                </a:cubicBezTo>
                <a:cubicBezTo>
                  <a:pt x="100" y="100"/>
                  <a:pt x="100" y="100"/>
                  <a:pt x="100" y="100"/>
                </a:cubicBezTo>
                <a:lnTo>
                  <a:pt x="100" y="107"/>
                </a:lnTo>
                <a:close/>
                <a:moveTo>
                  <a:pt x="55" y="87"/>
                </a:moveTo>
                <a:cubicBezTo>
                  <a:pt x="56" y="87"/>
                  <a:pt x="56" y="87"/>
                  <a:pt x="56" y="87"/>
                </a:cubicBezTo>
                <a:cubicBezTo>
                  <a:pt x="68" y="99"/>
                  <a:pt x="80" y="102"/>
                  <a:pt x="96" y="103"/>
                </a:cubicBezTo>
                <a:cubicBezTo>
                  <a:pt x="87" y="98"/>
                  <a:pt x="82" y="90"/>
                  <a:pt x="82" y="82"/>
                </a:cubicBezTo>
                <a:cubicBezTo>
                  <a:pt x="82" y="80"/>
                  <a:pt x="82" y="79"/>
                  <a:pt x="82" y="78"/>
                </a:cubicBezTo>
                <a:cubicBezTo>
                  <a:pt x="82" y="77"/>
                  <a:pt x="82" y="77"/>
                  <a:pt x="82" y="77"/>
                </a:cubicBezTo>
                <a:cubicBezTo>
                  <a:pt x="83" y="76"/>
                  <a:pt x="83" y="76"/>
                  <a:pt x="83" y="76"/>
                </a:cubicBezTo>
                <a:cubicBezTo>
                  <a:pt x="97" y="67"/>
                  <a:pt x="105" y="54"/>
                  <a:pt x="105" y="39"/>
                </a:cubicBezTo>
                <a:cubicBezTo>
                  <a:pt x="105" y="28"/>
                  <a:pt x="101" y="18"/>
                  <a:pt x="92" y="9"/>
                </a:cubicBezTo>
                <a:cubicBezTo>
                  <a:pt x="92" y="9"/>
                  <a:pt x="92" y="9"/>
                  <a:pt x="92" y="9"/>
                </a:cubicBezTo>
                <a:cubicBezTo>
                  <a:pt x="92" y="19"/>
                  <a:pt x="89" y="29"/>
                  <a:pt x="85" y="38"/>
                </a:cubicBezTo>
                <a:cubicBezTo>
                  <a:pt x="80" y="47"/>
                  <a:pt x="74" y="54"/>
                  <a:pt x="66" y="61"/>
                </a:cubicBezTo>
                <a:cubicBezTo>
                  <a:pt x="52" y="72"/>
                  <a:pt x="33" y="79"/>
                  <a:pt x="14" y="81"/>
                </a:cubicBezTo>
                <a:cubicBezTo>
                  <a:pt x="26" y="86"/>
                  <a:pt x="40" y="88"/>
                  <a:pt x="54" y="87"/>
                </a:cubicBezTo>
                <a:lnTo>
                  <a:pt x="55" y="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C3E85C7E-8A0B-774A-911A-1864D6DA5440}"/>
              </a:ext>
            </a:extLst>
          </p:cNvPr>
          <p:cNvSpPr>
            <a:spLocks noEditPoints="1"/>
          </p:cNvSpPr>
          <p:nvPr/>
        </p:nvSpPr>
        <p:spPr bwMode="auto">
          <a:xfrm>
            <a:off x="7284121" y="1776502"/>
            <a:ext cx="110013" cy="301608"/>
          </a:xfrm>
          <a:custGeom>
            <a:avLst/>
            <a:gdLst>
              <a:gd name="T0" fmla="*/ 0 w 89"/>
              <a:gd name="T1" fmla="*/ 244 h 244"/>
              <a:gd name="T2" fmla="*/ 0 w 89"/>
              <a:gd name="T3" fmla="*/ 36 h 244"/>
              <a:gd name="T4" fmla="*/ 89 w 89"/>
              <a:gd name="T5" fmla="*/ 0 h 244"/>
              <a:gd name="T6" fmla="*/ 89 w 89"/>
              <a:gd name="T7" fmla="*/ 207 h 244"/>
              <a:gd name="T8" fmla="*/ 0 w 89"/>
              <a:gd name="T9" fmla="*/ 244 h 244"/>
              <a:gd name="T10" fmla="*/ 6 w 89"/>
              <a:gd name="T11" fmla="*/ 41 h 244"/>
              <a:gd name="T12" fmla="*/ 6 w 89"/>
              <a:gd name="T13" fmla="*/ 235 h 244"/>
              <a:gd name="T14" fmla="*/ 83 w 89"/>
              <a:gd name="T15" fmla="*/ 204 h 244"/>
              <a:gd name="T16" fmla="*/ 83 w 89"/>
              <a:gd name="T17" fmla="*/ 10 h 244"/>
              <a:gd name="T18" fmla="*/ 6 w 89"/>
              <a:gd name="T19" fmla="*/ 4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4">
                <a:moveTo>
                  <a:pt x="0" y="244"/>
                </a:moveTo>
                <a:lnTo>
                  <a:pt x="0" y="36"/>
                </a:lnTo>
                <a:lnTo>
                  <a:pt x="89" y="0"/>
                </a:lnTo>
                <a:lnTo>
                  <a:pt x="89" y="207"/>
                </a:lnTo>
                <a:lnTo>
                  <a:pt x="0" y="244"/>
                </a:lnTo>
                <a:close/>
                <a:moveTo>
                  <a:pt x="6" y="41"/>
                </a:moveTo>
                <a:lnTo>
                  <a:pt x="6" y="235"/>
                </a:lnTo>
                <a:lnTo>
                  <a:pt x="83" y="204"/>
                </a:lnTo>
                <a:lnTo>
                  <a:pt x="83" y="10"/>
                </a:lnTo>
                <a:lnTo>
                  <a:pt x="6" y="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F2C2B94-8E60-664D-BD95-013D715ADB23}"/>
              </a:ext>
            </a:extLst>
          </p:cNvPr>
          <p:cNvSpPr>
            <a:spLocks noEditPoints="1"/>
          </p:cNvSpPr>
          <p:nvPr/>
        </p:nvSpPr>
        <p:spPr bwMode="auto">
          <a:xfrm>
            <a:off x="7404023" y="1778974"/>
            <a:ext cx="118665" cy="302844"/>
          </a:xfrm>
          <a:custGeom>
            <a:avLst/>
            <a:gdLst>
              <a:gd name="T0" fmla="*/ 96 w 96"/>
              <a:gd name="T1" fmla="*/ 245 h 245"/>
              <a:gd name="T2" fmla="*/ 0 w 96"/>
              <a:gd name="T3" fmla="*/ 214 h 245"/>
              <a:gd name="T4" fmla="*/ 0 w 96"/>
              <a:gd name="T5" fmla="*/ 0 h 245"/>
              <a:gd name="T6" fmla="*/ 96 w 96"/>
              <a:gd name="T7" fmla="*/ 32 h 245"/>
              <a:gd name="T8" fmla="*/ 96 w 96"/>
              <a:gd name="T9" fmla="*/ 245 h 245"/>
              <a:gd name="T10" fmla="*/ 12 w 96"/>
              <a:gd name="T11" fmla="*/ 205 h 245"/>
              <a:gd name="T12" fmla="*/ 83 w 96"/>
              <a:gd name="T13" fmla="*/ 228 h 245"/>
              <a:gd name="T14" fmla="*/ 83 w 96"/>
              <a:gd name="T15" fmla="*/ 40 h 245"/>
              <a:gd name="T16" fmla="*/ 12 w 96"/>
              <a:gd name="T17" fmla="*/ 17 h 245"/>
              <a:gd name="T18" fmla="*/ 12 w 96"/>
              <a:gd name="T19" fmla="*/ 20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245">
                <a:moveTo>
                  <a:pt x="96" y="245"/>
                </a:moveTo>
                <a:lnTo>
                  <a:pt x="0" y="214"/>
                </a:lnTo>
                <a:lnTo>
                  <a:pt x="0" y="0"/>
                </a:lnTo>
                <a:lnTo>
                  <a:pt x="96" y="32"/>
                </a:lnTo>
                <a:lnTo>
                  <a:pt x="96" y="245"/>
                </a:lnTo>
                <a:close/>
                <a:moveTo>
                  <a:pt x="12" y="205"/>
                </a:moveTo>
                <a:lnTo>
                  <a:pt x="83" y="228"/>
                </a:lnTo>
                <a:lnTo>
                  <a:pt x="83" y="40"/>
                </a:lnTo>
                <a:lnTo>
                  <a:pt x="12" y="17"/>
                </a:lnTo>
                <a:lnTo>
                  <a:pt x="12" y="2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959F2995-A71F-9942-B885-7EA9CC3620A6}"/>
              </a:ext>
            </a:extLst>
          </p:cNvPr>
          <p:cNvSpPr>
            <a:spLocks noEditPoints="1"/>
          </p:cNvSpPr>
          <p:nvPr/>
        </p:nvSpPr>
        <p:spPr bwMode="auto">
          <a:xfrm>
            <a:off x="7531341" y="1776502"/>
            <a:ext cx="92707" cy="292955"/>
          </a:xfrm>
          <a:custGeom>
            <a:avLst/>
            <a:gdLst>
              <a:gd name="T0" fmla="*/ 0 w 75"/>
              <a:gd name="T1" fmla="*/ 237 h 237"/>
              <a:gd name="T2" fmla="*/ 0 w 75"/>
              <a:gd name="T3" fmla="*/ 30 h 237"/>
              <a:gd name="T4" fmla="*/ 75 w 75"/>
              <a:gd name="T5" fmla="*/ 0 h 237"/>
              <a:gd name="T6" fmla="*/ 75 w 75"/>
              <a:gd name="T7" fmla="*/ 207 h 237"/>
              <a:gd name="T8" fmla="*/ 0 w 75"/>
              <a:gd name="T9" fmla="*/ 237 h 237"/>
              <a:gd name="T10" fmla="*/ 7 w 75"/>
              <a:gd name="T11" fmla="*/ 34 h 237"/>
              <a:gd name="T12" fmla="*/ 7 w 75"/>
              <a:gd name="T13" fmla="*/ 229 h 237"/>
              <a:gd name="T14" fmla="*/ 68 w 75"/>
              <a:gd name="T15" fmla="*/ 204 h 237"/>
              <a:gd name="T16" fmla="*/ 68 w 75"/>
              <a:gd name="T17" fmla="*/ 10 h 237"/>
              <a:gd name="T18" fmla="*/ 7 w 75"/>
              <a:gd name="T19" fmla="*/ 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37">
                <a:moveTo>
                  <a:pt x="0" y="237"/>
                </a:moveTo>
                <a:lnTo>
                  <a:pt x="0" y="30"/>
                </a:lnTo>
                <a:lnTo>
                  <a:pt x="75" y="0"/>
                </a:lnTo>
                <a:lnTo>
                  <a:pt x="75" y="207"/>
                </a:lnTo>
                <a:lnTo>
                  <a:pt x="0" y="237"/>
                </a:lnTo>
                <a:close/>
                <a:moveTo>
                  <a:pt x="7" y="34"/>
                </a:moveTo>
                <a:lnTo>
                  <a:pt x="7" y="229"/>
                </a:lnTo>
                <a:lnTo>
                  <a:pt x="68" y="204"/>
                </a:lnTo>
                <a:lnTo>
                  <a:pt x="68" y="10"/>
                </a:lnTo>
                <a:lnTo>
                  <a:pt x="7" y="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12B978A6-0EAB-654E-B5AF-059AB741D015}"/>
              </a:ext>
            </a:extLst>
          </p:cNvPr>
          <p:cNvSpPr>
            <a:spLocks noEditPoints="1"/>
          </p:cNvSpPr>
          <p:nvPr/>
        </p:nvSpPr>
        <p:spPr bwMode="auto">
          <a:xfrm>
            <a:off x="6553588" y="1754252"/>
            <a:ext cx="341163" cy="347343"/>
          </a:xfrm>
          <a:custGeom>
            <a:avLst/>
            <a:gdLst>
              <a:gd name="T0" fmla="*/ 111 w 179"/>
              <a:gd name="T1" fmla="*/ 182 h 182"/>
              <a:gd name="T2" fmla="*/ 68 w 179"/>
              <a:gd name="T3" fmla="*/ 182 h 182"/>
              <a:gd name="T4" fmla="*/ 68 w 179"/>
              <a:gd name="T5" fmla="*/ 178 h 182"/>
              <a:gd name="T6" fmla="*/ 39 w 179"/>
              <a:gd name="T7" fmla="*/ 149 h 182"/>
              <a:gd name="T8" fmla="*/ 25 w 179"/>
              <a:gd name="T9" fmla="*/ 153 h 182"/>
              <a:gd name="T10" fmla="*/ 21 w 179"/>
              <a:gd name="T11" fmla="*/ 155 h 182"/>
              <a:gd name="T12" fmla="*/ 0 w 179"/>
              <a:gd name="T13" fmla="*/ 118 h 182"/>
              <a:gd name="T14" fmla="*/ 3 w 179"/>
              <a:gd name="T15" fmla="*/ 116 h 182"/>
              <a:gd name="T16" fmla="*/ 14 w 179"/>
              <a:gd name="T17" fmla="*/ 76 h 182"/>
              <a:gd name="T18" fmla="*/ 3 w 179"/>
              <a:gd name="T19" fmla="*/ 66 h 182"/>
              <a:gd name="T20" fmla="*/ 0 w 179"/>
              <a:gd name="T21" fmla="*/ 64 h 182"/>
              <a:gd name="T22" fmla="*/ 21 w 179"/>
              <a:gd name="T23" fmla="*/ 27 h 182"/>
              <a:gd name="T24" fmla="*/ 25 w 179"/>
              <a:gd name="T25" fmla="*/ 29 h 182"/>
              <a:gd name="T26" fmla="*/ 39 w 179"/>
              <a:gd name="T27" fmla="*/ 33 h 182"/>
              <a:gd name="T28" fmla="*/ 64 w 179"/>
              <a:gd name="T29" fmla="*/ 18 h 182"/>
              <a:gd name="T30" fmla="*/ 68 w 179"/>
              <a:gd name="T31" fmla="*/ 4 h 182"/>
              <a:gd name="T32" fmla="*/ 68 w 179"/>
              <a:gd name="T33" fmla="*/ 0 h 182"/>
              <a:gd name="T34" fmla="*/ 111 w 179"/>
              <a:gd name="T35" fmla="*/ 0 h 182"/>
              <a:gd name="T36" fmla="*/ 111 w 179"/>
              <a:gd name="T37" fmla="*/ 4 h 182"/>
              <a:gd name="T38" fmla="*/ 140 w 179"/>
              <a:gd name="T39" fmla="*/ 33 h 182"/>
              <a:gd name="T40" fmla="*/ 154 w 179"/>
              <a:gd name="T41" fmla="*/ 29 h 182"/>
              <a:gd name="T42" fmla="*/ 158 w 179"/>
              <a:gd name="T43" fmla="*/ 27 h 182"/>
              <a:gd name="T44" fmla="*/ 179 w 179"/>
              <a:gd name="T45" fmla="*/ 64 h 182"/>
              <a:gd name="T46" fmla="*/ 176 w 179"/>
              <a:gd name="T47" fmla="*/ 66 h 182"/>
              <a:gd name="T48" fmla="*/ 165 w 179"/>
              <a:gd name="T49" fmla="*/ 106 h 182"/>
              <a:gd name="T50" fmla="*/ 175 w 179"/>
              <a:gd name="T51" fmla="*/ 116 h 182"/>
              <a:gd name="T52" fmla="*/ 179 w 179"/>
              <a:gd name="T53" fmla="*/ 118 h 182"/>
              <a:gd name="T54" fmla="*/ 158 w 179"/>
              <a:gd name="T55" fmla="*/ 155 h 182"/>
              <a:gd name="T56" fmla="*/ 154 w 179"/>
              <a:gd name="T57" fmla="*/ 153 h 182"/>
              <a:gd name="T58" fmla="*/ 140 w 179"/>
              <a:gd name="T59" fmla="*/ 149 h 182"/>
              <a:gd name="T60" fmla="*/ 114 w 179"/>
              <a:gd name="T61" fmla="*/ 163 h 182"/>
              <a:gd name="T62" fmla="*/ 111 w 179"/>
              <a:gd name="T63" fmla="*/ 178 h 182"/>
              <a:gd name="T64" fmla="*/ 111 w 179"/>
              <a:gd name="T65" fmla="*/ 182 h 182"/>
              <a:gd name="T66" fmla="*/ 76 w 179"/>
              <a:gd name="T67" fmla="*/ 174 h 182"/>
              <a:gd name="T68" fmla="*/ 103 w 179"/>
              <a:gd name="T69" fmla="*/ 174 h 182"/>
              <a:gd name="T70" fmla="*/ 108 w 179"/>
              <a:gd name="T71" fmla="*/ 159 h 182"/>
              <a:gd name="T72" fmla="*/ 140 w 179"/>
              <a:gd name="T73" fmla="*/ 141 h 182"/>
              <a:gd name="T74" fmla="*/ 155 w 179"/>
              <a:gd name="T75" fmla="*/ 144 h 182"/>
              <a:gd name="T76" fmla="*/ 168 w 179"/>
              <a:gd name="T77" fmla="*/ 121 h 182"/>
              <a:gd name="T78" fmla="*/ 158 w 179"/>
              <a:gd name="T79" fmla="*/ 110 h 182"/>
              <a:gd name="T80" fmla="*/ 168 w 179"/>
              <a:gd name="T81" fmla="*/ 61 h 182"/>
              <a:gd name="T82" fmla="*/ 155 w 179"/>
              <a:gd name="T83" fmla="*/ 38 h 182"/>
              <a:gd name="T84" fmla="*/ 140 w 179"/>
              <a:gd name="T85" fmla="*/ 41 h 182"/>
              <a:gd name="T86" fmla="*/ 103 w 179"/>
              <a:gd name="T87" fmla="*/ 8 h 182"/>
              <a:gd name="T88" fmla="*/ 76 w 179"/>
              <a:gd name="T89" fmla="*/ 8 h 182"/>
              <a:gd name="T90" fmla="*/ 71 w 179"/>
              <a:gd name="T91" fmla="*/ 22 h 182"/>
              <a:gd name="T92" fmla="*/ 39 w 179"/>
              <a:gd name="T93" fmla="*/ 41 h 182"/>
              <a:gd name="T94" fmla="*/ 24 w 179"/>
              <a:gd name="T95" fmla="*/ 38 h 182"/>
              <a:gd name="T96" fmla="*/ 11 w 179"/>
              <a:gd name="T97" fmla="*/ 61 h 182"/>
              <a:gd name="T98" fmla="*/ 21 w 179"/>
              <a:gd name="T99" fmla="*/ 72 h 182"/>
              <a:gd name="T100" fmla="*/ 11 w 179"/>
              <a:gd name="T101" fmla="*/ 121 h 182"/>
              <a:gd name="T102" fmla="*/ 24 w 179"/>
              <a:gd name="T103" fmla="*/ 144 h 182"/>
              <a:gd name="T104" fmla="*/ 39 w 179"/>
              <a:gd name="T105" fmla="*/ 141 h 182"/>
              <a:gd name="T106" fmla="*/ 76 w 179"/>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82">
                <a:moveTo>
                  <a:pt x="111" y="182"/>
                </a:moveTo>
                <a:cubicBezTo>
                  <a:pt x="68" y="182"/>
                  <a:pt x="68" y="182"/>
                  <a:pt x="68" y="182"/>
                </a:cubicBezTo>
                <a:cubicBezTo>
                  <a:pt x="68" y="178"/>
                  <a:pt x="68" y="178"/>
                  <a:pt x="68" y="178"/>
                </a:cubicBezTo>
                <a:cubicBezTo>
                  <a:pt x="68" y="162"/>
                  <a:pt x="55" y="149"/>
                  <a:pt x="39" y="149"/>
                </a:cubicBezTo>
                <a:cubicBezTo>
                  <a:pt x="34" y="149"/>
                  <a:pt x="29" y="150"/>
                  <a:pt x="25" y="153"/>
                </a:cubicBezTo>
                <a:cubicBezTo>
                  <a:pt x="21" y="155"/>
                  <a:pt x="21" y="155"/>
                  <a:pt x="21" y="155"/>
                </a:cubicBezTo>
                <a:cubicBezTo>
                  <a:pt x="0" y="118"/>
                  <a:pt x="0" y="118"/>
                  <a:pt x="0" y="118"/>
                </a:cubicBezTo>
                <a:cubicBezTo>
                  <a:pt x="3" y="116"/>
                  <a:pt x="3" y="116"/>
                  <a:pt x="3" y="116"/>
                </a:cubicBezTo>
                <a:cubicBezTo>
                  <a:pt x="17" y="108"/>
                  <a:pt x="22" y="90"/>
                  <a:pt x="14" y="76"/>
                </a:cubicBezTo>
                <a:cubicBezTo>
                  <a:pt x="12" y="72"/>
                  <a:pt x="8" y="68"/>
                  <a:pt x="3" y="66"/>
                </a:cubicBezTo>
                <a:cubicBezTo>
                  <a:pt x="0" y="64"/>
                  <a:pt x="0" y="64"/>
                  <a:pt x="0" y="64"/>
                </a:cubicBezTo>
                <a:cubicBezTo>
                  <a:pt x="21" y="27"/>
                  <a:pt x="21" y="27"/>
                  <a:pt x="21" y="27"/>
                </a:cubicBezTo>
                <a:cubicBezTo>
                  <a:pt x="25" y="29"/>
                  <a:pt x="25" y="29"/>
                  <a:pt x="25" y="29"/>
                </a:cubicBezTo>
                <a:cubicBezTo>
                  <a:pt x="29" y="32"/>
                  <a:pt x="34" y="33"/>
                  <a:pt x="39" y="33"/>
                </a:cubicBezTo>
                <a:cubicBezTo>
                  <a:pt x="50" y="33"/>
                  <a:pt x="59" y="27"/>
                  <a:pt x="64" y="18"/>
                </a:cubicBezTo>
                <a:cubicBezTo>
                  <a:pt x="67" y="14"/>
                  <a:pt x="68" y="9"/>
                  <a:pt x="68" y="4"/>
                </a:cubicBezTo>
                <a:cubicBezTo>
                  <a:pt x="68" y="0"/>
                  <a:pt x="68" y="0"/>
                  <a:pt x="68" y="0"/>
                </a:cubicBezTo>
                <a:cubicBezTo>
                  <a:pt x="111" y="0"/>
                  <a:pt x="111" y="0"/>
                  <a:pt x="111" y="0"/>
                </a:cubicBezTo>
                <a:cubicBezTo>
                  <a:pt x="111" y="4"/>
                  <a:pt x="111" y="4"/>
                  <a:pt x="111" y="4"/>
                </a:cubicBezTo>
                <a:cubicBezTo>
                  <a:pt x="111" y="20"/>
                  <a:pt x="124" y="33"/>
                  <a:pt x="140" y="33"/>
                </a:cubicBezTo>
                <a:cubicBezTo>
                  <a:pt x="145" y="33"/>
                  <a:pt x="150" y="32"/>
                  <a:pt x="154" y="29"/>
                </a:cubicBezTo>
                <a:cubicBezTo>
                  <a:pt x="158" y="27"/>
                  <a:pt x="158" y="27"/>
                  <a:pt x="158" y="27"/>
                </a:cubicBezTo>
                <a:cubicBezTo>
                  <a:pt x="179" y="64"/>
                  <a:pt x="179" y="64"/>
                  <a:pt x="179" y="64"/>
                </a:cubicBezTo>
                <a:cubicBezTo>
                  <a:pt x="176" y="66"/>
                  <a:pt x="176" y="66"/>
                  <a:pt x="176" y="66"/>
                </a:cubicBezTo>
                <a:cubicBezTo>
                  <a:pt x="162" y="74"/>
                  <a:pt x="157" y="92"/>
                  <a:pt x="165" y="106"/>
                </a:cubicBezTo>
                <a:cubicBezTo>
                  <a:pt x="167" y="110"/>
                  <a:pt x="171" y="114"/>
                  <a:pt x="175" y="116"/>
                </a:cubicBezTo>
                <a:cubicBezTo>
                  <a:pt x="179" y="118"/>
                  <a:pt x="179" y="118"/>
                  <a:pt x="179" y="118"/>
                </a:cubicBezTo>
                <a:cubicBezTo>
                  <a:pt x="158" y="155"/>
                  <a:pt x="158" y="155"/>
                  <a:pt x="158" y="155"/>
                </a:cubicBezTo>
                <a:cubicBezTo>
                  <a:pt x="154" y="153"/>
                  <a:pt x="154" y="153"/>
                  <a:pt x="154" y="153"/>
                </a:cubicBezTo>
                <a:cubicBezTo>
                  <a:pt x="150" y="150"/>
                  <a:pt x="145" y="149"/>
                  <a:pt x="140" y="149"/>
                </a:cubicBezTo>
                <a:cubicBezTo>
                  <a:pt x="129" y="149"/>
                  <a:pt x="120" y="154"/>
                  <a:pt x="114" y="163"/>
                </a:cubicBezTo>
                <a:cubicBezTo>
                  <a:pt x="112" y="168"/>
                  <a:pt x="111" y="173"/>
                  <a:pt x="111" y="178"/>
                </a:cubicBezTo>
                <a:lnTo>
                  <a:pt x="111" y="182"/>
                </a:lnTo>
                <a:close/>
                <a:moveTo>
                  <a:pt x="76" y="174"/>
                </a:moveTo>
                <a:cubicBezTo>
                  <a:pt x="103" y="174"/>
                  <a:pt x="103" y="174"/>
                  <a:pt x="103" y="174"/>
                </a:cubicBezTo>
                <a:cubicBezTo>
                  <a:pt x="103" y="169"/>
                  <a:pt x="105" y="164"/>
                  <a:pt x="108" y="159"/>
                </a:cubicBezTo>
                <a:cubicBezTo>
                  <a:pt x="114" y="148"/>
                  <a:pt x="126" y="141"/>
                  <a:pt x="140" y="141"/>
                </a:cubicBezTo>
                <a:cubicBezTo>
                  <a:pt x="145" y="141"/>
                  <a:pt x="150" y="142"/>
                  <a:pt x="155" y="144"/>
                </a:cubicBezTo>
                <a:cubicBezTo>
                  <a:pt x="168" y="121"/>
                  <a:pt x="168" y="121"/>
                  <a:pt x="168" y="121"/>
                </a:cubicBezTo>
                <a:cubicBezTo>
                  <a:pt x="164" y="118"/>
                  <a:pt x="160" y="114"/>
                  <a:pt x="158" y="110"/>
                </a:cubicBezTo>
                <a:cubicBezTo>
                  <a:pt x="148" y="93"/>
                  <a:pt x="153" y="72"/>
                  <a:pt x="168" y="61"/>
                </a:cubicBezTo>
                <a:cubicBezTo>
                  <a:pt x="155" y="38"/>
                  <a:pt x="155" y="38"/>
                  <a:pt x="155" y="38"/>
                </a:cubicBezTo>
                <a:cubicBezTo>
                  <a:pt x="150" y="40"/>
                  <a:pt x="145" y="41"/>
                  <a:pt x="140" y="41"/>
                </a:cubicBezTo>
                <a:cubicBezTo>
                  <a:pt x="121" y="41"/>
                  <a:pt x="105" y="26"/>
                  <a:pt x="103" y="8"/>
                </a:cubicBezTo>
                <a:cubicBezTo>
                  <a:pt x="76" y="8"/>
                  <a:pt x="76" y="8"/>
                  <a:pt x="76" y="8"/>
                </a:cubicBezTo>
                <a:cubicBezTo>
                  <a:pt x="76" y="13"/>
                  <a:pt x="74" y="18"/>
                  <a:pt x="71" y="22"/>
                </a:cubicBezTo>
                <a:cubicBezTo>
                  <a:pt x="65" y="34"/>
                  <a:pt x="52" y="41"/>
                  <a:pt x="39" y="41"/>
                </a:cubicBezTo>
                <a:cubicBezTo>
                  <a:pt x="34" y="41"/>
                  <a:pt x="29" y="40"/>
                  <a:pt x="24" y="38"/>
                </a:cubicBezTo>
                <a:cubicBezTo>
                  <a:pt x="11" y="61"/>
                  <a:pt x="11" y="61"/>
                  <a:pt x="11" y="61"/>
                </a:cubicBezTo>
                <a:cubicBezTo>
                  <a:pt x="15" y="64"/>
                  <a:pt x="18" y="68"/>
                  <a:pt x="21" y="72"/>
                </a:cubicBezTo>
                <a:cubicBezTo>
                  <a:pt x="31" y="89"/>
                  <a:pt x="26" y="110"/>
                  <a:pt x="11" y="121"/>
                </a:cubicBezTo>
                <a:cubicBezTo>
                  <a:pt x="24" y="144"/>
                  <a:pt x="24" y="144"/>
                  <a:pt x="24" y="144"/>
                </a:cubicBezTo>
                <a:cubicBezTo>
                  <a:pt x="29" y="142"/>
                  <a:pt x="34" y="141"/>
                  <a:pt x="39" y="141"/>
                </a:cubicBezTo>
                <a:cubicBezTo>
                  <a:pt x="58" y="141"/>
                  <a:pt x="74" y="155"/>
                  <a:pt x="76"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D32BC57E-584E-384B-B60B-1AE8FD79CC86}"/>
              </a:ext>
            </a:extLst>
          </p:cNvPr>
          <p:cNvSpPr>
            <a:spLocks noEditPoints="1"/>
          </p:cNvSpPr>
          <p:nvPr/>
        </p:nvSpPr>
        <p:spPr bwMode="auto">
          <a:xfrm>
            <a:off x="6652476" y="1856848"/>
            <a:ext cx="143387" cy="140915"/>
          </a:xfrm>
          <a:custGeom>
            <a:avLst/>
            <a:gdLst>
              <a:gd name="T0" fmla="*/ 37 w 75"/>
              <a:gd name="T1" fmla="*/ 74 h 74"/>
              <a:gd name="T2" fmla="*/ 0 w 75"/>
              <a:gd name="T3" fmla="*/ 37 h 74"/>
              <a:gd name="T4" fmla="*/ 37 w 75"/>
              <a:gd name="T5" fmla="*/ 0 h 74"/>
              <a:gd name="T6" fmla="*/ 75 w 75"/>
              <a:gd name="T7" fmla="*/ 37 h 74"/>
              <a:gd name="T8" fmla="*/ 37 w 75"/>
              <a:gd name="T9" fmla="*/ 74 h 74"/>
              <a:gd name="T10" fmla="*/ 37 w 75"/>
              <a:gd name="T11" fmla="*/ 4 h 74"/>
              <a:gd name="T12" fmla="*/ 4 w 75"/>
              <a:gd name="T13" fmla="*/ 37 h 74"/>
              <a:gd name="T14" fmla="*/ 37 w 75"/>
              <a:gd name="T15" fmla="*/ 70 h 74"/>
              <a:gd name="T16" fmla="*/ 71 w 75"/>
              <a:gd name="T17" fmla="*/ 37 h 74"/>
              <a:gd name="T18" fmla="*/ 37 w 75"/>
              <a:gd name="T19"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4">
                <a:moveTo>
                  <a:pt x="37" y="74"/>
                </a:moveTo>
                <a:cubicBezTo>
                  <a:pt x="17" y="74"/>
                  <a:pt x="0" y="57"/>
                  <a:pt x="0" y="37"/>
                </a:cubicBezTo>
                <a:cubicBezTo>
                  <a:pt x="0" y="16"/>
                  <a:pt x="17" y="0"/>
                  <a:pt x="37" y="0"/>
                </a:cubicBezTo>
                <a:cubicBezTo>
                  <a:pt x="58" y="0"/>
                  <a:pt x="75" y="16"/>
                  <a:pt x="75" y="37"/>
                </a:cubicBezTo>
                <a:cubicBezTo>
                  <a:pt x="75" y="57"/>
                  <a:pt x="58" y="74"/>
                  <a:pt x="37" y="74"/>
                </a:cubicBezTo>
                <a:close/>
                <a:moveTo>
                  <a:pt x="37" y="4"/>
                </a:moveTo>
                <a:cubicBezTo>
                  <a:pt x="19" y="4"/>
                  <a:pt x="4" y="18"/>
                  <a:pt x="4" y="37"/>
                </a:cubicBezTo>
                <a:cubicBezTo>
                  <a:pt x="4" y="55"/>
                  <a:pt x="19" y="70"/>
                  <a:pt x="37" y="70"/>
                </a:cubicBezTo>
                <a:cubicBezTo>
                  <a:pt x="56" y="70"/>
                  <a:pt x="71" y="55"/>
                  <a:pt x="71" y="37"/>
                </a:cubicBezTo>
                <a:cubicBezTo>
                  <a:pt x="71" y="18"/>
                  <a:pt x="56"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a:extLst>
              <a:ext uri="{FF2B5EF4-FFF2-40B4-BE49-F238E27FC236}">
                <a16:creationId xmlns:a16="http://schemas.microsoft.com/office/drawing/2014/main" id="{E7A445B4-A203-2547-AA8A-4B405C96C431}"/>
              </a:ext>
            </a:extLst>
          </p:cNvPr>
          <p:cNvSpPr>
            <a:spLocks noEditPoints="1"/>
          </p:cNvSpPr>
          <p:nvPr/>
        </p:nvSpPr>
        <p:spPr bwMode="auto">
          <a:xfrm>
            <a:off x="10208728" y="2734478"/>
            <a:ext cx="358468" cy="80346"/>
          </a:xfrm>
          <a:custGeom>
            <a:avLst/>
            <a:gdLst>
              <a:gd name="T0" fmla="*/ 150 w 188"/>
              <a:gd name="T1" fmla="*/ 42 h 42"/>
              <a:gd name="T2" fmla="*/ 38 w 188"/>
              <a:gd name="T3" fmla="*/ 42 h 42"/>
              <a:gd name="T4" fmla="*/ 0 w 188"/>
              <a:gd name="T5" fmla="*/ 4 h 42"/>
              <a:gd name="T6" fmla="*/ 0 w 188"/>
              <a:gd name="T7" fmla="*/ 0 h 42"/>
              <a:gd name="T8" fmla="*/ 188 w 188"/>
              <a:gd name="T9" fmla="*/ 0 h 42"/>
              <a:gd name="T10" fmla="*/ 188 w 188"/>
              <a:gd name="T11" fmla="*/ 4 h 42"/>
              <a:gd name="T12" fmla="*/ 150 w 188"/>
              <a:gd name="T13" fmla="*/ 42 h 42"/>
              <a:gd name="T14" fmla="*/ 8 w 188"/>
              <a:gd name="T15" fmla="*/ 8 h 42"/>
              <a:gd name="T16" fmla="*/ 38 w 188"/>
              <a:gd name="T17" fmla="*/ 34 h 42"/>
              <a:gd name="T18" fmla="*/ 150 w 188"/>
              <a:gd name="T19" fmla="*/ 34 h 42"/>
              <a:gd name="T20" fmla="*/ 179 w 188"/>
              <a:gd name="T21" fmla="*/ 8 h 42"/>
              <a:gd name="T22" fmla="*/ 8 w 188"/>
              <a:gd name="T23"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42">
                <a:moveTo>
                  <a:pt x="150" y="42"/>
                </a:moveTo>
                <a:cubicBezTo>
                  <a:pt x="38" y="42"/>
                  <a:pt x="38" y="42"/>
                  <a:pt x="38" y="42"/>
                </a:cubicBezTo>
                <a:cubicBezTo>
                  <a:pt x="17" y="42"/>
                  <a:pt x="0" y="25"/>
                  <a:pt x="0" y="4"/>
                </a:cubicBezTo>
                <a:cubicBezTo>
                  <a:pt x="0" y="0"/>
                  <a:pt x="0" y="0"/>
                  <a:pt x="0" y="0"/>
                </a:cubicBezTo>
                <a:cubicBezTo>
                  <a:pt x="188" y="0"/>
                  <a:pt x="188" y="0"/>
                  <a:pt x="188" y="0"/>
                </a:cubicBezTo>
                <a:cubicBezTo>
                  <a:pt x="188" y="4"/>
                  <a:pt x="188" y="4"/>
                  <a:pt x="188" y="4"/>
                </a:cubicBezTo>
                <a:cubicBezTo>
                  <a:pt x="188" y="25"/>
                  <a:pt x="171" y="42"/>
                  <a:pt x="150" y="42"/>
                </a:cubicBezTo>
                <a:close/>
                <a:moveTo>
                  <a:pt x="8" y="8"/>
                </a:moveTo>
                <a:cubicBezTo>
                  <a:pt x="10" y="23"/>
                  <a:pt x="22" y="34"/>
                  <a:pt x="38" y="34"/>
                </a:cubicBezTo>
                <a:cubicBezTo>
                  <a:pt x="150" y="34"/>
                  <a:pt x="150" y="34"/>
                  <a:pt x="150" y="34"/>
                </a:cubicBezTo>
                <a:cubicBezTo>
                  <a:pt x="165" y="34"/>
                  <a:pt x="177" y="23"/>
                  <a:pt x="179" y="8"/>
                </a:cubicBezTo>
                <a:lnTo>
                  <a:pt x="8"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333D9ACE-F8C1-7F4D-8B87-107F23A29A4F}"/>
              </a:ext>
            </a:extLst>
          </p:cNvPr>
          <p:cNvSpPr>
            <a:spLocks noChangeArrowheads="1"/>
          </p:cNvSpPr>
          <p:nvPr/>
        </p:nvSpPr>
        <p:spPr bwMode="auto">
          <a:xfrm>
            <a:off x="10496739" y="2765380"/>
            <a:ext cx="14833" cy="1483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2">
            <a:extLst>
              <a:ext uri="{FF2B5EF4-FFF2-40B4-BE49-F238E27FC236}">
                <a16:creationId xmlns:a16="http://schemas.microsoft.com/office/drawing/2014/main" id="{92C8D94D-5F81-7C44-B008-C15303C18DF8}"/>
              </a:ext>
            </a:extLst>
          </p:cNvPr>
          <p:cNvSpPr>
            <a:spLocks noEditPoints="1"/>
          </p:cNvSpPr>
          <p:nvPr/>
        </p:nvSpPr>
        <p:spPr bwMode="auto">
          <a:xfrm>
            <a:off x="10207492" y="2534230"/>
            <a:ext cx="359704" cy="186651"/>
          </a:xfrm>
          <a:custGeom>
            <a:avLst/>
            <a:gdLst>
              <a:gd name="T0" fmla="*/ 291 w 291"/>
              <a:gd name="T1" fmla="*/ 151 h 151"/>
              <a:gd name="T2" fmla="*/ 0 w 291"/>
              <a:gd name="T3" fmla="*/ 151 h 151"/>
              <a:gd name="T4" fmla="*/ 20 w 291"/>
              <a:gd name="T5" fmla="*/ 0 h 151"/>
              <a:gd name="T6" fmla="*/ 273 w 291"/>
              <a:gd name="T7" fmla="*/ 0 h 151"/>
              <a:gd name="T8" fmla="*/ 291 w 291"/>
              <a:gd name="T9" fmla="*/ 151 h 151"/>
              <a:gd name="T10" fmla="*/ 13 w 291"/>
              <a:gd name="T11" fmla="*/ 139 h 151"/>
              <a:gd name="T12" fmla="*/ 277 w 291"/>
              <a:gd name="T13" fmla="*/ 139 h 151"/>
              <a:gd name="T14" fmla="*/ 262 w 291"/>
              <a:gd name="T15" fmla="*/ 13 h 151"/>
              <a:gd name="T16" fmla="*/ 30 w 291"/>
              <a:gd name="T17" fmla="*/ 13 h 151"/>
              <a:gd name="T18" fmla="*/ 13 w 291"/>
              <a:gd name="T19" fmla="*/ 13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151">
                <a:moveTo>
                  <a:pt x="291" y="151"/>
                </a:moveTo>
                <a:lnTo>
                  <a:pt x="0" y="151"/>
                </a:lnTo>
                <a:lnTo>
                  <a:pt x="20" y="0"/>
                </a:lnTo>
                <a:lnTo>
                  <a:pt x="273" y="0"/>
                </a:lnTo>
                <a:lnTo>
                  <a:pt x="291" y="151"/>
                </a:lnTo>
                <a:close/>
                <a:moveTo>
                  <a:pt x="13" y="139"/>
                </a:moveTo>
                <a:lnTo>
                  <a:pt x="277" y="139"/>
                </a:lnTo>
                <a:lnTo>
                  <a:pt x="262" y="13"/>
                </a:lnTo>
                <a:lnTo>
                  <a:pt x="30" y="13"/>
                </a:lnTo>
                <a:lnTo>
                  <a:pt x="13"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52E4FC8C-F260-174B-9F8B-D8EDDD0E165A}"/>
              </a:ext>
            </a:extLst>
          </p:cNvPr>
          <p:cNvSpPr>
            <a:spLocks noChangeArrowheads="1"/>
          </p:cNvSpPr>
          <p:nvPr/>
        </p:nvSpPr>
        <p:spPr bwMode="auto">
          <a:xfrm>
            <a:off x="4468291" y="1923598"/>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4">
            <a:extLst>
              <a:ext uri="{FF2B5EF4-FFF2-40B4-BE49-F238E27FC236}">
                <a16:creationId xmlns:a16="http://schemas.microsoft.com/office/drawing/2014/main" id="{18F56F60-775B-6C43-ACE6-19EAAF403BCC}"/>
              </a:ext>
            </a:extLst>
          </p:cNvPr>
          <p:cNvSpPr>
            <a:spLocks noChangeArrowheads="1"/>
          </p:cNvSpPr>
          <p:nvPr/>
        </p:nvSpPr>
        <p:spPr bwMode="auto">
          <a:xfrm>
            <a:off x="4525151" y="1866737"/>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63EABC86-7EE1-3A48-9630-48C56CFF2D44}"/>
              </a:ext>
            </a:extLst>
          </p:cNvPr>
          <p:cNvSpPr>
            <a:spLocks noEditPoints="1"/>
          </p:cNvSpPr>
          <p:nvPr/>
        </p:nvSpPr>
        <p:spPr bwMode="auto">
          <a:xfrm>
            <a:off x="2887322"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1871FD47-501C-6F40-804C-396D4DEA00B6}"/>
              </a:ext>
            </a:extLst>
          </p:cNvPr>
          <p:cNvSpPr>
            <a:spLocks noEditPoints="1"/>
          </p:cNvSpPr>
          <p:nvPr/>
        </p:nvSpPr>
        <p:spPr bwMode="auto">
          <a:xfrm>
            <a:off x="2921933" y="1785155"/>
            <a:ext cx="285539"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A5AFD4B4-6062-1145-9D44-EC6BAAC7C2AA}"/>
              </a:ext>
            </a:extLst>
          </p:cNvPr>
          <p:cNvSpPr>
            <a:spLocks/>
          </p:cNvSpPr>
          <p:nvPr/>
        </p:nvSpPr>
        <p:spPr bwMode="auto">
          <a:xfrm>
            <a:off x="3019585" y="1881570"/>
            <a:ext cx="91471" cy="91471"/>
          </a:xfrm>
          <a:custGeom>
            <a:avLst/>
            <a:gdLst>
              <a:gd name="T0" fmla="*/ 69 w 74"/>
              <a:gd name="T1" fmla="*/ 74 h 74"/>
              <a:gd name="T2" fmla="*/ 0 w 74"/>
              <a:gd name="T3" fmla="*/ 5 h 74"/>
              <a:gd name="T4" fmla="*/ 3 w 74"/>
              <a:gd name="T5" fmla="*/ 0 h 74"/>
              <a:gd name="T6" fmla="*/ 74 w 74"/>
              <a:gd name="T7" fmla="*/ 71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5"/>
                </a:lnTo>
                <a:lnTo>
                  <a:pt x="3" y="0"/>
                </a:lnTo>
                <a:lnTo>
                  <a:pt x="74" y="71"/>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F61A0B2B-5F67-6B4D-BEFE-DD8F6CF8B870}"/>
              </a:ext>
            </a:extLst>
          </p:cNvPr>
          <p:cNvSpPr>
            <a:spLocks/>
          </p:cNvSpPr>
          <p:nvPr/>
        </p:nvSpPr>
        <p:spPr bwMode="auto">
          <a:xfrm>
            <a:off x="3019585" y="1881570"/>
            <a:ext cx="91471" cy="91471"/>
          </a:xfrm>
          <a:custGeom>
            <a:avLst/>
            <a:gdLst>
              <a:gd name="T0" fmla="*/ 3 w 74"/>
              <a:gd name="T1" fmla="*/ 74 h 74"/>
              <a:gd name="T2" fmla="*/ 0 w 74"/>
              <a:gd name="T3" fmla="*/ 71 h 74"/>
              <a:gd name="T4" fmla="*/ 69 w 74"/>
              <a:gd name="T5" fmla="*/ 0 h 74"/>
              <a:gd name="T6" fmla="*/ 74 w 74"/>
              <a:gd name="T7" fmla="*/ 5 h 74"/>
              <a:gd name="T8" fmla="*/ 3 w 74"/>
              <a:gd name="T9" fmla="*/ 74 h 74"/>
            </a:gdLst>
            <a:ahLst/>
            <a:cxnLst>
              <a:cxn ang="0">
                <a:pos x="T0" y="T1"/>
              </a:cxn>
              <a:cxn ang="0">
                <a:pos x="T2" y="T3"/>
              </a:cxn>
              <a:cxn ang="0">
                <a:pos x="T4" y="T5"/>
              </a:cxn>
              <a:cxn ang="0">
                <a:pos x="T6" y="T7"/>
              </a:cxn>
              <a:cxn ang="0">
                <a:pos x="T8" y="T9"/>
              </a:cxn>
            </a:cxnLst>
            <a:rect l="0" t="0" r="r" b="b"/>
            <a:pathLst>
              <a:path w="74" h="74">
                <a:moveTo>
                  <a:pt x="3" y="74"/>
                </a:moveTo>
                <a:lnTo>
                  <a:pt x="0" y="71"/>
                </a:lnTo>
                <a:lnTo>
                  <a:pt x="69" y="0"/>
                </a:lnTo>
                <a:lnTo>
                  <a:pt x="74" y="5"/>
                </a:lnTo>
                <a:lnTo>
                  <a:pt x="3"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DF209FFB-0E4C-9E43-AD04-724B6508167D}"/>
              </a:ext>
            </a:extLst>
          </p:cNvPr>
          <p:cNvSpPr>
            <a:spLocks noEditPoints="1"/>
          </p:cNvSpPr>
          <p:nvPr/>
        </p:nvSpPr>
        <p:spPr bwMode="auto">
          <a:xfrm>
            <a:off x="3617856" y="1751780"/>
            <a:ext cx="352288" cy="353524"/>
          </a:xfrm>
          <a:custGeom>
            <a:avLst/>
            <a:gdLst>
              <a:gd name="T0" fmla="*/ 92 w 185"/>
              <a:gd name="T1" fmla="*/ 185 h 185"/>
              <a:gd name="T2" fmla="*/ 0 w 185"/>
              <a:gd name="T3" fmla="*/ 92 h 185"/>
              <a:gd name="T4" fmla="*/ 92 w 185"/>
              <a:gd name="T5" fmla="*/ 0 h 185"/>
              <a:gd name="T6" fmla="*/ 185 w 185"/>
              <a:gd name="T7" fmla="*/ 92 h 185"/>
              <a:gd name="T8" fmla="*/ 92 w 185"/>
              <a:gd name="T9" fmla="*/ 185 h 185"/>
              <a:gd name="T10" fmla="*/ 92 w 185"/>
              <a:gd name="T11" fmla="*/ 8 h 185"/>
              <a:gd name="T12" fmla="*/ 8 w 185"/>
              <a:gd name="T13" fmla="*/ 92 h 185"/>
              <a:gd name="T14" fmla="*/ 92 w 185"/>
              <a:gd name="T15" fmla="*/ 177 h 185"/>
              <a:gd name="T16" fmla="*/ 177 w 185"/>
              <a:gd name="T17" fmla="*/ 92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2" y="185"/>
                  <a:pt x="0" y="143"/>
                  <a:pt x="0" y="92"/>
                </a:cubicBezTo>
                <a:cubicBezTo>
                  <a:pt x="0" y="41"/>
                  <a:pt x="42" y="0"/>
                  <a:pt x="92" y="0"/>
                </a:cubicBezTo>
                <a:cubicBezTo>
                  <a:pt x="143" y="0"/>
                  <a:pt x="185" y="41"/>
                  <a:pt x="185" y="92"/>
                </a:cubicBezTo>
                <a:cubicBezTo>
                  <a:pt x="185" y="143"/>
                  <a:pt x="143" y="185"/>
                  <a:pt x="92" y="185"/>
                </a:cubicBezTo>
                <a:close/>
                <a:moveTo>
                  <a:pt x="92" y="8"/>
                </a:moveTo>
                <a:cubicBezTo>
                  <a:pt x="46" y="8"/>
                  <a:pt x="8" y="46"/>
                  <a:pt x="8" y="92"/>
                </a:cubicBezTo>
                <a:cubicBezTo>
                  <a:pt x="8" y="139"/>
                  <a:pt x="46" y="177"/>
                  <a:pt x="92" y="177"/>
                </a:cubicBezTo>
                <a:cubicBezTo>
                  <a:pt x="139" y="177"/>
                  <a:pt x="177" y="139"/>
                  <a:pt x="177" y="92"/>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2348D8C-4F60-7D4B-9D8B-AFB51ECC2279}"/>
              </a:ext>
            </a:extLst>
          </p:cNvPr>
          <p:cNvSpPr>
            <a:spLocks noEditPoints="1"/>
          </p:cNvSpPr>
          <p:nvPr/>
        </p:nvSpPr>
        <p:spPr bwMode="auto">
          <a:xfrm>
            <a:off x="3649994" y="1785155"/>
            <a:ext cx="288011" cy="285539"/>
          </a:xfrm>
          <a:custGeom>
            <a:avLst/>
            <a:gdLst>
              <a:gd name="T0" fmla="*/ 75 w 151"/>
              <a:gd name="T1" fmla="*/ 150 h 150"/>
              <a:gd name="T2" fmla="*/ 0 w 151"/>
              <a:gd name="T3" fmla="*/ 75 h 150"/>
              <a:gd name="T4" fmla="*/ 75 w 151"/>
              <a:gd name="T5" fmla="*/ 0 h 150"/>
              <a:gd name="T6" fmla="*/ 151 w 151"/>
              <a:gd name="T7" fmla="*/ 75 h 150"/>
              <a:gd name="T8" fmla="*/ 75 w 151"/>
              <a:gd name="T9" fmla="*/ 150 h 150"/>
              <a:gd name="T10" fmla="*/ 75 w 151"/>
              <a:gd name="T11" fmla="*/ 4 h 150"/>
              <a:gd name="T12" fmla="*/ 4 w 151"/>
              <a:gd name="T13" fmla="*/ 75 h 150"/>
              <a:gd name="T14" fmla="*/ 75 w 151"/>
              <a:gd name="T15" fmla="*/ 146 h 150"/>
              <a:gd name="T16" fmla="*/ 147 w 151"/>
              <a:gd name="T17" fmla="*/ 75 h 150"/>
              <a:gd name="T18" fmla="*/ 75 w 151"/>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50">
                <a:moveTo>
                  <a:pt x="75" y="150"/>
                </a:moveTo>
                <a:cubicBezTo>
                  <a:pt x="34" y="150"/>
                  <a:pt x="0" y="117"/>
                  <a:pt x="0" y="75"/>
                </a:cubicBezTo>
                <a:cubicBezTo>
                  <a:pt x="0" y="34"/>
                  <a:pt x="34" y="0"/>
                  <a:pt x="75" y="0"/>
                </a:cubicBezTo>
                <a:cubicBezTo>
                  <a:pt x="117" y="0"/>
                  <a:pt x="151" y="34"/>
                  <a:pt x="151" y="75"/>
                </a:cubicBezTo>
                <a:cubicBezTo>
                  <a:pt x="151" y="117"/>
                  <a:pt x="117" y="150"/>
                  <a:pt x="75" y="150"/>
                </a:cubicBezTo>
                <a:close/>
                <a:moveTo>
                  <a:pt x="75" y="4"/>
                </a:moveTo>
                <a:cubicBezTo>
                  <a:pt x="36" y="4"/>
                  <a:pt x="4" y="36"/>
                  <a:pt x="4" y="75"/>
                </a:cubicBezTo>
                <a:cubicBezTo>
                  <a:pt x="4" y="115"/>
                  <a:pt x="36" y="146"/>
                  <a:pt x="75" y="146"/>
                </a:cubicBezTo>
                <a:cubicBezTo>
                  <a:pt x="115" y="146"/>
                  <a:pt x="147" y="115"/>
                  <a:pt x="147" y="75"/>
                </a:cubicBezTo>
                <a:cubicBezTo>
                  <a:pt x="147" y="36"/>
                  <a:pt x="115"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51">
            <a:extLst>
              <a:ext uri="{FF2B5EF4-FFF2-40B4-BE49-F238E27FC236}">
                <a16:creationId xmlns:a16="http://schemas.microsoft.com/office/drawing/2014/main" id="{79F26342-5BF9-6649-A860-7C4B3999AA6B}"/>
              </a:ext>
            </a:extLst>
          </p:cNvPr>
          <p:cNvSpPr>
            <a:spLocks noChangeArrowheads="1"/>
          </p:cNvSpPr>
          <p:nvPr/>
        </p:nvSpPr>
        <p:spPr bwMode="auto">
          <a:xfrm>
            <a:off x="3734049" y="1923598"/>
            <a:ext cx="119901"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1161AE27-51A9-BA4B-8709-03E6FEB0DC9A}"/>
              </a:ext>
            </a:extLst>
          </p:cNvPr>
          <p:cNvSpPr>
            <a:spLocks noEditPoints="1"/>
          </p:cNvSpPr>
          <p:nvPr/>
        </p:nvSpPr>
        <p:spPr bwMode="auto">
          <a:xfrm>
            <a:off x="10216145" y="4682568"/>
            <a:ext cx="353524"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53">
            <a:extLst>
              <a:ext uri="{FF2B5EF4-FFF2-40B4-BE49-F238E27FC236}">
                <a16:creationId xmlns:a16="http://schemas.microsoft.com/office/drawing/2014/main" id="{353285A4-70A1-E741-87F1-982E5BD43232}"/>
              </a:ext>
            </a:extLst>
          </p:cNvPr>
          <p:cNvSpPr>
            <a:spLocks noChangeArrowheads="1"/>
          </p:cNvSpPr>
          <p:nvPr/>
        </p:nvSpPr>
        <p:spPr bwMode="auto">
          <a:xfrm>
            <a:off x="10331102" y="4856857"/>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4">
            <a:extLst>
              <a:ext uri="{FF2B5EF4-FFF2-40B4-BE49-F238E27FC236}">
                <a16:creationId xmlns:a16="http://schemas.microsoft.com/office/drawing/2014/main" id="{1DFC85B1-ED38-7544-8509-BD667758F8A5}"/>
              </a:ext>
            </a:extLst>
          </p:cNvPr>
          <p:cNvSpPr>
            <a:spLocks noChangeArrowheads="1"/>
          </p:cNvSpPr>
          <p:nvPr/>
        </p:nvSpPr>
        <p:spPr bwMode="auto">
          <a:xfrm>
            <a:off x="10387963" y="4798761"/>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549A10E2-DC71-3146-96EF-D1711094A5E1}"/>
              </a:ext>
            </a:extLst>
          </p:cNvPr>
          <p:cNvSpPr>
            <a:spLocks noEditPoints="1"/>
          </p:cNvSpPr>
          <p:nvPr/>
        </p:nvSpPr>
        <p:spPr bwMode="auto">
          <a:xfrm>
            <a:off x="8752605" y="4682568"/>
            <a:ext cx="352288"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26E2A6B3-FF9E-8D4A-95CE-C5ABAA915C1B}"/>
              </a:ext>
            </a:extLst>
          </p:cNvPr>
          <p:cNvSpPr>
            <a:spLocks/>
          </p:cNvSpPr>
          <p:nvPr/>
        </p:nvSpPr>
        <p:spPr bwMode="auto">
          <a:xfrm>
            <a:off x="8882396" y="4814830"/>
            <a:ext cx="91471" cy="91471"/>
          </a:xfrm>
          <a:custGeom>
            <a:avLst/>
            <a:gdLst>
              <a:gd name="T0" fmla="*/ 69 w 74"/>
              <a:gd name="T1" fmla="*/ 74 h 74"/>
              <a:gd name="T2" fmla="*/ 0 w 74"/>
              <a:gd name="T3" fmla="*/ 4 h 74"/>
              <a:gd name="T4" fmla="*/ 4 w 74"/>
              <a:gd name="T5" fmla="*/ 0 h 74"/>
              <a:gd name="T6" fmla="*/ 74 w 74"/>
              <a:gd name="T7" fmla="*/ 69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4"/>
                </a:lnTo>
                <a:lnTo>
                  <a:pt x="4" y="0"/>
                </a:lnTo>
                <a:lnTo>
                  <a:pt x="74" y="69"/>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C6AB8115-702C-964F-9575-D279B6436B95}"/>
              </a:ext>
            </a:extLst>
          </p:cNvPr>
          <p:cNvSpPr>
            <a:spLocks/>
          </p:cNvSpPr>
          <p:nvPr/>
        </p:nvSpPr>
        <p:spPr bwMode="auto">
          <a:xfrm>
            <a:off x="8882396" y="4814830"/>
            <a:ext cx="91471" cy="91471"/>
          </a:xfrm>
          <a:custGeom>
            <a:avLst/>
            <a:gdLst>
              <a:gd name="T0" fmla="*/ 4 w 74"/>
              <a:gd name="T1" fmla="*/ 74 h 74"/>
              <a:gd name="T2" fmla="*/ 0 w 74"/>
              <a:gd name="T3" fmla="*/ 69 h 74"/>
              <a:gd name="T4" fmla="*/ 69 w 74"/>
              <a:gd name="T5" fmla="*/ 0 h 74"/>
              <a:gd name="T6" fmla="*/ 74 w 74"/>
              <a:gd name="T7" fmla="*/ 4 h 74"/>
              <a:gd name="T8" fmla="*/ 4 w 74"/>
              <a:gd name="T9" fmla="*/ 74 h 74"/>
            </a:gdLst>
            <a:ahLst/>
            <a:cxnLst>
              <a:cxn ang="0">
                <a:pos x="T0" y="T1"/>
              </a:cxn>
              <a:cxn ang="0">
                <a:pos x="T2" y="T3"/>
              </a:cxn>
              <a:cxn ang="0">
                <a:pos x="T4" y="T5"/>
              </a:cxn>
              <a:cxn ang="0">
                <a:pos x="T6" y="T7"/>
              </a:cxn>
              <a:cxn ang="0">
                <a:pos x="T8" y="T9"/>
              </a:cxn>
            </a:cxnLst>
            <a:rect l="0" t="0" r="r" b="b"/>
            <a:pathLst>
              <a:path w="74" h="74">
                <a:moveTo>
                  <a:pt x="4" y="74"/>
                </a:moveTo>
                <a:lnTo>
                  <a:pt x="0" y="69"/>
                </a:lnTo>
                <a:lnTo>
                  <a:pt x="69" y="0"/>
                </a:lnTo>
                <a:lnTo>
                  <a:pt x="74" y="4"/>
                </a:lnTo>
                <a:lnTo>
                  <a:pt x="4"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509C1750-2F54-6B44-80EB-A70FE03039A3}"/>
              </a:ext>
            </a:extLst>
          </p:cNvPr>
          <p:cNvSpPr>
            <a:spLocks noEditPoints="1"/>
          </p:cNvSpPr>
          <p:nvPr/>
        </p:nvSpPr>
        <p:spPr bwMode="auto">
          <a:xfrm>
            <a:off x="9481903" y="4682568"/>
            <a:ext cx="351052" cy="353524"/>
          </a:xfrm>
          <a:custGeom>
            <a:avLst/>
            <a:gdLst>
              <a:gd name="T0" fmla="*/ 92 w 184"/>
              <a:gd name="T1" fmla="*/ 185 h 185"/>
              <a:gd name="T2" fmla="*/ 0 w 184"/>
              <a:gd name="T3" fmla="*/ 93 h 185"/>
              <a:gd name="T4" fmla="*/ 92 w 184"/>
              <a:gd name="T5" fmla="*/ 0 h 185"/>
              <a:gd name="T6" fmla="*/ 184 w 184"/>
              <a:gd name="T7" fmla="*/ 93 h 185"/>
              <a:gd name="T8" fmla="*/ 92 w 184"/>
              <a:gd name="T9" fmla="*/ 185 h 185"/>
              <a:gd name="T10" fmla="*/ 92 w 184"/>
              <a:gd name="T11" fmla="*/ 8 h 185"/>
              <a:gd name="T12" fmla="*/ 8 w 184"/>
              <a:gd name="T13" fmla="*/ 93 h 185"/>
              <a:gd name="T14" fmla="*/ 92 w 184"/>
              <a:gd name="T15" fmla="*/ 177 h 185"/>
              <a:gd name="T16" fmla="*/ 176 w 184"/>
              <a:gd name="T17" fmla="*/ 93 h 185"/>
              <a:gd name="T18" fmla="*/ 92 w 184"/>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5">
                <a:moveTo>
                  <a:pt x="92" y="185"/>
                </a:moveTo>
                <a:cubicBezTo>
                  <a:pt x="41" y="185"/>
                  <a:pt x="0" y="144"/>
                  <a:pt x="0" y="93"/>
                </a:cubicBezTo>
                <a:cubicBezTo>
                  <a:pt x="0" y="42"/>
                  <a:pt x="41" y="0"/>
                  <a:pt x="92" y="0"/>
                </a:cubicBezTo>
                <a:cubicBezTo>
                  <a:pt x="143" y="0"/>
                  <a:pt x="184" y="42"/>
                  <a:pt x="184" y="93"/>
                </a:cubicBezTo>
                <a:cubicBezTo>
                  <a:pt x="184" y="144"/>
                  <a:pt x="143" y="185"/>
                  <a:pt x="92" y="185"/>
                </a:cubicBezTo>
                <a:close/>
                <a:moveTo>
                  <a:pt x="92" y="8"/>
                </a:moveTo>
                <a:cubicBezTo>
                  <a:pt x="46" y="8"/>
                  <a:pt x="8" y="46"/>
                  <a:pt x="8" y="93"/>
                </a:cubicBezTo>
                <a:cubicBezTo>
                  <a:pt x="8" y="139"/>
                  <a:pt x="46" y="177"/>
                  <a:pt x="92" y="177"/>
                </a:cubicBezTo>
                <a:cubicBezTo>
                  <a:pt x="139" y="177"/>
                  <a:pt x="176" y="139"/>
                  <a:pt x="176" y="93"/>
                </a:cubicBezTo>
                <a:cubicBezTo>
                  <a:pt x="176"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9">
            <a:extLst>
              <a:ext uri="{FF2B5EF4-FFF2-40B4-BE49-F238E27FC236}">
                <a16:creationId xmlns:a16="http://schemas.microsoft.com/office/drawing/2014/main" id="{B79E4101-7C02-4D46-8FC8-FBF3A2280EA4}"/>
              </a:ext>
            </a:extLst>
          </p:cNvPr>
          <p:cNvSpPr>
            <a:spLocks noChangeArrowheads="1"/>
          </p:cNvSpPr>
          <p:nvPr/>
        </p:nvSpPr>
        <p:spPr bwMode="auto">
          <a:xfrm>
            <a:off x="9596860" y="4856857"/>
            <a:ext cx="12237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9B52857D-ADF6-E146-87D2-2ADFC682D092}"/>
              </a:ext>
            </a:extLst>
          </p:cNvPr>
          <p:cNvSpPr>
            <a:spLocks noEditPoints="1"/>
          </p:cNvSpPr>
          <p:nvPr/>
        </p:nvSpPr>
        <p:spPr bwMode="auto">
          <a:xfrm>
            <a:off x="2190163" y="1782682"/>
            <a:ext cx="291719" cy="291719"/>
          </a:xfrm>
          <a:custGeom>
            <a:avLst/>
            <a:gdLst>
              <a:gd name="T0" fmla="*/ 26 w 153"/>
              <a:gd name="T1" fmla="*/ 153 h 153"/>
              <a:gd name="T2" fmla="*/ 13 w 153"/>
              <a:gd name="T3" fmla="*/ 153 h 153"/>
              <a:gd name="T4" fmla="*/ 0 w 153"/>
              <a:gd name="T5" fmla="*/ 140 h 153"/>
              <a:gd name="T6" fmla="*/ 0 w 153"/>
              <a:gd name="T7" fmla="*/ 111 h 153"/>
              <a:gd name="T8" fmla="*/ 55 w 153"/>
              <a:gd name="T9" fmla="*/ 56 h 153"/>
              <a:gd name="T10" fmla="*/ 54 w 153"/>
              <a:gd name="T11" fmla="*/ 49 h 153"/>
              <a:gd name="T12" fmla="*/ 104 w 153"/>
              <a:gd name="T13" fmla="*/ 0 h 153"/>
              <a:gd name="T14" fmla="*/ 153 w 153"/>
              <a:gd name="T15" fmla="*/ 49 h 153"/>
              <a:gd name="T16" fmla="*/ 104 w 153"/>
              <a:gd name="T17" fmla="*/ 99 h 153"/>
              <a:gd name="T18" fmla="*/ 89 w 153"/>
              <a:gd name="T19" fmla="*/ 96 h 153"/>
              <a:gd name="T20" fmla="*/ 78 w 153"/>
              <a:gd name="T21" fmla="*/ 108 h 153"/>
              <a:gd name="T22" fmla="*/ 62 w 153"/>
              <a:gd name="T23" fmla="*/ 108 h 153"/>
              <a:gd name="T24" fmla="*/ 62 w 153"/>
              <a:gd name="T25" fmla="*/ 126 h 153"/>
              <a:gd name="T26" fmla="*/ 44 w 153"/>
              <a:gd name="T27" fmla="*/ 126 h 153"/>
              <a:gd name="T28" fmla="*/ 44 w 153"/>
              <a:gd name="T29" fmla="*/ 144 h 153"/>
              <a:gd name="T30" fmla="*/ 26 w 153"/>
              <a:gd name="T31" fmla="*/ 144 h 153"/>
              <a:gd name="T32" fmla="*/ 26 w 153"/>
              <a:gd name="T33" fmla="*/ 153 h 153"/>
              <a:gd name="T34" fmla="*/ 8 w 153"/>
              <a:gd name="T35" fmla="*/ 114 h 153"/>
              <a:gd name="T36" fmla="*/ 8 w 153"/>
              <a:gd name="T37" fmla="*/ 140 h 153"/>
              <a:gd name="T38" fmla="*/ 13 w 153"/>
              <a:gd name="T39" fmla="*/ 145 h 153"/>
              <a:gd name="T40" fmla="*/ 18 w 153"/>
              <a:gd name="T41" fmla="*/ 145 h 153"/>
              <a:gd name="T42" fmla="*/ 18 w 153"/>
              <a:gd name="T43" fmla="*/ 136 h 153"/>
              <a:gd name="T44" fmla="*/ 36 w 153"/>
              <a:gd name="T45" fmla="*/ 136 h 153"/>
              <a:gd name="T46" fmla="*/ 36 w 153"/>
              <a:gd name="T47" fmla="*/ 118 h 153"/>
              <a:gd name="T48" fmla="*/ 54 w 153"/>
              <a:gd name="T49" fmla="*/ 118 h 153"/>
              <a:gd name="T50" fmla="*/ 54 w 153"/>
              <a:gd name="T51" fmla="*/ 100 h 153"/>
              <a:gd name="T52" fmla="*/ 75 w 153"/>
              <a:gd name="T53" fmla="*/ 100 h 153"/>
              <a:gd name="T54" fmla="*/ 87 w 153"/>
              <a:gd name="T55" fmla="*/ 87 h 153"/>
              <a:gd name="T56" fmla="*/ 90 w 153"/>
              <a:gd name="T57" fmla="*/ 88 h 153"/>
              <a:gd name="T58" fmla="*/ 104 w 153"/>
              <a:gd name="T59" fmla="*/ 91 h 153"/>
              <a:gd name="T60" fmla="*/ 145 w 153"/>
              <a:gd name="T61" fmla="*/ 49 h 153"/>
              <a:gd name="T62" fmla="*/ 104 w 153"/>
              <a:gd name="T63" fmla="*/ 8 h 153"/>
              <a:gd name="T64" fmla="*/ 62 w 153"/>
              <a:gd name="T65" fmla="*/ 49 h 153"/>
              <a:gd name="T66" fmla="*/ 63 w 153"/>
              <a:gd name="T67" fmla="*/ 57 h 153"/>
              <a:gd name="T68" fmla="*/ 64 w 153"/>
              <a:gd name="T69" fmla="*/ 59 h 153"/>
              <a:gd name="T70" fmla="*/ 8 w 153"/>
              <a:gd name="T71"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26" y="153"/>
                </a:moveTo>
                <a:cubicBezTo>
                  <a:pt x="13" y="153"/>
                  <a:pt x="13" y="153"/>
                  <a:pt x="13" y="153"/>
                </a:cubicBezTo>
                <a:cubicBezTo>
                  <a:pt x="6" y="153"/>
                  <a:pt x="0" y="147"/>
                  <a:pt x="0" y="140"/>
                </a:cubicBezTo>
                <a:cubicBezTo>
                  <a:pt x="0" y="111"/>
                  <a:pt x="0" y="111"/>
                  <a:pt x="0" y="111"/>
                </a:cubicBezTo>
                <a:cubicBezTo>
                  <a:pt x="55" y="56"/>
                  <a:pt x="55" y="56"/>
                  <a:pt x="55" y="56"/>
                </a:cubicBezTo>
                <a:cubicBezTo>
                  <a:pt x="55" y="54"/>
                  <a:pt x="54" y="51"/>
                  <a:pt x="54" y="49"/>
                </a:cubicBezTo>
                <a:cubicBezTo>
                  <a:pt x="54" y="22"/>
                  <a:pt x="77" y="0"/>
                  <a:pt x="104" y="0"/>
                </a:cubicBezTo>
                <a:cubicBezTo>
                  <a:pt x="131" y="0"/>
                  <a:pt x="153" y="22"/>
                  <a:pt x="153" y="49"/>
                </a:cubicBezTo>
                <a:cubicBezTo>
                  <a:pt x="153" y="76"/>
                  <a:pt x="131" y="99"/>
                  <a:pt x="104" y="99"/>
                </a:cubicBezTo>
                <a:cubicBezTo>
                  <a:pt x="99" y="99"/>
                  <a:pt x="94" y="98"/>
                  <a:pt x="89" y="96"/>
                </a:cubicBezTo>
                <a:cubicBezTo>
                  <a:pt x="78" y="108"/>
                  <a:pt x="78" y="108"/>
                  <a:pt x="78" y="108"/>
                </a:cubicBezTo>
                <a:cubicBezTo>
                  <a:pt x="62" y="108"/>
                  <a:pt x="62" y="108"/>
                  <a:pt x="62" y="108"/>
                </a:cubicBezTo>
                <a:cubicBezTo>
                  <a:pt x="62" y="126"/>
                  <a:pt x="62" y="126"/>
                  <a:pt x="62" y="126"/>
                </a:cubicBezTo>
                <a:cubicBezTo>
                  <a:pt x="44" y="126"/>
                  <a:pt x="44" y="126"/>
                  <a:pt x="44" y="126"/>
                </a:cubicBezTo>
                <a:cubicBezTo>
                  <a:pt x="44" y="144"/>
                  <a:pt x="44" y="144"/>
                  <a:pt x="44" y="144"/>
                </a:cubicBezTo>
                <a:cubicBezTo>
                  <a:pt x="26" y="144"/>
                  <a:pt x="26" y="144"/>
                  <a:pt x="26" y="144"/>
                </a:cubicBezTo>
                <a:lnTo>
                  <a:pt x="26" y="153"/>
                </a:lnTo>
                <a:close/>
                <a:moveTo>
                  <a:pt x="8" y="114"/>
                </a:moveTo>
                <a:cubicBezTo>
                  <a:pt x="8" y="140"/>
                  <a:pt x="8" y="140"/>
                  <a:pt x="8" y="140"/>
                </a:cubicBezTo>
                <a:cubicBezTo>
                  <a:pt x="8" y="143"/>
                  <a:pt x="10" y="145"/>
                  <a:pt x="13" y="145"/>
                </a:cubicBezTo>
                <a:cubicBezTo>
                  <a:pt x="18" y="145"/>
                  <a:pt x="18" y="145"/>
                  <a:pt x="18" y="145"/>
                </a:cubicBezTo>
                <a:cubicBezTo>
                  <a:pt x="18" y="136"/>
                  <a:pt x="18" y="136"/>
                  <a:pt x="18" y="136"/>
                </a:cubicBezTo>
                <a:cubicBezTo>
                  <a:pt x="36" y="136"/>
                  <a:pt x="36" y="136"/>
                  <a:pt x="36" y="136"/>
                </a:cubicBezTo>
                <a:cubicBezTo>
                  <a:pt x="36" y="118"/>
                  <a:pt x="36" y="118"/>
                  <a:pt x="36" y="118"/>
                </a:cubicBezTo>
                <a:cubicBezTo>
                  <a:pt x="54" y="118"/>
                  <a:pt x="54" y="118"/>
                  <a:pt x="54" y="118"/>
                </a:cubicBezTo>
                <a:cubicBezTo>
                  <a:pt x="54" y="100"/>
                  <a:pt x="54" y="100"/>
                  <a:pt x="54" y="100"/>
                </a:cubicBezTo>
                <a:cubicBezTo>
                  <a:pt x="75" y="100"/>
                  <a:pt x="75" y="100"/>
                  <a:pt x="75" y="100"/>
                </a:cubicBezTo>
                <a:cubicBezTo>
                  <a:pt x="87" y="87"/>
                  <a:pt x="87" y="87"/>
                  <a:pt x="87" y="87"/>
                </a:cubicBezTo>
                <a:cubicBezTo>
                  <a:pt x="90" y="88"/>
                  <a:pt x="90" y="88"/>
                  <a:pt x="90" y="88"/>
                </a:cubicBezTo>
                <a:cubicBezTo>
                  <a:pt x="94" y="90"/>
                  <a:pt x="99" y="91"/>
                  <a:pt x="104" y="91"/>
                </a:cubicBezTo>
                <a:cubicBezTo>
                  <a:pt x="127" y="91"/>
                  <a:pt x="145" y="72"/>
                  <a:pt x="145" y="49"/>
                </a:cubicBezTo>
                <a:cubicBezTo>
                  <a:pt x="145" y="26"/>
                  <a:pt x="127" y="8"/>
                  <a:pt x="104" y="8"/>
                </a:cubicBezTo>
                <a:cubicBezTo>
                  <a:pt x="81" y="8"/>
                  <a:pt x="62" y="26"/>
                  <a:pt x="62" y="49"/>
                </a:cubicBezTo>
                <a:cubicBezTo>
                  <a:pt x="62" y="52"/>
                  <a:pt x="63" y="54"/>
                  <a:pt x="63" y="57"/>
                </a:cubicBezTo>
                <a:cubicBezTo>
                  <a:pt x="64" y="59"/>
                  <a:pt x="64" y="59"/>
                  <a:pt x="64" y="59"/>
                </a:cubicBezTo>
                <a:lnTo>
                  <a:pt x="8"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AC712119-31CA-CE4F-B87F-EEF6BE06D9BD}"/>
              </a:ext>
            </a:extLst>
          </p:cNvPr>
          <p:cNvSpPr>
            <a:spLocks noEditPoints="1"/>
          </p:cNvSpPr>
          <p:nvPr/>
        </p:nvSpPr>
        <p:spPr bwMode="auto">
          <a:xfrm>
            <a:off x="2374342" y="1830890"/>
            <a:ext cx="59333" cy="58097"/>
          </a:xfrm>
          <a:custGeom>
            <a:avLst/>
            <a:gdLst>
              <a:gd name="T0" fmla="*/ 16 w 31"/>
              <a:gd name="T1" fmla="*/ 31 h 31"/>
              <a:gd name="T2" fmla="*/ 0 w 31"/>
              <a:gd name="T3" fmla="*/ 15 h 31"/>
              <a:gd name="T4" fmla="*/ 16 w 31"/>
              <a:gd name="T5" fmla="*/ 0 h 31"/>
              <a:gd name="T6" fmla="*/ 31 w 31"/>
              <a:gd name="T7" fmla="*/ 15 h 31"/>
              <a:gd name="T8" fmla="*/ 16 w 31"/>
              <a:gd name="T9" fmla="*/ 31 h 31"/>
              <a:gd name="T10" fmla="*/ 16 w 31"/>
              <a:gd name="T11" fmla="*/ 4 h 31"/>
              <a:gd name="T12" fmla="*/ 4 w 31"/>
              <a:gd name="T13" fmla="*/ 15 h 31"/>
              <a:gd name="T14" fmla="*/ 16 w 31"/>
              <a:gd name="T15" fmla="*/ 27 h 31"/>
              <a:gd name="T16" fmla="*/ 27 w 31"/>
              <a:gd name="T17" fmla="*/ 15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5"/>
                </a:cubicBezTo>
                <a:cubicBezTo>
                  <a:pt x="0" y="7"/>
                  <a:pt x="7" y="0"/>
                  <a:pt x="16" y="0"/>
                </a:cubicBezTo>
                <a:cubicBezTo>
                  <a:pt x="24" y="0"/>
                  <a:pt x="31" y="7"/>
                  <a:pt x="31" y="15"/>
                </a:cubicBezTo>
                <a:cubicBezTo>
                  <a:pt x="31" y="24"/>
                  <a:pt x="24" y="31"/>
                  <a:pt x="16" y="31"/>
                </a:cubicBezTo>
                <a:close/>
                <a:moveTo>
                  <a:pt x="16" y="4"/>
                </a:moveTo>
                <a:cubicBezTo>
                  <a:pt x="9" y="4"/>
                  <a:pt x="4" y="9"/>
                  <a:pt x="4" y="15"/>
                </a:cubicBezTo>
                <a:cubicBezTo>
                  <a:pt x="4" y="22"/>
                  <a:pt x="9" y="27"/>
                  <a:pt x="16" y="27"/>
                </a:cubicBezTo>
                <a:cubicBezTo>
                  <a:pt x="22" y="27"/>
                  <a:pt x="27" y="22"/>
                  <a:pt x="27" y="15"/>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CDF6B95E-601D-B940-8E0E-C0588B93B068}"/>
              </a:ext>
            </a:extLst>
          </p:cNvPr>
          <p:cNvSpPr>
            <a:spLocks noEditPoints="1"/>
          </p:cNvSpPr>
          <p:nvPr/>
        </p:nvSpPr>
        <p:spPr bwMode="auto">
          <a:xfrm>
            <a:off x="5080159" y="1755488"/>
            <a:ext cx="362177" cy="363413"/>
          </a:xfrm>
          <a:custGeom>
            <a:avLst/>
            <a:gdLst>
              <a:gd name="T0" fmla="*/ 78 w 190"/>
              <a:gd name="T1" fmla="*/ 190 h 190"/>
              <a:gd name="T2" fmla="*/ 63 w 190"/>
              <a:gd name="T3" fmla="*/ 156 h 190"/>
              <a:gd name="T4" fmla="*/ 16 w 190"/>
              <a:gd name="T5" fmla="*/ 150 h 190"/>
              <a:gd name="T6" fmla="*/ 29 w 190"/>
              <a:gd name="T7" fmla="*/ 116 h 190"/>
              <a:gd name="T8" fmla="*/ 0 w 190"/>
              <a:gd name="T9" fmla="*/ 78 h 190"/>
              <a:gd name="T10" fmla="*/ 33 w 190"/>
              <a:gd name="T11" fmla="*/ 63 h 190"/>
              <a:gd name="T12" fmla="*/ 39 w 190"/>
              <a:gd name="T13" fmla="*/ 16 h 190"/>
              <a:gd name="T14" fmla="*/ 74 w 190"/>
              <a:gd name="T15" fmla="*/ 29 h 190"/>
              <a:gd name="T16" fmla="*/ 111 w 190"/>
              <a:gd name="T17" fmla="*/ 0 h 190"/>
              <a:gd name="T18" fmla="*/ 126 w 190"/>
              <a:gd name="T19" fmla="*/ 33 h 190"/>
              <a:gd name="T20" fmla="*/ 174 w 190"/>
              <a:gd name="T21" fmla="*/ 39 h 190"/>
              <a:gd name="T22" fmla="*/ 160 w 190"/>
              <a:gd name="T23" fmla="*/ 73 h 190"/>
              <a:gd name="T24" fmla="*/ 190 w 190"/>
              <a:gd name="T25" fmla="*/ 111 h 190"/>
              <a:gd name="T26" fmla="*/ 156 w 190"/>
              <a:gd name="T27" fmla="*/ 126 h 190"/>
              <a:gd name="T28" fmla="*/ 150 w 190"/>
              <a:gd name="T29" fmla="*/ 173 h 190"/>
              <a:gd name="T30" fmla="*/ 116 w 190"/>
              <a:gd name="T31" fmla="*/ 160 h 190"/>
              <a:gd name="T32" fmla="*/ 85 w 190"/>
              <a:gd name="T33" fmla="*/ 182 h 190"/>
              <a:gd name="T34" fmla="*/ 109 w 190"/>
              <a:gd name="T35" fmla="*/ 154 h 190"/>
              <a:gd name="T36" fmla="*/ 125 w 190"/>
              <a:gd name="T37" fmla="*/ 148 h 190"/>
              <a:gd name="T38" fmla="*/ 150 w 190"/>
              <a:gd name="T39" fmla="*/ 163 h 190"/>
              <a:gd name="T40" fmla="*/ 147 w 190"/>
              <a:gd name="T41" fmla="*/ 127 h 190"/>
              <a:gd name="T42" fmla="*/ 153 w 190"/>
              <a:gd name="T43" fmla="*/ 111 h 190"/>
              <a:gd name="T44" fmla="*/ 182 w 190"/>
              <a:gd name="T45" fmla="*/ 104 h 190"/>
              <a:gd name="T46" fmla="*/ 154 w 190"/>
              <a:gd name="T47" fmla="*/ 80 h 190"/>
              <a:gd name="T48" fmla="*/ 148 w 190"/>
              <a:gd name="T49" fmla="*/ 65 h 190"/>
              <a:gd name="T50" fmla="*/ 163 w 190"/>
              <a:gd name="T51" fmla="*/ 40 h 190"/>
              <a:gd name="T52" fmla="*/ 127 w 190"/>
              <a:gd name="T53" fmla="*/ 43 h 190"/>
              <a:gd name="T54" fmla="*/ 111 w 190"/>
              <a:gd name="T55" fmla="*/ 36 h 190"/>
              <a:gd name="T56" fmla="*/ 104 w 190"/>
              <a:gd name="T57" fmla="*/ 8 h 190"/>
              <a:gd name="T58" fmla="*/ 81 w 190"/>
              <a:gd name="T59" fmla="*/ 35 h 190"/>
              <a:gd name="T60" fmla="*/ 65 w 190"/>
              <a:gd name="T61" fmla="*/ 41 h 190"/>
              <a:gd name="T62" fmla="*/ 40 w 190"/>
              <a:gd name="T63" fmla="*/ 26 h 190"/>
              <a:gd name="T64" fmla="*/ 43 w 190"/>
              <a:gd name="T65" fmla="*/ 63 h 190"/>
              <a:gd name="T66" fmla="*/ 36 w 190"/>
              <a:gd name="T67" fmla="*/ 78 h 190"/>
              <a:gd name="T68" fmla="*/ 8 w 190"/>
              <a:gd name="T69" fmla="*/ 85 h 190"/>
              <a:gd name="T70" fmla="*/ 35 w 190"/>
              <a:gd name="T71" fmla="*/ 109 h 190"/>
              <a:gd name="T72" fmla="*/ 42 w 190"/>
              <a:gd name="T73" fmla="*/ 124 h 190"/>
              <a:gd name="T74" fmla="*/ 27 w 190"/>
              <a:gd name="T75" fmla="*/ 149 h 190"/>
              <a:gd name="T76" fmla="*/ 63 w 190"/>
              <a:gd name="T77" fmla="*/ 147 h 190"/>
              <a:gd name="T78" fmla="*/ 78 w 190"/>
              <a:gd name="T79" fmla="*/ 153 h 190"/>
              <a:gd name="T80" fmla="*/ 85 w 190"/>
              <a:gd name="T81"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6EA2E81B-B9FF-104F-9ACD-DBF612BCBDF0}"/>
              </a:ext>
            </a:extLst>
          </p:cNvPr>
          <p:cNvSpPr>
            <a:spLocks noEditPoints="1"/>
          </p:cNvSpPr>
          <p:nvPr/>
        </p:nvSpPr>
        <p:spPr bwMode="auto">
          <a:xfrm>
            <a:off x="5207477" y="1884042"/>
            <a:ext cx="107540" cy="106304"/>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4 h 56"/>
              <a:gd name="T12" fmla="*/ 4 w 56"/>
              <a:gd name="T13" fmla="*/ 28 h 56"/>
              <a:gd name="T14" fmla="*/ 28 w 56"/>
              <a:gd name="T15" fmla="*/ 52 h 56"/>
              <a:gd name="T16" fmla="*/ 52 w 56"/>
              <a:gd name="T17" fmla="*/ 28 h 56"/>
              <a:gd name="T18" fmla="*/ 28 w 56"/>
              <a:gd name="T1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7B150D3B-6B04-D649-95FA-7042710F380C}"/>
              </a:ext>
            </a:extLst>
          </p:cNvPr>
          <p:cNvSpPr>
            <a:spLocks noEditPoints="1"/>
          </p:cNvSpPr>
          <p:nvPr/>
        </p:nvSpPr>
        <p:spPr bwMode="auto">
          <a:xfrm>
            <a:off x="5814401" y="1751780"/>
            <a:ext cx="348580" cy="347343"/>
          </a:xfrm>
          <a:custGeom>
            <a:avLst/>
            <a:gdLst>
              <a:gd name="T0" fmla="*/ 77 w 183"/>
              <a:gd name="T1" fmla="*/ 165 h 182"/>
              <a:gd name="T2" fmla="*/ 46 w 183"/>
              <a:gd name="T3" fmla="*/ 171 h 182"/>
              <a:gd name="T4" fmla="*/ 35 w 183"/>
              <a:gd name="T5" fmla="*/ 164 h 182"/>
              <a:gd name="T6" fmla="*/ 29 w 183"/>
              <a:gd name="T7" fmla="*/ 133 h 182"/>
              <a:gd name="T8" fmla="*/ 18 w 183"/>
              <a:gd name="T9" fmla="*/ 106 h 182"/>
              <a:gd name="T10" fmla="*/ 0 w 183"/>
              <a:gd name="T11" fmla="*/ 80 h 182"/>
              <a:gd name="T12" fmla="*/ 3 w 183"/>
              <a:gd name="T13" fmla="*/ 67 h 182"/>
              <a:gd name="T14" fmla="*/ 29 w 183"/>
              <a:gd name="T15" fmla="*/ 49 h 182"/>
              <a:gd name="T16" fmla="*/ 49 w 183"/>
              <a:gd name="T17" fmla="*/ 29 h 182"/>
              <a:gd name="T18" fmla="*/ 67 w 183"/>
              <a:gd name="T19" fmla="*/ 3 h 182"/>
              <a:gd name="T20" fmla="*/ 80 w 183"/>
              <a:gd name="T21" fmla="*/ 0 h 182"/>
              <a:gd name="T22" fmla="*/ 107 w 183"/>
              <a:gd name="T23" fmla="*/ 17 h 182"/>
              <a:gd name="T24" fmla="*/ 133 w 183"/>
              <a:gd name="T25" fmla="*/ 28 h 182"/>
              <a:gd name="T26" fmla="*/ 164 w 183"/>
              <a:gd name="T27" fmla="*/ 35 h 182"/>
              <a:gd name="T28" fmla="*/ 171 w 183"/>
              <a:gd name="T29" fmla="*/ 46 h 182"/>
              <a:gd name="T30" fmla="*/ 165 w 183"/>
              <a:gd name="T31" fmla="*/ 77 h 182"/>
              <a:gd name="T32" fmla="*/ 165 w 183"/>
              <a:gd name="T33" fmla="*/ 106 h 182"/>
              <a:gd name="T34" fmla="*/ 171 w 183"/>
              <a:gd name="T35" fmla="*/ 136 h 182"/>
              <a:gd name="T36" fmla="*/ 164 w 183"/>
              <a:gd name="T37" fmla="*/ 148 h 182"/>
              <a:gd name="T38" fmla="*/ 133 w 183"/>
              <a:gd name="T39" fmla="*/ 154 h 182"/>
              <a:gd name="T40" fmla="*/ 107 w 183"/>
              <a:gd name="T41" fmla="*/ 165 h 182"/>
              <a:gd name="T42" fmla="*/ 87 w 183"/>
              <a:gd name="T43" fmla="*/ 174 h 182"/>
              <a:gd name="T44" fmla="*/ 102 w 183"/>
              <a:gd name="T45" fmla="*/ 158 h 182"/>
              <a:gd name="T46" fmla="*/ 119 w 183"/>
              <a:gd name="T47" fmla="*/ 170 h 182"/>
              <a:gd name="T48" fmla="*/ 127 w 183"/>
              <a:gd name="T49" fmla="*/ 149 h 182"/>
              <a:gd name="T50" fmla="*/ 147 w 183"/>
              <a:gd name="T51" fmla="*/ 153 h 182"/>
              <a:gd name="T52" fmla="*/ 146 w 183"/>
              <a:gd name="T53" fmla="*/ 131 h 182"/>
              <a:gd name="T54" fmla="*/ 167 w 183"/>
              <a:gd name="T55" fmla="*/ 127 h 182"/>
              <a:gd name="T56" fmla="*/ 157 w 183"/>
              <a:gd name="T57" fmla="*/ 107 h 182"/>
              <a:gd name="T58" fmla="*/ 175 w 183"/>
              <a:gd name="T59" fmla="*/ 96 h 182"/>
              <a:gd name="T60" fmla="*/ 158 w 183"/>
              <a:gd name="T61" fmla="*/ 81 h 182"/>
              <a:gd name="T62" fmla="*/ 170 w 183"/>
              <a:gd name="T63" fmla="*/ 64 h 182"/>
              <a:gd name="T64" fmla="*/ 149 w 183"/>
              <a:gd name="T65" fmla="*/ 56 h 182"/>
              <a:gd name="T66" fmla="*/ 154 w 183"/>
              <a:gd name="T67" fmla="*/ 36 h 182"/>
              <a:gd name="T68" fmla="*/ 131 w 183"/>
              <a:gd name="T69" fmla="*/ 37 h 182"/>
              <a:gd name="T70" fmla="*/ 128 w 183"/>
              <a:gd name="T71" fmla="*/ 16 h 182"/>
              <a:gd name="T72" fmla="*/ 107 w 183"/>
              <a:gd name="T73" fmla="*/ 26 h 182"/>
              <a:gd name="T74" fmla="*/ 96 w 183"/>
              <a:gd name="T75" fmla="*/ 8 h 182"/>
              <a:gd name="T76" fmla="*/ 81 w 183"/>
              <a:gd name="T77" fmla="*/ 25 h 182"/>
              <a:gd name="T78" fmla="*/ 64 w 183"/>
              <a:gd name="T79" fmla="*/ 13 h 182"/>
              <a:gd name="T80" fmla="*/ 57 w 183"/>
              <a:gd name="T81" fmla="*/ 34 h 182"/>
              <a:gd name="T82" fmla="*/ 36 w 183"/>
              <a:gd name="T83" fmla="*/ 29 h 182"/>
              <a:gd name="T84" fmla="*/ 37 w 183"/>
              <a:gd name="T85" fmla="*/ 51 h 182"/>
              <a:gd name="T86" fmla="*/ 16 w 183"/>
              <a:gd name="T87" fmla="*/ 55 h 182"/>
              <a:gd name="T88" fmla="*/ 26 w 183"/>
              <a:gd name="T89" fmla="*/ 75 h 182"/>
              <a:gd name="T90" fmla="*/ 8 w 183"/>
              <a:gd name="T91" fmla="*/ 87 h 182"/>
              <a:gd name="T92" fmla="*/ 25 w 183"/>
              <a:gd name="T93" fmla="*/ 102 h 182"/>
              <a:gd name="T94" fmla="*/ 13 w 183"/>
              <a:gd name="T95" fmla="*/ 119 h 182"/>
              <a:gd name="T96" fmla="*/ 34 w 183"/>
              <a:gd name="T97" fmla="*/ 126 h 182"/>
              <a:gd name="T98" fmla="*/ 29 w 183"/>
              <a:gd name="T99" fmla="*/ 147 h 182"/>
              <a:gd name="T100" fmla="*/ 52 w 183"/>
              <a:gd name="T101" fmla="*/ 146 h 182"/>
              <a:gd name="T102" fmla="*/ 55 w 183"/>
              <a:gd name="T103" fmla="*/ 166 h 182"/>
              <a:gd name="T104" fmla="*/ 76 w 183"/>
              <a:gd name="T105" fmla="*/ 157 h 182"/>
              <a:gd name="T106" fmla="*/ 87 w 183"/>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82">
                <a:moveTo>
                  <a:pt x="103" y="182"/>
                </a:moveTo>
                <a:cubicBezTo>
                  <a:pt x="80" y="182"/>
                  <a:pt x="80" y="182"/>
                  <a:pt x="80" y="182"/>
                </a:cubicBezTo>
                <a:cubicBezTo>
                  <a:pt x="77" y="165"/>
                  <a:pt x="77" y="165"/>
                  <a:pt x="77" y="165"/>
                </a:cubicBezTo>
                <a:cubicBezTo>
                  <a:pt x="77" y="165"/>
                  <a:pt x="77" y="165"/>
                  <a:pt x="77" y="165"/>
                </a:cubicBezTo>
                <a:cubicBezTo>
                  <a:pt x="67" y="180"/>
                  <a:pt x="67" y="180"/>
                  <a:pt x="67" y="180"/>
                </a:cubicBezTo>
                <a:cubicBezTo>
                  <a:pt x="46" y="171"/>
                  <a:pt x="46" y="171"/>
                  <a:pt x="46" y="171"/>
                </a:cubicBezTo>
                <a:cubicBezTo>
                  <a:pt x="50" y="154"/>
                  <a:pt x="50" y="154"/>
                  <a:pt x="50" y="154"/>
                </a:cubicBezTo>
                <a:cubicBezTo>
                  <a:pt x="50" y="154"/>
                  <a:pt x="50" y="154"/>
                  <a:pt x="49" y="154"/>
                </a:cubicBezTo>
                <a:cubicBezTo>
                  <a:pt x="35" y="164"/>
                  <a:pt x="35" y="164"/>
                  <a:pt x="35" y="164"/>
                </a:cubicBezTo>
                <a:cubicBezTo>
                  <a:pt x="19" y="148"/>
                  <a:pt x="19" y="148"/>
                  <a:pt x="19" y="148"/>
                </a:cubicBezTo>
                <a:cubicBezTo>
                  <a:pt x="29" y="133"/>
                  <a:pt x="29" y="133"/>
                  <a:pt x="29" y="133"/>
                </a:cubicBezTo>
                <a:cubicBezTo>
                  <a:pt x="29" y="133"/>
                  <a:pt x="29" y="133"/>
                  <a:pt x="29" y="133"/>
                </a:cubicBezTo>
                <a:cubicBezTo>
                  <a:pt x="12" y="136"/>
                  <a:pt x="12" y="136"/>
                  <a:pt x="12" y="136"/>
                </a:cubicBezTo>
                <a:cubicBezTo>
                  <a:pt x="3" y="116"/>
                  <a:pt x="3" y="116"/>
                  <a:pt x="3" y="116"/>
                </a:cubicBezTo>
                <a:cubicBezTo>
                  <a:pt x="18" y="106"/>
                  <a:pt x="18" y="106"/>
                  <a:pt x="18" y="106"/>
                </a:cubicBezTo>
                <a:cubicBezTo>
                  <a:pt x="18" y="106"/>
                  <a:pt x="18" y="106"/>
                  <a:pt x="18" y="106"/>
                </a:cubicBezTo>
                <a:cubicBezTo>
                  <a:pt x="0" y="102"/>
                  <a:pt x="0" y="102"/>
                  <a:pt x="0" y="102"/>
                </a:cubicBezTo>
                <a:cubicBezTo>
                  <a:pt x="0" y="80"/>
                  <a:pt x="0" y="80"/>
                  <a:pt x="0" y="80"/>
                </a:cubicBezTo>
                <a:cubicBezTo>
                  <a:pt x="18" y="77"/>
                  <a:pt x="18" y="77"/>
                  <a:pt x="18" y="77"/>
                </a:cubicBezTo>
                <a:cubicBezTo>
                  <a:pt x="18" y="77"/>
                  <a:pt x="18" y="76"/>
                  <a:pt x="18" y="76"/>
                </a:cubicBezTo>
                <a:cubicBezTo>
                  <a:pt x="3" y="67"/>
                  <a:pt x="3" y="67"/>
                  <a:pt x="3" y="67"/>
                </a:cubicBezTo>
                <a:cubicBezTo>
                  <a:pt x="12" y="46"/>
                  <a:pt x="12" y="46"/>
                  <a:pt x="12" y="46"/>
                </a:cubicBezTo>
                <a:cubicBezTo>
                  <a:pt x="29" y="50"/>
                  <a:pt x="29" y="50"/>
                  <a:pt x="29" y="50"/>
                </a:cubicBezTo>
                <a:cubicBezTo>
                  <a:pt x="29" y="49"/>
                  <a:pt x="29" y="49"/>
                  <a:pt x="29" y="49"/>
                </a:cubicBezTo>
                <a:cubicBezTo>
                  <a:pt x="19" y="35"/>
                  <a:pt x="19" y="35"/>
                  <a:pt x="19" y="35"/>
                </a:cubicBezTo>
                <a:cubicBezTo>
                  <a:pt x="35" y="19"/>
                  <a:pt x="35" y="19"/>
                  <a:pt x="35" y="19"/>
                </a:cubicBezTo>
                <a:cubicBezTo>
                  <a:pt x="49" y="29"/>
                  <a:pt x="49" y="29"/>
                  <a:pt x="49" y="29"/>
                </a:cubicBezTo>
                <a:cubicBezTo>
                  <a:pt x="50" y="29"/>
                  <a:pt x="50" y="28"/>
                  <a:pt x="50" y="28"/>
                </a:cubicBezTo>
                <a:cubicBezTo>
                  <a:pt x="46" y="11"/>
                  <a:pt x="46" y="11"/>
                  <a:pt x="46" y="11"/>
                </a:cubicBezTo>
                <a:cubicBezTo>
                  <a:pt x="67" y="3"/>
                  <a:pt x="67" y="3"/>
                  <a:pt x="67" y="3"/>
                </a:cubicBezTo>
                <a:cubicBezTo>
                  <a:pt x="77" y="17"/>
                  <a:pt x="77" y="17"/>
                  <a:pt x="77" y="17"/>
                </a:cubicBezTo>
                <a:cubicBezTo>
                  <a:pt x="77" y="17"/>
                  <a:pt x="77" y="17"/>
                  <a:pt x="77" y="17"/>
                </a:cubicBezTo>
                <a:cubicBezTo>
                  <a:pt x="80" y="0"/>
                  <a:pt x="80" y="0"/>
                  <a:pt x="80" y="0"/>
                </a:cubicBezTo>
                <a:cubicBezTo>
                  <a:pt x="103" y="0"/>
                  <a:pt x="103" y="0"/>
                  <a:pt x="103" y="0"/>
                </a:cubicBezTo>
                <a:cubicBezTo>
                  <a:pt x="106" y="17"/>
                  <a:pt x="106" y="17"/>
                  <a:pt x="106" y="17"/>
                </a:cubicBezTo>
                <a:cubicBezTo>
                  <a:pt x="106" y="17"/>
                  <a:pt x="106" y="17"/>
                  <a:pt x="107" y="17"/>
                </a:cubicBezTo>
                <a:cubicBezTo>
                  <a:pt x="116" y="3"/>
                  <a:pt x="116" y="3"/>
                  <a:pt x="116" y="3"/>
                </a:cubicBezTo>
                <a:cubicBezTo>
                  <a:pt x="137" y="11"/>
                  <a:pt x="137" y="11"/>
                  <a:pt x="137" y="11"/>
                </a:cubicBezTo>
                <a:cubicBezTo>
                  <a:pt x="133" y="28"/>
                  <a:pt x="133" y="28"/>
                  <a:pt x="133" y="28"/>
                </a:cubicBezTo>
                <a:cubicBezTo>
                  <a:pt x="133" y="28"/>
                  <a:pt x="133" y="29"/>
                  <a:pt x="134" y="29"/>
                </a:cubicBezTo>
                <a:cubicBezTo>
                  <a:pt x="148" y="19"/>
                  <a:pt x="148" y="19"/>
                  <a:pt x="148" y="19"/>
                </a:cubicBezTo>
                <a:cubicBezTo>
                  <a:pt x="164" y="35"/>
                  <a:pt x="164" y="35"/>
                  <a:pt x="164" y="35"/>
                </a:cubicBezTo>
                <a:cubicBezTo>
                  <a:pt x="154" y="49"/>
                  <a:pt x="154" y="49"/>
                  <a:pt x="154" y="49"/>
                </a:cubicBezTo>
                <a:cubicBezTo>
                  <a:pt x="154" y="49"/>
                  <a:pt x="154" y="49"/>
                  <a:pt x="154" y="50"/>
                </a:cubicBezTo>
                <a:cubicBezTo>
                  <a:pt x="171" y="46"/>
                  <a:pt x="171" y="46"/>
                  <a:pt x="171" y="46"/>
                </a:cubicBezTo>
                <a:cubicBezTo>
                  <a:pt x="180" y="67"/>
                  <a:pt x="180" y="67"/>
                  <a:pt x="180" y="67"/>
                </a:cubicBezTo>
                <a:cubicBezTo>
                  <a:pt x="165" y="76"/>
                  <a:pt x="165" y="76"/>
                  <a:pt x="165" y="76"/>
                </a:cubicBezTo>
                <a:cubicBezTo>
                  <a:pt x="165" y="76"/>
                  <a:pt x="165" y="77"/>
                  <a:pt x="165" y="77"/>
                </a:cubicBezTo>
                <a:cubicBezTo>
                  <a:pt x="183" y="80"/>
                  <a:pt x="183" y="80"/>
                  <a:pt x="183" y="80"/>
                </a:cubicBezTo>
                <a:cubicBezTo>
                  <a:pt x="183" y="102"/>
                  <a:pt x="183" y="102"/>
                  <a:pt x="183" y="102"/>
                </a:cubicBezTo>
                <a:cubicBezTo>
                  <a:pt x="165" y="106"/>
                  <a:pt x="165" y="106"/>
                  <a:pt x="165" y="106"/>
                </a:cubicBezTo>
                <a:cubicBezTo>
                  <a:pt x="165" y="106"/>
                  <a:pt x="165" y="106"/>
                  <a:pt x="165" y="106"/>
                </a:cubicBezTo>
                <a:cubicBezTo>
                  <a:pt x="180" y="116"/>
                  <a:pt x="180" y="116"/>
                  <a:pt x="180" y="116"/>
                </a:cubicBezTo>
                <a:cubicBezTo>
                  <a:pt x="171" y="136"/>
                  <a:pt x="171" y="136"/>
                  <a:pt x="171" y="136"/>
                </a:cubicBezTo>
                <a:cubicBezTo>
                  <a:pt x="154" y="133"/>
                  <a:pt x="154" y="133"/>
                  <a:pt x="154" y="133"/>
                </a:cubicBezTo>
                <a:cubicBezTo>
                  <a:pt x="154" y="133"/>
                  <a:pt x="154" y="133"/>
                  <a:pt x="154" y="133"/>
                </a:cubicBezTo>
                <a:cubicBezTo>
                  <a:pt x="164" y="148"/>
                  <a:pt x="164" y="148"/>
                  <a:pt x="164" y="148"/>
                </a:cubicBezTo>
                <a:cubicBezTo>
                  <a:pt x="148" y="164"/>
                  <a:pt x="148" y="164"/>
                  <a:pt x="148" y="164"/>
                </a:cubicBezTo>
                <a:cubicBezTo>
                  <a:pt x="134" y="154"/>
                  <a:pt x="134" y="154"/>
                  <a:pt x="134" y="154"/>
                </a:cubicBezTo>
                <a:cubicBezTo>
                  <a:pt x="133" y="154"/>
                  <a:pt x="133" y="154"/>
                  <a:pt x="133" y="154"/>
                </a:cubicBezTo>
                <a:cubicBezTo>
                  <a:pt x="137" y="171"/>
                  <a:pt x="137" y="171"/>
                  <a:pt x="137" y="171"/>
                </a:cubicBezTo>
                <a:cubicBezTo>
                  <a:pt x="116" y="180"/>
                  <a:pt x="116" y="180"/>
                  <a:pt x="116" y="180"/>
                </a:cubicBezTo>
                <a:cubicBezTo>
                  <a:pt x="107" y="165"/>
                  <a:pt x="107" y="165"/>
                  <a:pt x="107" y="165"/>
                </a:cubicBezTo>
                <a:cubicBezTo>
                  <a:pt x="106" y="165"/>
                  <a:pt x="106" y="165"/>
                  <a:pt x="106" y="165"/>
                </a:cubicBezTo>
                <a:lnTo>
                  <a:pt x="103" y="182"/>
                </a:lnTo>
                <a:close/>
                <a:moveTo>
                  <a:pt x="87" y="174"/>
                </a:moveTo>
                <a:cubicBezTo>
                  <a:pt x="96" y="174"/>
                  <a:pt x="96" y="174"/>
                  <a:pt x="96" y="174"/>
                </a:cubicBezTo>
                <a:cubicBezTo>
                  <a:pt x="99" y="158"/>
                  <a:pt x="99" y="158"/>
                  <a:pt x="99" y="158"/>
                </a:cubicBezTo>
                <a:cubicBezTo>
                  <a:pt x="102" y="158"/>
                  <a:pt x="102" y="158"/>
                  <a:pt x="102" y="158"/>
                </a:cubicBezTo>
                <a:cubicBezTo>
                  <a:pt x="104" y="157"/>
                  <a:pt x="106" y="157"/>
                  <a:pt x="107" y="157"/>
                </a:cubicBezTo>
                <a:cubicBezTo>
                  <a:pt x="110" y="156"/>
                  <a:pt x="110" y="156"/>
                  <a:pt x="110" y="156"/>
                </a:cubicBezTo>
                <a:cubicBezTo>
                  <a:pt x="119" y="170"/>
                  <a:pt x="119" y="170"/>
                  <a:pt x="119" y="170"/>
                </a:cubicBezTo>
                <a:cubicBezTo>
                  <a:pt x="128" y="166"/>
                  <a:pt x="128" y="166"/>
                  <a:pt x="128" y="166"/>
                </a:cubicBezTo>
                <a:cubicBezTo>
                  <a:pt x="124" y="150"/>
                  <a:pt x="124" y="150"/>
                  <a:pt x="124" y="150"/>
                </a:cubicBezTo>
                <a:cubicBezTo>
                  <a:pt x="127" y="149"/>
                  <a:pt x="127" y="149"/>
                  <a:pt x="127" y="149"/>
                </a:cubicBezTo>
                <a:cubicBezTo>
                  <a:pt x="128" y="148"/>
                  <a:pt x="130" y="147"/>
                  <a:pt x="131" y="146"/>
                </a:cubicBezTo>
                <a:cubicBezTo>
                  <a:pt x="134" y="144"/>
                  <a:pt x="134" y="144"/>
                  <a:pt x="134" y="144"/>
                </a:cubicBezTo>
                <a:cubicBezTo>
                  <a:pt x="147" y="153"/>
                  <a:pt x="147" y="153"/>
                  <a:pt x="147" y="153"/>
                </a:cubicBezTo>
                <a:cubicBezTo>
                  <a:pt x="154" y="147"/>
                  <a:pt x="154" y="147"/>
                  <a:pt x="154" y="147"/>
                </a:cubicBezTo>
                <a:cubicBezTo>
                  <a:pt x="144" y="133"/>
                  <a:pt x="144" y="133"/>
                  <a:pt x="144" y="133"/>
                </a:cubicBezTo>
                <a:cubicBezTo>
                  <a:pt x="146" y="131"/>
                  <a:pt x="146" y="131"/>
                  <a:pt x="146" y="131"/>
                </a:cubicBezTo>
                <a:cubicBezTo>
                  <a:pt x="147" y="129"/>
                  <a:pt x="148" y="128"/>
                  <a:pt x="149" y="126"/>
                </a:cubicBezTo>
                <a:cubicBezTo>
                  <a:pt x="150" y="124"/>
                  <a:pt x="150" y="124"/>
                  <a:pt x="150" y="124"/>
                </a:cubicBezTo>
                <a:cubicBezTo>
                  <a:pt x="167" y="127"/>
                  <a:pt x="167" y="127"/>
                  <a:pt x="167" y="127"/>
                </a:cubicBezTo>
                <a:cubicBezTo>
                  <a:pt x="170" y="119"/>
                  <a:pt x="170" y="119"/>
                  <a:pt x="170" y="119"/>
                </a:cubicBezTo>
                <a:cubicBezTo>
                  <a:pt x="156" y="110"/>
                  <a:pt x="156" y="110"/>
                  <a:pt x="156" y="110"/>
                </a:cubicBezTo>
                <a:cubicBezTo>
                  <a:pt x="157" y="107"/>
                  <a:pt x="157" y="107"/>
                  <a:pt x="157" y="107"/>
                </a:cubicBezTo>
                <a:cubicBezTo>
                  <a:pt x="157" y="105"/>
                  <a:pt x="158" y="103"/>
                  <a:pt x="158" y="102"/>
                </a:cubicBezTo>
                <a:cubicBezTo>
                  <a:pt x="158" y="99"/>
                  <a:pt x="158" y="99"/>
                  <a:pt x="158" y="99"/>
                </a:cubicBezTo>
                <a:cubicBezTo>
                  <a:pt x="175" y="96"/>
                  <a:pt x="175" y="96"/>
                  <a:pt x="175" y="96"/>
                </a:cubicBezTo>
                <a:cubicBezTo>
                  <a:pt x="175" y="87"/>
                  <a:pt x="175" y="87"/>
                  <a:pt x="175" y="87"/>
                </a:cubicBezTo>
                <a:cubicBezTo>
                  <a:pt x="158" y="84"/>
                  <a:pt x="158" y="84"/>
                  <a:pt x="158" y="84"/>
                </a:cubicBezTo>
                <a:cubicBezTo>
                  <a:pt x="158" y="81"/>
                  <a:pt x="158" y="81"/>
                  <a:pt x="158" y="81"/>
                </a:cubicBezTo>
                <a:cubicBezTo>
                  <a:pt x="158" y="79"/>
                  <a:pt x="157" y="77"/>
                  <a:pt x="157" y="75"/>
                </a:cubicBezTo>
                <a:cubicBezTo>
                  <a:pt x="156" y="72"/>
                  <a:pt x="156" y="72"/>
                  <a:pt x="156" y="72"/>
                </a:cubicBezTo>
                <a:cubicBezTo>
                  <a:pt x="170" y="64"/>
                  <a:pt x="170" y="64"/>
                  <a:pt x="170" y="64"/>
                </a:cubicBezTo>
                <a:cubicBezTo>
                  <a:pt x="167" y="55"/>
                  <a:pt x="167" y="55"/>
                  <a:pt x="167" y="55"/>
                </a:cubicBezTo>
                <a:cubicBezTo>
                  <a:pt x="151" y="59"/>
                  <a:pt x="151" y="59"/>
                  <a:pt x="151" y="59"/>
                </a:cubicBezTo>
                <a:cubicBezTo>
                  <a:pt x="149" y="56"/>
                  <a:pt x="149" y="56"/>
                  <a:pt x="149" y="56"/>
                </a:cubicBezTo>
                <a:cubicBezTo>
                  <a:pt x="148" y="55"/>
                  <a:pt x="147" y="53"/>
                  <a:pt x="146" y="51"/>
                </a:cubicBezTo>
                <a:cubicBezTo>
                  <a:pt x="144" y="49"/>
                  <a:pt x="144" y="49"/>
                  <a:pt x="144" y="49"/>
                </a:cubicBezTo>
                <a:cubicBezTo>
                  <a:pt x="154" y="36"/>
                  <a:pt x="154" y="36"/>
                  <a:pt x="154" y="36"/>
                </a:cubicBezTo>
                <a:cubicBezTo>
                  <a:pt x="147" y="29"/>
                  <a:pt x="147" y="29"/>
                  <a:pt x="147" y="29"/>
                </a:cubicBezTo>
                <a:cubicBezTo>
                  <a:pt x="134" y="38"/>
                  <a:pt x="134" y="38"/>
                  <a:pt x="134" y="38"/>
                </a:cubicBezTo>
                <a:cubicBezTo>
                  <a:pt x="131" y="37"/>
                  <a:pt x="131" y="37"/>
                  <a:pt x="131" y="37"/>
                </a:cubicBezTo>
                <a:cubicBezTo>
                  <a:pt x="130" y="36"/>
                  <a:pt x="128" y="35"/>
                  <a:pt x="127" y="34"/>
                </a:cubicBezTo>
                <a:cubicBezTo>
                  <a:pt x="124" y="32"/>
                  <a:pt x="124" y="32"/>
                  <a:pt x="124" y="32"/>
                </a:cubicBezTo>
                <a:cubicBezTo>
                  <a:pt x="128" y="16"/>
                  <a:pt x="128" y="16"/>
                  <a:pt x="128" y="16"/>
                </a:cubicBezTo>
                <a:cubicBezTo>
                  <a:pt x="119" y="13"/>
                  <a:pt x="119" y="13"/>
                  <a:pt x="119" y="13"/>
                </a:cubicBezTo>
                <a:cubicBezTo>
                  <a:pt x="110" y="26"/>
                  <a:pt x="110" y="26"/>
                  <a:pt x="110" y="26"/>
                </a:cubicBezTo>
                <a:cubicBezTo>
                  <a:pt x="107" y="26"/>
                  <a:pt x="107" y="26"/>
                  <a:pt x="107" y="26"/>
                </a:cubicBezTo>
                <a:cubicBezTo>
                  <a:pt x="106" y="25"/>
                  <a:pt x="104" y="25"/>
                  <a:pt x="102" y="25"/>
                </a:cubicBezTo>
                <a:cubicBezTo>
                  <a:pt x="99" y="24"/>
                  <a:pt x="99" y="24"/>
                  <a:pt x="99" y="24"/>
                </a:cubicBezTo>
                <a:cubicBezTo>
                  <a:pt x="96" y="8"/>
                  <a:pt x="96" y="8"/>
                  <a:pt x="96" y="8"/>
                </a:cubicBezTo>
                <a:cubicBezTo>
                  <a:pt x="87" y="8"/>
                  <a:pt x="87" y="8"/>
                  <a:pt x="87" y="8"/>
                </a:cubicBezTo>
                <a:cubicBezTo>
                  <a:pt x="84" y="24"/>
                  <a:pt x="84" y="24"/>
                  <a:pt x="84" y="24"/>
                </a:cubicBezTo>
                <a:cubicBezTo>
                  <a:pt x="81" y="25"/>
                  <a:pt x="81" y="25"/>
                  <a:pt x="81" y="25"/>
                </a:cubicBezTo>
                <a:cubicBezTo>
                  <a:pt x="79" y="25"/>
                  <a:pt x="77" y="25"/>
                  <a:pt x="76" y="26"/>
                </a:cubicBezTo>
                <a:cubicBezTo>
                  <a:pt x="73" y="26"/>
                  <a:pt x="73" y="26"/>
                  <a:pt x="73" y="26"/>
                </a:cubicBezTo>
                <a:cubicBezTo>
                  <a:pt x="64" y="13"/>
                  <a:pt x="64" y="13"/>
                  <a:pt x="64" y="13"/>
                </a:cubicBezTo>
                <a:cubicBezTo>
                  <a:pt x="55" y="16"/>
                  <a:pt x="55" y="16"/>
                  <a:pt x="55" y="16"/>
                </a:cubicBezTo>
                <a:cubicBezTo>
                  <a:pt x="59" y="32"/>
                  <a:pt x="59" y="32"/>
                  <a:pt x="59" y="32"/>
                </a:cubicBezTo>
                <a:cubicBezTo>
                  <a:pt x="57" y="34"/>
                  <a:pt x="57" y="34"/>
                  <a:pt x="57" y="34"/>
                </a:cubicBezTo>
                <a:cubicBezTo>
                  <a:pt x="55" y="35"/>
                  <a:pt x="53" y="36"/>
                  <a:pt x="52" y="37"/>
                </a:cubicBezTo>
                <a:cubicBezTo>
                  <a:pt x="50" y="39"/>
                  <a:pt x="50" y="39"/>
                  <a:pt x="50" y="39"/>
                </a:cubicBezTo>
                <a:cubicBezTo>
                  <a:pt x="36" y="29"/>
                  <a:pt x="36" y="29"/>
                  <a:pt x="36" y="29"/>
                </a:cubicBezTo>
                <a:cubicBezTo>
                  <a:pt x="29" y="36"/>
                  <a:pt x="29" y="36"/>
                  <a:pt x="29" y="36"/>
                </a:cubicBezTo>
                <a:cubicBezTo>
                  <a:pt x="39" y="49"/>
                  <a:pt x="39" y="49"/>
                  <a:pt x="39" y="49"/>
                </a:cubicBezTo>
                <a:cubicBezTo>
                  <a:pt x="37" y="51"/>
                  <a:pt x="37" y="51"/>
                  <a:pt x="37" y="51"/>
                </a:cubicBezTo>
                <a:cubicBezTo>
                  <a:pt x="36" y="53"/>
                  <a:pt x="35" y="55"/>
                  <a:pt x="34" y="56"/>
                </a:cubicBezTo>
                <a:cubicBezTo>
                  <a:pt x="33" y="59"/>
                  <a:pt x="33" y="59"/>
                  <a:pt x="33" y="59"/>
                </a:cubicBezTo>
                <a:cubicBezTo>
                  <a:pt x="16" y="55"/>
                  <a:pt x="16" y="55"/>
                  <a:pt x="16" y="55"/>
                </a:cubicBezTo>
                <a:cubicBezTo>
                  <a:pt x="13" y="64"/>
                  <a:pt x="13" y="64"/>
                  <a:pt x="13" y="64"/>
                </a:cubicBezTo>
                <a:cubicBezTo>
                  <a:pt x="27" y="72"/>
                  <a:pt x="27" y="72"/>
                  <a:pt x="27" y="72"/>
                </a:cubicBezTo>
                <a:cubicBezTo>
                  <a:pt x="26" y="75"/>
                  <a:pt x="26" y="75"/>
                  <a:pt x="26" y="75"/>
                </a:cubicBezTo>
                <a:cubicBezTo>
                  <a:pt x="26" y="77"/>
                  <a:pt x="25" y="79"/>
                  <a:pt x="25" y="81"/>
                </a:cubicBezTo>
                <a:cubicBezTo>
                  <a:pt x="25" y="84"/>
                  <a:pt x="25" y="84"/>
                  <a:pt x="25" y="84"/>
                </a:cubicBezTo>
                <a:cubicBezTo>
                  <a:pt x="8" y="87"/>
                  <a:pt x="8" y="87"/>
                  <a:pt x="8" y="87"/>
                </a:cubicBezTo>
                <a:cubicBezTo>
                  <a:pt x="8" y="96"/>
                  <a:pt x="8" y="96"/>
                  <a:pt x="8" y="96"/>
                </a:cubicBezTo>
                <a:cubicBezTo>
                  <a:pt x="25" y="99"/>
                  <a:pt x="25" y="99"/>
                  <a:pt x="25" y="99"/>
                </a:cubicBezTo>
                <a:cubicBezTo>
                  <a:pt x="25" y="102"/>
                  <a:pt x="25" y="102"/>
                  <a:pt x="25" y="102"/>
                </a:cubicBezTo>
                <a:cubicBezTo>
                  <a:pt x="25" y="103"/>
                  <a:pt x="26" y="105"/>
                  <a:pt x="26" y="107"/>
                </a:cubicBezTo>
                <a:cubicBezTo>
                  <a:pt x="27" y="110"/>
                  <a:pt x="27" y="110"/>
                  <a:pt x="27" y="110"/>
                </a:cubicBezTo>
                <a:cubicBezTo>
                  <a:pt x="13" y="119"/>
                  <a:pt x="13" y="119"/>
                  <a:pt x="13" y="119"/>
                </a:cubicBezTo>
                <a:cubicBezTo>
                  <a:pt x="16" y="127"/>
                  <a:pt x="16" y="127"/>
                  <a:pt x="16" y="127"/>
                </a:cubicBezTo>
                <a:cubicBezTo>
                  <a:pt x="33" y="124"/>
                  <a:pt x="33" y="124"/>
                  <a:pt x="33" y="124"/>
                </a:cubicBezTo>
                <a:cubicBezTo>
                  <a:pt x="34" y="126"/>
                  <a:pt x="34" y="126"/>
                  <a:pt x="34" y="126"/>
                </a:cubicBezTo>
                <a:cubicBezTo>
                  <a:pt x="35" y="128"/>
                  <a:pt x="36" y="129"/>
                  <a:pt x="37" y="131"/>
                </a:cubicBezTo>
                <a:cubicBezTo>
                  <a:pt x="39" y="133"/>
                  <a:pt x="39" y="133"/>
                  <a:pt x="39" y="133"/>
                </a:cubicBezTo>
                <a:cubicBezTo>
                  <a:pt x="29" y="147"/>
                  <a:pt x="29" y="147"/>
                  <a:pt x="29" y="147"/>
                </a:cubicBezTo>
                <a:cubicBezTo>
                  <a:pt x="36" y="153"/>
                  <a:pt x="36" y="153"/>
                  <a:pt x="36" y="153"/>
                </a:cubicBezTo>
                <a:cubicBezTo>
                  <a:pt x="50" y="144"/>
                  <a:pt x="50" y="144"/>
                  <a:pt x="50" y="144"/>
                </a:cubicBezTo>
                <a:cubicBezTo>
                  <a:pt x="52" y="146"/>
                  <a:pt x="52" y="146"/>
                  <a:pt x="52" y="146"/>
                </a:cubicBezTo>
                <a:cubicBezTo>
                  <a:pt x="53" y="147"/>
                  <a:pt x="55" y="148"/>
                  <a:pt x="56" y="149"/>
                </a:cubicBezTo>
                <a:cubicBezTo>
                  <a:pt x="59" y="150"/>
                  <a:pt x="59" y="150"/>
                  <a:pt x="59" y="150"/>
                </a:cubicBezTo>
                <a:cubicBezTo>
                  <a:pt x="55" y="166"/>
                  <a:pt x="55" y="166"/>
                  <a:pt x="55" y="166"/>
                </a:cubicBezTo>
                <a:cubicBezTo>
                  <a:pt x="64" y="170"/>
                  <a:pt x="64" y="170"/>
                  <a:pt x="64" y="170"/>
                </a:cubicBezTo>
                <a:cubicBezTo>
                  <a:pt x="73" y="156"/>
                  <a:pt x="73" y="156"/>
                  <a:pt x="73" y="156"/>
                </a:cubicBezTo>
                <a:cubicBezTo>
                  <a:pt x="76" y="157"/>
                  <a:pt x="76" y="157"/>
                  <a:pt x="76" y="157"/>
                </a:cubicBezTo>
                <a:cubicBezTo>
                  <a:pt x="77" y="157"/>
                  <a:pt x="79" y="157"/>
                  <a:pt x="81" y="158"/>
                </a:cubicBezTo>
                <a:cubicBezTo>
                  <a:pt x="84" y="158"/>
                  <a:pt x="84" y="158"/>
                  <a:pt x="84" y="158"/>
                </a:cubicBezTo>
                <a:lnTo>
                  <a:pt x="87" y="1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62C7E9C8-3591-7D4C-A38A-C45C4B67B3FB}"/>
              </a:ext>
            </a:extLst>
          </p:cNvPr>
          <p:cNvSpPr>
            <a:spLocks noEditPoints="1"/>
          </p:cNvSpPr>
          <p:nvPr/>
        </p:nvSpPr>
        <p:spPr bwMode="auto">
          <a:xfrm>
            <a:off x="5919470" y="1856848"/>
            <a:ext cx="138443" cy="139679"/>
          </a:xfrm>
          <a:custGeom>
            <a:avLst/>
            <a:gdLst>
              <a:gd name="T0" fmla="*/ 37 w 73"/>
              <a:gd name="T1" fmla="*/ 73 h 73"/>
              <a:gd name="T2" fmla="*/ 0 w 73"/>
              <a:gd name="T3" fmla="*/ 36 h 73"/>
              <a:gd name="T4" fmla="*/ 37 w 73"/>
              <a:gd name="T5" fmla="*/ 0 h 73"/>
              <a:gd name="T6" fmla="*/ 73 w 73"/>
              <a:gd name="T7" fmla="*/ 36 h 73"/>
              <a:gd name="T8" fmla="*/ 37 w 73"/>
              <a:gd name="T9" fmla="*/ 73 h 73"/>
              <a:gd name="T10" fmla="*/ 37 w 73"/>
              <a:gd name="T11" fmla="*/ 4 h 73"/>
              <a:gd name="T12" fmla="*/ 4 w 73"/>
              <a:gd name="T13" fmla="*/ 36 h 73"/>
              <a:gd name="T14" fmla="*/ 37 w 73"/>
              <a:gd name="T15" fmla="*/ 69 h 73"/>
              <a:gd name="T16" fmla="*/ 69 w 73"/>
              <a:gd name="T17" fmla="*/ 36 h 73"/>
              <a:gd name="T18" fmla="*/ 37 w 73"/>
              <a:gd name="T19"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6"/>
                  <a:pt x="0" y="36"/>
                </a:cubicBezTo>
                <a:cubicBezTo>
                  <a:pt x="0" y="16"/>
                  <a:pt x="16" y="0"/>
                  <a:pt x="37" y="0"/>
                </a:cubicBezTo>
                <a:cubicBezTo>
                  <a:pt x="57" y="0"/>
                  <a:pt x="73" y="16"/>
                  <a:pt x="73" y="36"/>
                </a:cubicBezTo>
                <a:cubicBezTo>
                  <a:pt x="73" y="56"/>
                  <a:pt x="57" y="73"/>
                  <a:pt x="37" y="73"/>
                </a:cubicBezTo>
                <a:close/>
                <a:moveTo>
                  <a:pt x="37" y="4"/>
                </a:moveTo>
                <a:cubicBezTo>
                  <a:pt x="19" y="4"/>
                  <a:pt x="4" y="18"/>
                  <a:pt x="4" y="36"/>
                </a:cubicBezTo>
                <a:cubicBezTo>
                  <a:pt x="4" y="54"/>
                  <a:pt x="19" y="69"/>
                  <a:pt x="37" y="69"/>
                </a:cubicBezTo>
                <a:cubicBezTo>
                  <a:pt x="54" y="69"/>
                  <a:pt x="69" y="54"/>
                  <a:pt x="69" y="36"/>
                </a:cubicBezTo>
                <a:cubicBezTo>
                  <a:pt x="69" y="18"/>
                  <a:pt x="54"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72ED0A7B-1CF6-C347-B3E2-C887EF117629}"/>
              </a:ext>
            </a:extLst>
          </p:cNvPr>
          <p:cNvSpPr>
            <a:spLocks noEditPoints="1"/>
          </p:cNvSpPr>
          <p:nvPr/>
        </p:nvSpPr>
        <p:spPr bwMode="auto">
          <a:xfrm>
            <a:off x="10271769" y="1821001"/>
            <a:ext cx="231150" cy="281830"/>
          </a:xfrm>
          <a:custGeom>
            <a:avLst/>
            <a:gdLst>
              <a:gd name="T0" fmla="*/ 89 w 121"/>
              <a:gd name="T1" fmla="*/ 148 h 148"/>
              <a:gd name="T2" fmla="*/ 33 w 121"/>
              <a:gd name="T3" fmla="*/ 148 h 148"/>
              <a:gd name="T4" fmla="*/ 13 w 121"/>
              <a:gd name="T5" fmla="*/ 128 h 148"/>
              <a:gd name="T6" fmla="*/ 0 w 121"/>
              <a:gd name="T7" fmla="*/ 0 h 148"/>
              <a:gd name="T8" fmla="*/ 121 w 121"/>
              <a:gd name="T9" fmla="*/ 0 h 148"/>
              <a:gd name="T10" fmla="*/ 109 w 121"/>
              <a:gd name="T11" fmla="*/ 128 h 148"/>
              <a:gd name="T12" fmla="*/ 89 w 121"/>
              <a:gd name="T13" fmla="*/ 148 h 148"/>
              <a:gd name="T14" fmla="*/ 9 w 121"/>
              <a:gd name="T15" fmla="*/ 8 h 148"/>
              <a:gd name="T16" fmla="*/ 21 w 121"/>
              <a:gd name="T17" fmla="*/ 127 h 148"/>
              <a:gd name="T18" fmla="*/ 33 w 121"/>
              <a:gd name="T19" fmla="*/ 140 h 148"/>
              <a:gd name="T20" fmla="*/ 89 w 121"/>
              <a:gd name="T21" fmla="*/ 140 h 148"/>
              <a:gd name="T22" fmla="*/ 101 w 121"/>
              <a:gd name="T23" fmla="*/ 128 h 148"/>
              <a:gd name="T24" fmla="*/ 112 w 121"/>
              <a:gd name="T25" fmla="*/ 8 h 148"/>
              <a:gd name="T26" fmla="*/ 9 w 121"/>
              <a:gd name="T27" fmla="*/ 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48">
                <a:moveTo>
                  <a:pt x="89" y="148"/>
                </a:moveTo>
                <a:cubicBezTo>
                  <a:pt x="33" y="148"/>
                  <a:pt x="33" y="148"/>
                  <a:pt x="33" y="148"/>
                </a:cubicBezTo>
                <a:cubicBezTo>
                  <a:pt x="21" y="148"/>
                  <a:pt x="13" y="139"/>
                  <a:pt x="13" y="128"/>
                </a:cubicBezTo>
                <a:cubicBezTo>
                  <a:pt x="0" y="0"/>
                  <a:pt x="0" y="0"/>
                  <a:pt x="0" y="0"/>
                </a:cubicBezTo>
                <a:cubicBezTo>
                  <a:pt x="121" y="0"/>
                  <a:pt x="121" y="0"/>
                  <a:pt x="121" y="0"/>
                </a:cubicBezTo>
                <a:cubicBezTo>
                  <a:pt x="109" y="128"/>
                  <a:pt x="109" y="128"/>
                  <a:pt x="109" y="128"/>
                </a:cubicBezTo>
                <a:cubicBezTo>
                  <a:pt x="109" y="139"/>
                  <a:pt x="100" y="148"/>
                  <a:pt x="89" y="148"/>
                </a:cubicBezTo>
                <a:close/>
                <a:moveTo>
                  <a:pt x="9" y="8"/>
                </a:moveTo>
                <a:cubicBezTo>
                  <a:pt x="21" y="127"/>
                  <a:pt x="21" y="127"/>
                  <a:pt x="21" y="127"/>
                </a:cubicBezTo>
                <a:cubicBezTo>
                  <a:pt x="21" y="134"/>
                  <a:pt x="26" y="140"/>
                  <a:pt x="33" y="140"/>
                </a:cubicBezTo>
                <a:cubicBezTo>
                  <a:pt x="89" y="140"/>
                  <a:pt x="89" y="140"/>
                  <a:pt x="89" y="140"/>
                </a:cubicBezTo>
                <a:cubicBezTo>
                  <a:pt x="95" y="140"/>
                  <a:pt x="101" y="134"/>
                  <a:pt x="101" y="128"/>
                </a:cubicBezTo>
                <a:cubicBezTo>
                  <a:pt x="112" y="8"/>
                  <a:pt x="112" y="8"/>
                  <a:pt x="112" y="8"/>
                </a:cubicBezTo>
                <a:lnTo>
                  <a:pt x="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F3A80D6B-34CB-2E48-9589-666CCA1F5577}"/>
              </a:ext>
            </a:extLst>
          </p:cNvPr>
          <p:cNvSpPr>
            <a:spLocks noEditPoints="1"/>
          </p:cNvSpPr>
          <p:nvPr/>
        </p:nvSpPr>
        <p:spPr bwMode="auto">
          <a:xfrm>
            <a:off x="10315033" y="1771558"/>
            <a:ext cx="145860" cy="60569"/>
          </a:xfrm>
          <a:custGeom>
            <a:avLst/>
            <a:gdLst>
              <a:gd name="T0" fmla="*/ 76 w 76"/>
              <a:gd name="T1" fmla="*/ 32 h 32"/>
              <a:gd name="T2" fmla="*/ 0 w 76"/>
              <a:gd name="T3" fmla="*/ 32 h 32"/>
              <a:gd name="T4" fmla="*/ 0 w 76"/>
              <a:gd name="T5" fmla="*/ 18 h 32"/>
              <a:gd name="T6" fmla="*/ 18 w 76"/>
              <a:gd name="T7" fmla="*/ 0 h 32"/>
              <a:gd name="T8" fmla="*/ 58 w 76"/>
              <a:gd name="T9" fmla="*/ 0 h 32"/>
              <a:gd name="T10" fmla="*/ 76 w 76"/>
              <a:gd name="T11" fmla="*/ 18 h 32"/>
              <a:gd name="T12" fmla="*/ 76 w 76"/>
              <a:gd name="T13" fmla="*/ 32 h 32"/>
              <a:gd name="T14" fmla="*/ 4 w 76"/>
              <a:gd name="T15" fmla="*/ 28 h 32"/>
              <a:gd name="T16" fmla="*/ 72 w 76"/>
              <a:gd name="T17" fmla="*/ 28 h 32"/>
              <a:gd name="T18" fmla="*/ 72 w 76"/>
              <a:gd name="T19" fmla="*/ 18 h 32"/>
              <a:gd name="T20" fmla="*/ 58 w 76"/>
              <a:gd name="T21" fmla="*/ 4 h 32"/>
              <a:gd name="T22" fmla="*/ 18 w 76"/>
              <a:gd name="T23" fmla="*/ 4 h 32"/>
              <a:gd name="T24" fmla="*/ 4 w 76"/>
              <a:gd name="T25" fmla="*/ 18 h 32"/>
              <a:gd name="T26" fmla="*/ 4 w 76"/>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32">
                <a:moveTo>
                  <a:pt x="76" y="32"/>
                </a:moveTo>
                <a:cubicBezTo>
                  <a:pt x="0" y="32"/>
                  <a:pt x="0" y="32"/>
                  <a:pt x="0" y="32"/>
                </a:cubicBezTo>
                <a:cubicBezTo>
                  <a:pt x="0" y="18"/>
                  <a:pt x="0" y="18"/>
                  <a:pt x="0" y="18"/>
                </a:cubicBezTo>
                <a:cubicBezTo>
                  <a:pt x="0" y="8"/>
                  <a:pt x="8" y="0"/>
                  <a:pt x="18" y="0"/>
                </a:cubicBezTo>
                <a:cubicBezTo>
                  <a:pt x="58" y="0"/>
                  <a:pt x="58" y="0"/>
                  <a:pt x="58" y="0"/>
                </a:cubicBezTo>
                <a:cubicBezTo>
                  <a:pt x="67" y="0"/>
                  <a:pt x="76" y="8"/>
                  <a:pt x="76" y="18"/>
                </a:cubicBezTo>
                <a:lnTo>
                  <a:pt x="76" y="32"/>
                </a:lnTo>
                <a:close/>
                <a:moveTo>
                  <a:pt x="4" y="28"/>
                </a:moveTo>
                <a:cubicBezTo>
                  <a:pt x="72" y="28"/>
                  <a:pt x="72" y="28"/>
                  <a:pt x="72" y="28"/>
                </a:cubicBezTo>
                <a:cubicBezTo>
                  <a:pt x="72" y="18"/>
                  <a:pt x="72" y="18"/>
                  <a:pt x="72" y="18"/>
                </a:cubicBezTo>
                <a:cubicBezTo>
                  <a:pt x="72" y="10"/>
                  <a:pt x="65" y="4"/>
                  <a:pt x="58" y="4"/>
                </a:cubicBezTo>
                <a:cubicBezTo>
                  <a:pt x="18" y="4"/>
                  <a:pt x="18" y="4"/>
                  <a:pt x="18" y="4"/>
                </a:cubicBezTo>
                <a:cubicBezTo>
                  <a:pt x="10" y="4"/>
                  <a:pt x="4" y="10"/>
                  <a:pt x="4" y="18"/>
                </a:cubicBezTo>
                <a:lnTo>
                  <a:pt x="4" y="2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0C170D01-4BF0-EB40-B0D6-6867DEB91A4F}"/>
              </a:ext>
            </a:extLst>
          </p:cNvPr>
          <p:cNvSpPr>
            <a:spLocks/>
          </p:cNvSpPr>
          <p:nvPr/>
        </p:nvSpPr>
        <p:spPr bwMode="auto">
          <a:xfrm>
            <a:off x="10243339" y="1821001"/>
            <a:ext cx="289247" cy="14833"/>
          </a:xfrm>
          <a:custGeom>
            <a:avLst/>
            <a:gdLst>
              <a:gd name="T0" fmla="*/ 4 w 152"/>
              <a:gd name="T1" fmla="*/ 0 h 8"/>
              <a:gd name="T2" fmla="*/ 148 w 152"/>
              <a:gd name="T3" fmla="*/ 0 h 8"/>
              <a:gd name="T4" fmla="*/ 152 w 152"/>
              <a:gd name="T5" fmla="*/ 4 h 8"/>
              <a:gd name="T6" fmla="*/ 148 w 152"/>
              <a:gd name="T7" fmla="*/ 8 h 8"/>
              <a:gd name="T8" fmla="*/ 4 w 152"/>
              <a:gd name="T9" fmla="*/ 8 h 8"/>
              <a:gd name="T10" fmla="*/ 0 w 152"/>
              <a:gd name="T11" fmla="*/ 4 h 8"/>
              <a:gd name="T12" fmla="*/ 4 w 15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2" h="8">
                <a:moveTo>
                  <a:pt x="4" y="0"/>
                </a:moveTo>
                <a:cubicBezTo>
                  <a:pt x="148" y="0"/>
                  <a:pt x="148" y="0"/>
                  <a:pt x="148" y="0"/>
                </a:cubicBezTo>
                <a:cubicBezTo>
                  <a:pt x="150" y="0"/>
                  <a:pt x="152" y="1"/>
                  <a:pt x="152" y="4"/>
                </a:cubicBezTo>
                <a:cubicBezTo>
                  <a:pt x="152" y="6"/>
                  <a:pt x="150" y="8"/>
                  <a:pt x="148" y="8"/>
                </a:cubicBezTo>
                <a:cubicBezTo>
                  <a:pt x="4" y="8"/>
                  <a:pt x="4" y="8"/>
                  <a:pt x="4" y="8"/>
                </a:cubicBezTo>
                <a:cubicBezTo>
                  <a:pt x="1" y="8"/>
                  <a:pt x="0" y="6"/>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561D21D1-E7B2-314A-82C5-85979208DD0F}"/>
              </a:ext>
            </a:extLst>
          </p:cNvPr>
          <p:cNvSpPr>
            <a:spLocks/>
          </p:cNvSpPr>
          <p:nvPr/>
        </p:nvSpPr>
        <p:spPr bwMode="auto">
          <a:xfrm>
            <a:off x="10334810" y="1874154"/>
            <a:ext cx="22250" cy="175526"/>
          </a:xfrm>
          <a:custGeom>
            <a:avLst/>
            <a:gdLst>
              <a:gd name="T0" fmla="*/ 4 w 12"/>
              <a:gd name="T1" fmla="*/ 0 h 92"/>
              <a:gd name="T2" fmla="*/ 8 w 12"/>
              <a:gd name="T3" fmla="*/ 4 h 92"/>
              <a:gd name="T4" fmla="*/ 12 w 12"/>
              <a:gd name="T5" fmla="*/ 88 h 92"/>
              <a:gd name="T6" fmla="*/ 8 w 12"/>
              <a:gd name="T7" fmla="*/ 92 h 92"/>
              <a:gd name="T8" fmla="*/ 4 w 12"/>
              <a:gd name="T9" fmla="*/ 88 h 92"/>
              <a:gd name="T10" fmla="*/ 0 w 12"/>
              <a:gd name="T11" fmla="*/ 4 h 92"/>
              <a:gd name="T12" fmla="*/ 4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4" y="0"/>
                </a:moveTo>
                <a:cubicBezTo>
                  <a:pt x="6" y="0"/>
                  <a:pt x="8" y="1"/>
                  <a:pt x="8" y="4"/>
                </a:cubicBezTo>
                <a:cubicBezTo>
                  <a:pt x="12" y="88"/>
                  <a:pt x="12" y="88"/>
                  <a:pt x="12" y="88"/>
                </a:cubicBezTo>
                <a:cubicBezTo>
                  <a:pt x="12" y="90"/>
                  <a:pt x="10" y="92"/>
                  <a:pt x="8" y="92"/>
                </a:cubicBezTo>
                <a:cubicBezTo>
                  <a:pt x="5" y="92"/>
                  <a:pt x="4" y="90"/>
                  <a:pt x="4"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F5218285-40B4-F84E-AB27-43EB247AF782}"/>
              </a:ext>
            </a:extLst>
          </p:cNvPr>
          <p:cNvSpPr>
            <a:spLocks/>
          </p:cNvSpPr>
          <p:nvPr/>
        </p:nvSpPr>
        <p:spPr bwMode="auto">
          <a:xfrm>
            <a:off x="10380546" y="1874154"/>
            <a:ext cx="14833" cy="175526"/>
          </a:xfrm>
          <a:custGeom>
            <a:avLst/>
            <a:gdLst>
              <a:gd name="T0" fmla="*/ 4 w 8"/>
              <a:gd name="T1" fmla="*/ 0 h 92"/>
              <a:gd name="T2" fmla="*/ 8 w 8"/>
              <a:gd name="T3" fmla="*/ 4 h 92"/>
              <a:gd name="T4" fmla="*/ 8 w 8"/>
              <a:gd name="T5" fmla="*/ 88 h 92"/>
              <a:gd name="T6" fmla="*/ 4 w 8"/>
              <a:gd name="T7" fmla="*/ 92 h 92"/>
              <a:gd name="T8" fmla="*/ 0 w 8"/>
              <a:gd name="T9" fmla="*/ 88 h 92"/>
              <a:gd name="T10" fmla="*/ 0 w 8"/>
              <a:gd name="T11" fmla="*/ 4 h 92"/>
              <a:gd name="T12" fmla="*/ 4 w 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8" h="92">
                <a:moveTo>
                  <a:pt x="4" y="0"/>
                </a:moveTo>
                <a:cubicBezTo>
                  <a:pt x="6" y="0"/>
                  <a:pt x="8" y="1"/>
                  <a:pt x="8" y="4"/>
                </a:cubicBezTo>
                <a:cubicBezTo>
                  <a:pt x="8" y="88"/>
                  <a:pt x="8" y="88"/>
                  <a:pt x="8" y="88"/>
                </a:cubicBezTo>
                <a:cubicBezTo>
                  <a:pt x="8" y="90"/>
                  <a:pt x="6" y="92"/>
                  <a:pt x="4" y="92"/>
                </a:cubicBezTo>
                <a:cubicBezTo>
                  <a:pt x="1" y="92"/>
                  <a:pt x="0" y="90"/>
                  <a:pt x="0"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422C8D6F-B74F-974F-AF34-339BC56CE60B}"/>
              </a:ext>
            </a:extLst>
          </p:cNvPr>
          <p:cNvSpPr>
            <a:spLocks/>
          </p:cNvSpPr>
          <p:nvPr/>
        </p:nvSpPr>
        <p:spPr bwMode="auto">
          <a:xfrm>
            <a:off x="10418865" y="1874154"/>
            <a:ext cx="22250" cy="175526"/>
          </a:xfrm>
          <a:custGeom>
            <a:avLst/>
            <a:gdLst>
              <a:gd name="T0" fmla="*/ 8 w 12"/>
              <a:gd name="T1" fmla="*/ 0 h 92"/>
              <a:gd name="T2" fmla="*/ 12 w 12"/>
              <a:gd name="T3" fmla="*/ 4 h 92"/>
              <a:gd name="T4" fmla="*/ 8 w 12"/>
              <a:gd name="T5" fmla="*/ 88 h 92"/>
              <a:gd name="T6" fmla="*/ 4 w 12"/>
              <a:gd name="T7" fmla="*/ 92 h 92"/>
              <a:gd name="T8" fmla="*/ 0 w 12"/>
              <a:gd name="T9" fmla="*/ 88 h 92"/>
              <a:gd name="T10" fmla="*/ 4 w 12"/>
              <a:gd name="T11" fmla="*/ 4 h 92"/>
              <a:gd name="T12" fmla="*/ 8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8" y="0"/>
                </a:moveTo>
                <a:cubicBezTo>
                  <a:pt x="10" y="0"/>
                  <a:pt x="12" y="1"/>
                  <a:pt x="12" y="4"/>
                </a:cubicBezTo>
                <a:cubicBezTo>
                  <a:pt x="8" y="88"/>
                  <a:pt x="8" y="88"/>
                  <a:pt x="8" y="88"/>
                </a:cubicBezTo>
                <a:cubicBezTo>
                  <a:pt x="8" y="90"/>
                  <a:pt x="6" y="92"/>
                  <a:pt x="4" y="92"/>
                </a:cubicBezTo>
                <a:cubicBezTo>
                  <a:pt x="1" y="92"/>
                  <a:pt x="0" y="90"/>
                  <a:pt x="0" y="88"/>
                </a:cubicBezTo>
                <a:cubicBezTo>
                  <a:pt x="4" y="4"/>
                  <a:pt x="4" y="4"/>
                  <a:pt x="4" y="4"/>
                </a:cubicBezTo>
                <a:cubicBezTo>
                  <a:pt x="4" y="1"/>
                  <a:pt x="5"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8C03DCD9-94AB-FC4D-8790-E2DCD7ACE305}"/>
              </a:ext>
            </a:extLst>
          </p:cNvPr>
          <p:cNvSpPr>
            <a:spLocks noEditPoints="1"/>
          </p:cNvSpPr>
          <p:nvPr/>
        </p:nvSpPr>
        <p:spPr bwMode="auto">
          <a:xfrm>
            <a:off x="9619110" y="2607160"/>
            <a:ext cx="93943" cy="102596"/>
          </a:xfrm>
          <a:custGeom>
            <a:avLst/>
            <a:gdLst>
              <a:gd name="T0" fmla="*/ 3 w 49"/>
              <a:gd name="T1" fmla="*/ 54 h 54"/>
              <a:gd name="T2" fmla="*/ 0 w 49"/>
              <a:gd name="T3" fmla="*/ 51 h 54"/>
              <a:gd name="T4" fmla="*/ 0 w 49"/>
              <a:gd name="T5" fmla="*/ 4 h 54"/>
              <a:gd name="T6" fmla="*/ 5 w 49"/>
              <a:gd name="T7" fmla="*/ 1 h 54"/>
              <a:gd name="T8" fmla="*/ 47 w 49"/>
              <a:gd name="T9" fmla="*/ 25 h 54"/>
              <a:gd name="T10" fmla="*/ 49 w 49"/>
              <a:gd name="T11" fmla="*/ 27 h 54"/>
              <a:gd name="T12" fmla="*/ 47 w 49"/>
              <a:gd name="T13" fmla="*/ 30 h 54"/>
              <a:gd name="T14" fmla="*/ 5 w 49"/>
              <a:gd name="T15" fmla="*/ 54 h 54"/>
              <a:gd name="T16" fmla="*/ 3 w 49"/>
              <a:gd name="T17" fmla="*/ 54 h 54"/>
              <a:gd name="T18" fmla="*/ 4 w 49"/>
              <a:gd name="T19" fmla="*/ 5 h 54"/>
              <a:gd name="T20" fmla="*/ 4 w 49"/>
              <a:gd name="T21" fmla="*/ 49 h 54"/>
              <a:gd name="T22" fmla="*/ 44 w 49"/>
              <a:gd name="T23" fmla="*/ 27 h 54"/>
              <a:gd name="T24" fmla="*/ 4 w 4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4">
                <a:moveTo>
                  <a:pt x="3" y="54"/>
                </a:moveTo>
                <a:cubicBezTo>
                  <a:pt x="2" y="54"/>
                  <a:pt x="0" y="53"/>
                  <a:pt x="0" y="51"/>
                </a:cubicBezTo>
                <a:cubicBezTo>
                  <a:pt x="0" y="4"/>
                  <a:pt x="0" y="4"/>
                  <a:pt x="0" y="4"/>
                </a:cubicBezTo>
                <a:cubicBezTo>
                  <a:pt x="0" y="1"/>
                  <a:pt x="3" y="0"/>
                  <a:pt x="5" y="1"/>
                </a:cubicBezTo>
                <a:cubicBezTo>
                  <a:pt x="47" y="25"/>
                  <a:pt x="47" y="25"/>
                  <a:pt x="47" y="25"/>
                </a:cubicBezTo>
                <a:cubicBezTo>
                  <a:pt x="48" y="25"/>
                  <a:pt x="49" y="26"/>
                  <a:pt x="49" y="27"/>
                </a:cubicBezTo>
                <a:cubicBezTo>
                  <a:pt x="49" y="28"/>
                  <a:pt x="48" y="29"/>
                  <a:pt x="47" y="30"/>
                </a:cubicBezTo>
                <a:cubicBezTo>
                  <a:pt x="5" y="54"/>
                  <a:pt x="5" y="54"/>
                  <a:pt x="5" y="54"/>
                </a:cubicBezTo>
                <a:cubicBezTo>
                  <a:pt x="4" y="54"/>
                  <a:pt x="4" y="54"/>
                  <a:pt x="3" y="54"/>
                </a:cubicBezTo>
                <a:close/>
                <a:moveTo>
                  <a:pt x="4" y="5"/>
                </a:moveTo>
                <a:cubicBezTo>
                  <a:pt x="4" y="49"/>
                  <a:pt x="4" y="49"/>
                  <a:pt x="4" y="49"/>
                </a:cubicBezTo>
                <a:cubicBezTo>
                  <a:pt x="44" y="27"/>
                  <a:pt x="44" y="27"/>
                  <a:pt x="44" y="27"/>
                </a:cubicBezTo>
                <a:lnTo>
                  <a:pt x="4"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CF3D0A3E-8AE4-0249-A809-06BDC555E719}"/>
              </a:ext>
            </a:extLst>
          </p:cNvPr>
          <p:cNvSpPr>
            <a:spLocks noEditPoints="1"/>
          </p:cNvSpPr>
          <p:nvPr/>
        </p:nvSpPr>
        <p:spPr bwMode="auto">
          <a:xfrm>
            <a:off x="2971377" y="2503327"/>
            <a:ext cx="263289" cy="243511"/>
          </a:xfrm>
          <a:custGeom>
            <a:avLst/>
            <a:gdLst>
              <a:gd name="T0" fmla="*/ 102 w 138"/>
              <a:gd name="T1" fmla="*/ 127 h 127"/>
              <a:gd name="T2" fmla="*/ 68 w 138"/>
              <a:gd name="T3" fmla="*/ 117 h 127"/>
              <a:gd name="T4" fmla="*/ 35 w 138"/>
              <a:gd name="T5" fmla="*/ 108 h 127"/>
              <a:gd name="T6" fmla="*/ 3 w 138"/>
              <a:gd name="T7" fmla="*/ 120 h 127"/>
              <a:gd name="T8" fmla="*/ 0 w 138"/>
              <a:gd name="T9" fmla="*/ 122 h 127"/>
              <a:gd name="T10" fmla="*/ 0 w 138"/>
              <a:gd name="T11" fmla="*/ 13 h 127"/>
              <a:gd name="T12" fmla="*/ 1 w 138"/>
              <a:gd name="T13" fmla="*/ 13 h 127"/>
              <a:gd name="T14" fmla="*/ 35 w 138"/>
              <a:gd name="T15" fmla="*/ 0 h 127"/>
              <a:gd name="T16" fmla="*/ 70 w 138"/>
              <a:gd name="T17" fmla="*/ 10 h 127"/>
              <a:gd name="T18" fmla="*/ 102 w 138"/>
              <a:gd name="T19" fmla="*/ 19 h 127"/>
              <a:gd name="T20" fmla="*/ 135 w 138"/>
              <a:gd name="T21" fmla="*/ 6 h 127"/>
              <a:gd name="T22" fmla="*/ 138 w 138"/>
              <a:gd name="T23" fmla="*/ 4 h 127"/>
              <a:gd name="T24" fmla="*/ 138 w 138"/>
              <a:gd name="T25" fmla="*/ 113 h 127"/>
              <a:gd name="T26" fmla="*/ 137 w 138"/>
              <a:gd name="T27" fmla="*/ 114 h 127"/>
              <a:gd name="T28" fmla="*/ 102 w 138"/>
              <a:gd name="T29" fmla="*/ 127 h 127"/>
              <a:gd name="T30" fmla="*/ 35 w 138"/>
              <a:gd name="T31" fmla="*/ 104 h 127"/>
              <a:gd name="T32" fmla="*/ 70 w 138"/>
              <a:gd name="T33" fmla="*/ 114 h 127"/>
              <a:gd name="T34" fmla="*/ 102 w 138"/>
              <a:gd name="T35" fmla="*/ 123 h 127"/>
              <a:gd name="T36" fmla="*/ 134 w 138"/>
              <a:gd name="T37" fmla="*/ 111 h 127"/>
              <a:gd name="T38" fmla="*/ 134 w 138"/>
              <a:gd name="T39" fmla="*/ 12 h 127"/>
              <a:gd name="T40" fmla="*/ 102 w 138"/>
              <a:gd name="T41" fmla="*/ 23 h 127"/>
              <a:gd name="T42" fmla="*/ 68 w 138"/>
              <a:gd name="T43" fmla="*/ 13 h 127"/>
              <a:gd name="T44" fmla="*/ 35 w 138"/>
              <a:gd name="T45" fmla="*/ 4 h 127"/>
              <a:gd name="T46" fmla="*/ 4 w 138"/>
              <a:gd name="T47" fmla="*/ 15 h 127"/>
              <a:gd name="T48" fmla="*/ 4 w 138"/>
              <a:gd name="T49" fmla="*/ 114 h 127"/>
              <a:gd name="T50" fmla="*/ 35 w 138"/>
              <a:gd name="T51" fmla="*/ 10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27">
                <a:moveTo>
                  <a:pt x="102" y="127"/>
                </a:moveTo>
                <a:cubicBezTo>
                  <a:pt x="90" y="127"/>
                  <a:pt x="77" y="123"/>
                  <a:pt x="68" y="117"/>
                </a:cubicBezTo>
                <a:cubicBezTo>
                  <a:pt x="59" y="111"/>
                  <a:pt x="47" y="108"/>
                  <a:pt x="35" y="108"/>
                </a:cubicBezTo>
                <a:cubicBezTo>
                  <a:pt x="22" y="108"/>
                  <a:pt x="10" y="115"/>
                  <a:pt x="3" y="120"/>
                </a:cubicBezTo>
                <a:cubicBezTo>
                  <a:pt x="0" y="122"/>
                  <a:pt x="0" y="122"/>
                  <a:pt x="0" y="122"/>
                </a:cubicBezTo>
                <a:cubicBezTo>
                  <a:pt x="0" y="13"/>
                  <a:pt x="0" y="13"/>
                  <a:pt x="0" y="13"/>
                </a:cubicBezTo>
                <a:cubicBezTo>
                  <a:pt x="1" y="13"/>
                  <a:pt x="1" y="13"/>
                  <a:pt x="1" y="13"/>
                </a:cubicBezTo>
                <a:cubicBezTo>
                  <a:pt x="9" y="7"/>
                  <a:pt x="21" y="0"/>
                  <a:pt x="35" y="0"/>
                </a:cubicBezTo>
                <a:cubicBezTo>
                  <a:pt x="48" y="0"/>
                  <a:pt x="61" y="3"/>
                  <a:pt x="70" y="10"/>
                </a:cubicBezTo>
                <a:cubicBezTo>
                  <a:pt x="78" y="15"/>
                  <a:pt x="90" y="19"/>
                  <a:pt x="102" y="19"/>
                </a:cubicBezTo>
                <a:cubicBezTo>
                  <a:pt x="115" y="19"/>
                  <a:pt x="126" y="13"/>
                  <a:pt x="135" y="6"/>
                </a:cubicBezTo>
                <a:cubicBezTo>
                  <a:pt x="138" y="4"/>
                  <a:pt x="138" y="4"/>
                  <a:pt x="138" y="4"/>
                </a:cubicBezTo>
                <a:cubicBezTo>
                  <a:pt x="138" y="113"/>
                  <a:pt x="138" y="113"/>
                  <a:pt x="138" y="113"/>
                </a:cubicBezTo>
                <a:cubicBezTo>
                  <a:pt x="137" y="114"/>
                  <a:pt x="137" y="114"/>
                  <a:pt x="137" y="114"/>
                </a:cubicBezTo>
                <a:cubicBezTo>
                  <a:pt x="128" y="120"/>
                  <a:pt x="116" y="127"/>
                  <a:pt x="102" y="127"/>
                </a:cubicBezTo>
                <a:close/>
                <a:moveTo>
                  <a:pt x="35" y="104"/>
                </a:moveTo>
                <a:cubicBezTo>
                  <a:pt x="48" y="104"/>
                  <a:pt x="61" y="107"/>
                  <a:pt x="70" y="114"/>
                </a:cubicBezTo>
                <a:cubicBezTo>
                  <a:pt x="78" y="119"/>
                  <a:pt x="90" y="123"/>
                  <a:pt x="102" y="123"/>
                </a:cubicBezTo>
                <a:cubicBezTo>
                  <a:pt x="114" y="123"/>
                  <a:pt x="125" y="117"/>
                  <a:pt x="134" y="111"/>
                </a:cubicBezTo>
                <a:cubicBezTo>
                  <a:pt x="134" y="12"/>
                  <a:pt x="134" y="12"/>
                  <a:pt x="134" y="12"/>
                </a:cubicBezTo>
                <a:cubicBezTo>
                  <a:pt x="125" y="17"/>
                  <a:pt x="114" y="23"/>
                  <a:pt x="102" y="23"/>
                </a:cubicBezTo>
                <a:cubicBezTo>
                  <a:pt x="90" y="23"/>
                  <a:pt x="77" y="19"/>
                  <a:pt x="68" y="13"/>
                </a:cubicBezTo>
                <a:cubicBezTo>
                  <a:pt x="59" y="7"/>
                  <a:pt x="47" y="4"/>
                  <a:pt x="35" y="4"/>
                </a:cubicBezTo>
                <a:cubicBezTo>
                  <a:pt x="23" y="4"/>
                  <a:pt x="11" y="10"/>
                  <a:pt x="4" y="15"/>
                </a:cubicBezTo>
                <a:cubicBezTo>
                  <a:pt x="4" y="114"/>
                  <a:pt x="4" y="114"/>
                  <a:pt x="4" y="114"/>
                </a:cubicBezTo>
                <a:cubicBezTo>
                  <a:pt x="12" y="109"/>
                  <a:pt x="23" y="104"/>
                  <a:pt x="35"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4">
            <a:extLst>
              <a:ext uri="{FF2B5EF4-FFF2-40B4-BE49-F238E27FC236}">
                <a16:creationId xmlns:a16="http://schemas.microsoft.com/office/drawing/2014/main" id="{865888E4-DBBE-6345-B898-8F7558006221}"/>
              </a:ext>
            </a:extLst>
          </p:cNvPr>
          <p:cNvSpPr>
            <a:spLocks noEditPoints="1"/>
          </p:cNvSpPr>
          <p:nvPr/>
        </p:nvSpPr>
        <p:spPr bwMode="auto">
          <a:xfrm>
            <a:off x="2902155" y="2478605"/>
            <a:ext cx="59333" cy="355996"/>
          </a:xfrm>
          <a:custGeom>
            <a:avLst/>
            <a:gdLst>
              <a:gd name="T0" fmla="*/ 31 w 31"/>
              <a:gd name="T1" fmla="*/ 186 h 186"/>
              <a:gd name="T2" fmla="*/ 0 w 31"/>
              <a:gd name="T3" fmla="*/ 186 h 186"/>
              <a:gd name="T4" fmla="*/ 0 w 31"/>
              <a:gd name="T5" fmla="*/ 15 h 186"/>
              <a:gd name="T6" fmla="*/ 15 w 31"/>
              <a:gd name="T7" fmla="*/ 0 h 186"/>
              <a:gd name="T8" fmla="*/ 31 w 31"/>
              <a:gd name="T9" fmla="*/ 15 h 186"/>
              <a:gd name="T10" fmla="*/ 31 w 31"/>
              <a:gd name="T11" fmla="*/ 186 h 186"/>
              <a:gd name="T12" fmla="*/ 8 w 31"/>
              <a:gd name="T13" fmla="*/ 178 h 186"/>
              <a:gd name="T14" fmla="*/ 23 w 31"/>
              <a:gd name="T15" fmla="*/ 178 h 186"/>
              <a:gd name="T16" fmla="*/ 23 w 31"/>
              <a:gd name="T17" fmla="*/ 15 h 186"/>
              <a:gd name="T18" fmla="*/ 15 w 31"/>
              <a:gd name="T19" fmla="*/ 8 h 186"/>
              <a:gd name="T20" fmla="*/ 8 w 31"/>
              <a:gd name="T21" fmla="*/ 15 h 186"/>
              <a:gd name="T22" fmla="*/ 8 w 31"/>
              <a:gd name="T23" fmla="*/ 17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86">
                <a:moveTo>
                  <a:pt x="31" y="186"/>
                </a:moveTo>
                <a:cubicBezTo>
                  <a:pt x="0" y="186"/>
                  <a:pt x="0" y="186"/>
                  <a:pt x="0" y="186"/>
                </a:cubicBezTo>
                <a:cubicBezTo>
                  <a:pt x="0" y="15"/>
                  <a:pt x="0" y="15"/>
                  <a:pt x="0" y="15"/>
                </a:cubicBezTo>
                <a:cubicBezTo>
                  <a:pt x="0" y="7"/>
                  <a:pt x="7" y="0"/>
                  <a:pt x="15" y="0"/>
                </a:cubicBezTo>
                <a:cubicBezTo>
                  <a:pt x="24" y="0"/>
                  <a:pt x="31" y="7"/>
                  <a:pt x="31" y="15"/>
                </a:cubicBezTo>
                <a:lnTo>
                  <a:pt x="31" y="186"/>
                </a:lnTo>
                <a:close/>
                <a:moveTo>
                  <a:pt x="8" y="178"/>
                </a:moveTo>
                <a:cubicBezTo>
                  <a:pt x="23" y="178"/>
                  <a:pt x="23" y="178"/>
                  <a:pt x="23" y="178"/>
                </a:cubicBezTo>
                <a:cubicBezTo>
                  <a:pt x="23" y="15"/>
                  <a:pt x="23" y="15"/>
                  <a:pt x="23" y="15"/>
                </a:cubicBezTo>
                <a:cubicBezTo>
                  <a:pt x="23" y="11"/>
                  <a:pt x="19" y="8"/>
                  <a:pt x="15" y="8"/>
                </a:cubicBezTo>
                <a:cubicBezTo>
                  <a:pt x="11" y="8"/>
                  <a:pt x="8" y="11"/>
                  <a:pt x="8" y="15"/>
                </a:cubicBezTo>
                <a:lnTo>
                  <a:pt x="8" y="1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9BBD5F25-0C93-BB49-A897-45D660836A94}"/>
              </a:ext>
            </a:extLst>
          </p:cNvPr>
          <p:cNvSpPr>
            <a:spLocks noEditPoints="1"/>
          </p:cNvSpPr>
          <p:nvPr/>
        </p:nvSpPr>
        <p:spPr bwMode="auto">
          <a:xfrm>
            <a:off x="2170385" y="2526813"/>
            <a:ext cx="315205" cy="315205"/>
          </a:xfrm>
          <a:custGeom>
            <a:avLst/>
            <a:gdLst>
              <a:gd name="T0" fmla="*/ 83 w 165"/>
              <a:gd name="T1" fmla="*/ 165 h 165"/>
              <a:gd name="T2" fmla="*/ 0 w 165"/>
              <a:gd name="T3" fmla="*/ 82 h 165"/>
              <a:gd name="T4" fmla="*/ 83 w 165"/>
              <a:gd name="T5" fmla="*/ 0 h 165"/>
              <a:gd name="T6" fmla="*/ 87 w 165"/>
              <a:gd name="T7" fmla="*/ 0 h 165"/>
              <a:gd name="T8" fmla="*/ 87 w 165"/>
              <a:gd name="T9" fmla="*/ 76 h 165"/>
              <a:gd name="T10" fmla="*/ 155 w 165"/>
              <a:gd name="T11" fmla="*/ 42 h 165"/>
              <a:gd name="T12" fmla="*/ 156 w 165"/>
              <a:gd name="T13" fmla="*/ 46 h 165"/>
              <a:gd name="T14" fmla="*/ 165 w 165"/>
              <a:gd name="T15" fmla="*/ 82 h 165"/>
              <a:gd name="T16" fmla="*/ 83 w 165"/>
              <a:gd name="T17" fmla="*/ 165 h 165"/>
              <a:gd name="T18" fmla="*/ 79 w 165"/>
              <a:gd name="T19" fmla="*/ 8 h 165"/>
              <a:gd name="T20" fmla="*/ 8 w 165"/>
              <a:gd name="T21" fmla="*/ 82 h 165"/>
              <a:gd name="T22" fmla="*/ 83 w 165"/>
              <a:gd name="T23" fmla="*/ 157 h 165"/>
              <a:gd name="T24" fmla="*/ 157 w 165"/>
              <a:gd name="T25" fmla="*/ 82 h 165"/>
              <a:gd name="T26" fmla="*/ 151 w 165"/>
              <a:gd name="T27" fmla="*/ 53 h 165"/>
              <a:gd name="T28" fmla="*/ 79 w 165"/>
              <a:gd name="T29" fmla="*/ 89 h 165"/>
              <a:gd name="T30" fmla="*/ 79 w 165"/>
              <a:gd name="T31" fmla="*/ 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65">
                <a:moveTo>
                  <a:pt x="83" y="165"/>
                </a:moveTo>
                <a:cubicBezTo>
                  <a:pt x="37" y="165"/>
                  <a:pt x="0" y="128"/>
                  <a:pt x="0" y="82"/>
                </a:cubicBezTo>
                <a:cubicBezTo>
                  <a:pt x="0" y="37"/>
                  <a:pt x="37" y="0"/>
                  <a:pt x="83" y="0"/>
                </a:cubicBezTo>
                <a:cubicBezTo>
                  <a:pt x="87" y="0"/>
                  <a:pt x="87" y="0"/>
                  <a:pt x="87" y="0"/>
                </a:cubicBezTo>
                <a:cubicBezTo>
                  <a:pt x="87" y="76"/>
                  <a:pt x="87" y="76"/>
                  <a:pt x="87" y="76"/>
                </a:cubicBezTo>
                <a:cubicBezTo>
                  <a:pt x="155" y="42"/>
                  <a:pt x="155" y="42"/>
                  <a:pt x="155" y="42"/>
                </a:cubicBezTo>
                <a:cubicBezTo>
                  <a:pt x="156" y="46"/>
                  <a:pt x="156" y="46"/>
                  <a:pt x="156" y="46"/>
                </a:cubicBezTo>
                <a:cubicBezTo>
                  <a:pt x="162" y="57"/>
                  <a:pt x="165" y="70"/>
                  <a:pt x="165" y="82"/>
                </a:cubicBezTo>
                <a:cubicBezTo>
                  <a:pt x="165" y="128"/>
                  <a:pt x="128" y="165"/>
                  <a:pt x="83" y="165"/>
                </a:cubicBezTo>
                <a:close/>
                <a:moveTo>
                  <a:pt x="79" y="8"/>
                </a:moveTo>
                <a:cubicBezTo>
                  <a:pt x="40" y="10"/>
                  <a:pt x="8" y="43"/>
                  <a:pt x="8" y="82"/>
                </a:cubicBezTo>
                <a:cubicBezTo>
                  <a:pt x="8" y="123"/>
                  <a:pt x="42" y="157"/>
                  <a:pt x="83" y="157"/>
                </a:cubicBezTo>
                <a:cubicBezTo>
                  <a:pt x="124" y="157"/>
                  <a:pt x="157" y="123"/>
                  <a:pt x="157" y="82"/>
                </a:cubicBezTo>
                <a:cubicBezTo>
                  <a:pt x="157" y="72"/>
                  <a:pt x="155" y="62"/>
                  <a:pt x="151" y="53"/>
                </a:cubicBezTo>
                <a:cubicBezTo>
                  <a:pt x="79" y="89"/>
                  <a:pt x="79" y="89"/>
                  <a:pt x="79" y="89"/>
                </a:cubicBezTo>
                <a:lnTo>
                  <a:pt x="7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06148C03-BB1D-C548-AC8B-467F8D8FD4F3}"/>
              </a:ext>
            </a:extLst>
          </p:cNvPr>
          <p:cNvSpPr>
            <a:spLocks noEditPoints="1"/>
          </p:cNvSpPr>
          <p:nvPr/>
        </p:nvSpPr>
        <p:spPr bwMode="auto">
          <a:xfrm>
            <a:off x="2353328" y="2481078"/>
            <a:ext cx="143387" cy="158221"/>
          </a:xfrm>
          <a:custGeom>
            <a:avLst/>
            <a:gdLst>
              <a:gd name="T0" fmla="*/ 0 w 75"/>
              <a:gd name="T1" fmla="*/ 83 h 83"/>
              <a:gd name="T2" fmla="*/ 0 w 75"/>
              <a:gd name="T3" fmla="*/ 0 h 83"/>
              <a:gd name="T4" fmla="*/ 2 w 75"/>
              <a:gd name="T5" fmla="*/ 0 h 83"/>
              <a:gd name="T6" fmla="*/ 74 w 75"/>
              <a:gd name="T7" fmla="*/ 44 h 83"/>
              <a:gd name="T8" fmla="*/ 75 w 75"/>
              <a:gd name="T9" fmla="*/ 46 h 83"/>
              <a:gd name="T10" fmla="*/ 0 w 75"/>
              <a:gd name="T11" fmla="*/ 83 h 83"/>
              <a:gd name="T12" fmla="*/ 4 w 75"/>
              <a:gd name="T13" fmla="*/ 4 h 83"/>
              <a:gd name="T14" fmla="*/ 4 w 75"/>
              <a:gd name="T15" fmla="*/ 77 h 83"/>
              <a:gd name="T16" fmla="*/ 69 w 75"/>
              <a:gd name="T17" fmla="*/ 44 h 83"/>
              <a:gd name="T18" fmla="*/ 4 w 75"/>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83">
                <a:moveTo>
                  <a:pt x="0" y="83"/>
                </a:moveTo>
                <a:cubicBezTo>
                  <a:pt x="0" y="0"/>
                  <a:pt x="0" y="0"/>
                  <a:pt x="0" y="0"/>
                </a:cubicBezTo>
                <a:cubicBezTo>
                  <a:pt x="2" y="0"/>
                  <a:pt x="2" y="0"/>
                  <a:pt x="2" y="0"/>
                </a:cubicBezTo>
                <a:cubicBezTo>
                  <a:pt x="32" y="0"/>
                  <a:pt x="60" y="17"/>
                  <a:pt x="74" y="44"/>
                </a:cubicBezTo>
                <a:cubicBezTo>
                  <a:pt x="75" y="46"/>
                  <a:pt x="75" y="46"/>
                  <a:pt x="75" y="46"/>
                </a:cubicBezTo>
                <a:lnTo>
                  <a:pt x="0" y="83"/>
                </a:lnTo>
                <a:close/>
                <a:moveTo>
                  <a:pt x="4" y="4"/>
                </a:moveTo>
                <a:cubicBezTo>
                  <a:pt x="4" y="77"/>
                  <a:pt x="4" y="77"/>
                  <a:pt x="4" y="77"/>
                </a:cubicBezTo>
                <a:cubicBezTo>
                  <a:pt x="69" y="44"/>
                  <a:pt x="69" y="44"/>
                  <a:pt x="69" y="44"/>
                </a:cubicBezTo>
                <a:cubicBezTo>
                  <a:pt x="56" y="20"/>
                  <a:pt x="31" y="5"/>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5B701111-1993-B44B-8E59-B7BB33265200}"/>
              </a:ext>
            </a:extLst>
          </p:cNvPr>
          <p:cNvSpPr>
            <a:spLocks noEditPoints="1"/>
          </p:cNvSpPr>
          <p:nvPr/>
        </p:nvSpPr>
        <p:spPr bwMode="auto">
          <a:xfrm>
            <a:off x="3648758"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8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8" y="0"/>
                  <a:pt x="48" y="0"/>
                  <a:pt x="48"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A6C2967A-5895-B34E-A8C5-D8E19BE83A9D}"/>
              </a:ext>
            </a:extLst>
          </p:cNvPr>
          <p:cNvSpPr>
            <a:spLocks noEditPoints="1"/>
          </p:cNvSpPr>
          <p:nvPr/>
        </p:nvSpPr>
        <p:spPr bwMode="auto">
          <a:xfrm>
            <a:off x="3671008" y="2568841"/>
            <a:ext cx="248456" cy="127318"/>
          </a:xfrm>
          <a:custGeom>
            <a:avLst/>
            <a:gdLst>
              <a:gd name="T0" fmla="*/ 130 w 201"/>
              <a:gd name="T1" fmla="*/ 103 h 103"/>
              <a:gd name="T2" fmla="*/ 71 w 201"/>
              <a:gd name="T3" fmla="*/ 103 h 103"/>
              <a:gd name="T4" fmla="*/ 43 w 201"/>
              <a:gd name="T5" fmla="*/ 76 h 103"/>
              <a:gd name="T6" fmla="*/ 0 w 201"/>
              <a:gd name="T7" fmla="*/ 76 h 103"/>
              <a:gd name="T8" fmla="*/ 63 w 201"/>
              <a:gd name="T9" fmla="*/ 0 h 103"/>
              <a:gd name="T10" fmla="*/ 137 w 201"/>
              <a:gd name="T11" fmla="*/ 0 h 103"/>
              <a:gd name="T12" fmla="*/ 201 w 201"/>
              <a:gd name="T13" fmla="*/ 76 h 103"/>
              <a:gd name="T14" fmla="*/ 157 w 201"/>
              <a:gd name="T15" fmla="*/ 76 h 103"/>
              <a:gd name="T16" fmla="*/ 130 w 201"/>
              <a:gd name="T17" fmla="*/ 103 h 103"/>
              <a:gd name="T18" fmla="*/ 73 w 201"/>
              <a:gd name="T19" fmla="*/ 97 h 103"/>
              <a:gd name="T20" fmla="*/ 127 w 201"/>
              <a:gd name="T21" fmla="*/ 97 h 103"/>
              <a:gd name="T22" fmla="*/ 154 w 201"/>
              <a:gd name="T23" fmla="*/ 69 h 103"/>
              <a:gd name="T24" fmla="*/ 187 w 201"/>
              <a:gd name="T25" fmla="*/ 69 h 103"/>
              <a:gd name="T26" fmla="*/ 134 w 201"/>
              <a:gd name="T27" fmla="*/ 6 h 103"/>
              <a:gd name="T28" fmla="*/ 66 w 201"/>
              <a:gd name="T29" fmla="*/ 6 h 103"/>
              <a:gd name="T30" fmla="*/ 12 w 201"/>
              <a:gd name="T31" fmla="*/ 69 h 103"/>
              <a:gd name="T32" fmla="*/ 45 w 201"/>
              <a:gd name="T33" fmla="*/ 69 h 103"/>
              <a:gd name="T34" fmla="*/ 73 w 201"/>
              <a:gd name="T35"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103">
                <a:moveTo>
                  <a:pt x="130" y="103"/>
                </a:moveTo>
                <a:lnTo>
                  <a:pt x="71" y="103"/>
                </a:lnTo>
                <a:lnTo>
                  <a:pt x="43" y="76"/>
                </a:lnTo>
                <a:lnTo>
                  <a:pt x="0" y="76"/>
                </a:lnTo>
                <a:lnTo>
                  <a:pt x="63" y="0"/>
                </a:lnTo>
                <a:lnTo>
                  <a:pt x="137" y="0"/>
                </a:lnTo>
                <a:lnTo>
                  <a:pt x="201" y="76"/>
                </a:lnTo>
                <a:lnTo>
                  <a:pt x="157" y="76"/>
                </a:lnTo>
                <a:lnTo>
                  <a:pt x="130" y="103"/>
                </a:lnTo>
                <a:close/>
                <a:moveTo>
                  <a:pt x="73" y="97"/>
                </a:moveTo>
                <a:lnTo>
                  <a:pt x="127" y="97"/>
                </a:lnTo>
                <a:lnTo>
                  <a:pt x="154" y="69"/>
                </a:lnTo>
                <a:lnTo>
                  <a:pt x="187" y="69"/>
                </a:lnTo>
                <a:lnTo>
                  <a:pt x="134" y="6"/>
                </a:lnTo>
                <a:lnTo>
                  <a:pt x="66" y="6"/>
                </a:lnTo>
                <a:lnTo>
                  <a:pt x="12" y="69"/>
                </a:lnTo>
                <a:lnTo>
                  <a:pt x="45" y="69"/>
                </a:lnTo>
                <a:lnTo>
                  <a:pt x="73" y="9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944DBD87-7D31-984D-9225-F6D944D9DE07}"/>
              </a:ext>
            </a:extLst>
          </p:cNvPr>
          <p:cNvSpPr>
            <a:spLocks noEditPoints="1"/>
          </p:cNvSpPr>
          <p:nvPr/>
        </p:nvSpPr>
        <p:spPr bwMode="auto">
          <a:xfrm>
            <a:off x="4387945"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7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7" y="0"/>
                  <a:pt x="47" y="0"/>
                  <a:pt x="47"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9CD8B843-D2EC-3C42-AEF7-50181CD250A2}"/>
              </a:ext>
            </a:extLst>
          </p:cNvPr>
          <p:cNvSpPr>
            <a:spLocks noEditPoints="1"/>
          </p:cNvSpPr>
          <p:nvPr/>
        </p:nvSpPr>
        <p:spPr bwMode="auto">
          <a:xfrm>
            <a:off x="4473235" y="2671437"/>
            <a:ext cx="122374" cy="24722"/>
          </a:xfrm>
          <a:custGeom>
            <a:avLst/>
            <a:gdLst>
              <a:gd name="T0" fmla="*/ 79 w 99"/>
              <a:gd name="T1" fmla="*/ 20 h 20"/>
              <a:gd name="T2" fmla="*/ 20 w 99"/>
              <a:gd name="T3" fmla="*/ 20 h 20"/>
              <a:gd name="T4" fmla="*/ 0 w 99"/>
              <a:gd name="T5" fmla="*/ 0 h 20"/>
              <a:gd name="T6" fmla="*/ 99 w 99"/>
              <a:gd name="T7" fmla="*/ 0 h 20"/>
              <a:gd name="T8" fmla="*/ 79 w 99"/>
              <a:gd name="T9" fmla="*/ 20 h 20"/>
              <a:gd name="T10" fmla="*/ 22 w 99"/>
              <a:gd name="T11" fmla="*/ 14 h 20"/>
              <a:gd name="T12" fmla="*/ 76 w 99"/>
              <a:gd name="T13" fmla="*/ 14 h 20"/>
              <a:gd name="T14" fmla="*/ 84 w 99"/>
              <a:gd name="T15" fmla="*/ 6 h 20"/>
              <a:gd name="T16" fmla="*/ 14 w 99"/>
              <a:gd name="T17" fmla="*/ 6 h 20"/>
              <a:gd name="T18" fmla="*/ 22 w 99"/>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20">
                <a:moveTo>
                  <a:pt x="79" y="20"/>
                </a:moveTo>
                <a:lnTo>
                  <a:pt x="20" y="20"/>
                </a:lnTo>
                <a:lnTo>
                  <a:pt x="0" y="0"/>
                </a:lnTo>
                <a:lnTo>
                  <a:pt x="99" y="0"/>
                </a:lnTo>
                <a:lnTo>
                  <a:pt x="79" y="20"/>
                </a:lnTo>
                <a:close/>
                <a:moveTo>
                  <a:pt x="22" y="14"/>
                </a:moveTo>
                <a:lnTo>
                  <a:pt x="76" y="14"/>
                </a:lnTo>
                <a:lnTo>
                  <a:pt x="84" y="6"/>
                </a:lnTo>
                <a:lnTo>
                  <a:pt x="14" y="6"/>
                </a:lnTo>
                <a:lnTo>
                  <a:pt x="2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9533B91E-7D02-1B41-B700-A1557105F3E6}"/>
              </a:ext>
            </a:extLst>
          </p:cNvPr>
          <p:cNvSpPr>
            <a:spLocks noEditPoints="1"/>
          </p:cNvSpPr>
          <p:nvPr/>
        </p:nvSpPr>
        <p:spPr bwMode="auto">
          <a:xfrm>
            <a:off x="4410194" y="2568841"/>
            <a:ext cx="248456" cy="93943"/>
          </a:xfrm>
          <a:custGeom>
            <a:avLst/>
            <a:gdLst>
              <a:gd name="T0" fmla="*/ 201 w 201"/>
              <a:gd name="T1" fmla="*/ 76 h 76"/>
              <a:gd name="T2" fmla="*/ 0 w 201"/>
              <a:gd name="T3" fmla="*/ 76 h 76"/>
              <a:gd name="T4" fmla="*/ 64 w 201"/>
              <a:gd name="T5" fmla="*/ 0 h 76"/>
              <a:gd name="T6" fmla="*/ 136 w 201"/>
              <a:gd name="T7" fmla="*/ 0 h 76"/>
              <a:gd name="T8" fmla="*/ 201 w 201"/>
              <a:gd name="T9" fmla="*/ 76 h 76"/>
              <a:gd name="T10" fmla="*/ 13 w 201"/>
              <a:gd name="T11" fmla="*/ 69 h 76"/>
              <a:gd name="T12" fmla="*/ 187 w 201"/>
              <a:gd name="T13" fmla="*/ 69 h 76"/>
              <a:gd name="T14" fmla="*/ 135 w 201"/>
              <a:gd name="T15" fmla="*/ 6 h 76"/>
              <a:gd name="T16" fmla="*/ 67 w 201"/>
              <a:gd name="T17" fmla="*/ 6 h 76"/>
              <a:gd name="T18" fmla="*/ 13 w 201"/>
              <a:gd name="T19"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76">
                <a:moveTo>
                  <a:pt x="201" y="76"/>
                </a:moveTo>
                <a:lnTo>
                  <a:pt x="0" y="76"/>
                </a:lnTo>
                <a:lnTo>
                  <a:pt x="64" y="0"/>
                </a:lnTo>
                <a:lnTo>
                  <a:pt x="136" y="0"/>
                </a:lnTo>
                <a:lnTo>
                  <a:pt x="201" y="76"/>
                </a:lnTo>
                <a:close/>
                <a:moveTo>
                  <a:pt x="13" y="69"/>
                </a:moveTo>
                <a:lnTo>
                  <a:pt x="187" y="69"/>
                </a:lnTo>
                <a:lnTo>
                  <a:pt x="135" y="6"/>
                </a:lnTo>
                <a:lnTo>
                  <a:pt x="67" y="6"/>
                </a:lnTo>
                <a:lnTo>
                  <a:pt x="13"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FD10148D-72EA-FB45-9DF2-C8DF6C34FF56}"/>
              </a:ext>
            </a:extLst>
          </p:cNvPr>
          <p:cNvSpPr>
            <a:spLocks noEditPoints="1"/>
          </p:cNvSpPr>
          <p:nvPr/>
        </p:nvSpPr>
        <p:spPr bwMode="auto">
          <a:xfrm>
            <a:off x="4471999" y="2586146"/>
            <a:ext cx="123610" cy="24722"/>
          </a:xfrm>
          <a:custGeom>
            <a:avLst/>
            <a:gdLst>
              <a:gd name="T0" fmla="*/ 100 w 100"/>
              <a:gd name="T1" fmla="*/ 20 h 20"/>
              <a:gd name="T2" fmla="*/ 0 w 100"/>
              <a:gd name="T3" fmla="*/ 20 h 20"/>
              <a:gd name="T4" fmla="*/ 15 w 100"/>
              <a:gd name="T5" fmla="*/ 0 h 20"/>
              <a:gd name="T6" fmla="*/ 85 w 100"/>
              <a:gd name="T7" fmla="*/ 0 h 20"/>
              <a:gd name="T8" fmla="*/ 100 w 100"/>
              <a:gd name="T9" fmla="*/ 20 h 20"/>
              <a:gd name="T10" fmla="*/ 12 w 100"/>
              <a:gd name="T11" fmla="*/ 14 h 20"/>
              <a:gd name="T12" fmla="*/ 88 w 100"/>
              <a:gd name="T13" fmla="*/ 14 h 20"/>
              <a:gd name="T14" fmla="*/ 82 w 100"/>
              <a:gd name="T15" fmla="*/ 6 h 20"/>
              <a:gd name="T16" fmla="*/ 18 w 100"/>
              <a:gd name="T17" fmla="*/ 6 h 20"/>
              <a:gd name="T18" fmla="*/ 12 w 10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20">
                <a:moveTo>
                  <a:pt x="100" y="20"/>
                </a:moveTo>
                <a:lnTo>
                  <a:pt x="0" y="20"/>
                </a:lnTo>
                <a:lnTo>
                  <a:pt x="15" y="0"/>
                </a:lnTo>
                <a:lnTo>
                  <a:pt x="85" y="0"/>
                </a:lnTo>
                <a:lnTo>
                  <a:pt x="100" y="20"/>
                </a:lnTo>
                <a:close/>
                <a:moveTo>
                  <a:pt x="12" y="14"/>
                </a:moveTo>
                <a:lnTo>
                  <a:pt x="88" y="14"/>
                </a:lnTo>
                <a:lnTo>
                  <a:pt x="82"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E6E4202D-4E84-BB46-BDFD-E5DBD0085033}"/>
              </a:ext>
            </a:extLst>
          </p:cNvPr>
          <p:cNvSpPr>
            <a:spLocks noEditPoints="1"/>
          </p:cNvSpPr>
          <p:nvPr/>
        </p:nvSpPr>
        <p:spPr bwMode="auto">
          <a:xfrm>
            <a:off x="4447277" y="2620757"/>
            <a:ext cx="173054" cy="24722"/>
          </a:xfrm>
          <a:custGeom>
            <a:avLst/>
            <a:gdLst>
              <a:gd name="T0" fmla="*/ 140 w 140"/>
              <a:gd name="T1" fmla="*/ 20 h 20"/>
              <a:gd name="T2" fmla="*/ 0 w 140"/>
              <a:gd name="T3" fmla="*/ 20 h 20"/>
              <a:gd name="T4" fmla="*/ 15 w 140"/>
              <a:gd name="T5" fmla="*/ 0 h 20"/>
              <a:gd name="T6" fmla="*/ 126 w 140"/>
              <a:gd name="T7" fmla="*/ 0 h 20"/>
              <a:gd name="T8" fmla="*/ 140 w 140"/>
              <a:gd name="T9" fmla="*/ 20 h 20"/>
              <a:gd name="T10" fmla="*/ 12 w 140"/>
              <a:gd name="T11" fmla="*/ 14 h 20"/>
              <a:gd name="T12" fmla="*/ 128 w 140"/>
              <a:gd name="T13" fmla="*/ 14 h 20"/>
              <a:gd name="T14" fmla="*/ 123 w 140"/>
              <a:gd name="T15" fmla="*/ 6 h 20"/>
              <a:gd name="T16" fmla="*/ 18 w 140"/>
              <a:gd name="T17" fmla="*/ 6 h 20"/>
              <a:gd name="T18" fmla="*/ 12 w 14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0">
                <a:moveTo>
                  <a:pt x="140" y="20"/>
                </a:moveTo>
                <a:lnTo>
                  <a:pt x="0" y="20"/>
                </a:lnTo>
                <a:lnTo>
                  <a:pt x="15" y="0"/>
                </a:lnTo>
                <a:lnTo>
                  <a:pt x="126" y="0"/>
                </a:lnTo>
                <a:lnTo>
                  <a:pt x="140" y="20"/>
                </a:lnTo>
                <a:close/>
                <a:moveTo>
                  <a:pt x="12" y="14"/>
                </a:moveTo>
                <a:lnTo>
                  <a:pt x="128" y="14"/>
                </a:lnTo>
                <a:lnTo>
                  <a:pt x="123"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39B02B02-007D-A044-A4DF-BD31D842655D}"/>
              </a:ext>
            </a:extLst>
          </p:cNvPr>
          <p:cNvSpPr>
            <a:spLocks noEditPoints="1"/>
          </p:cNvSpPr>
          <p:nvPr/>
        </p:nvSpPr>
        <p:spPr bwMode="auto">
          <a:xfrm>
            <a:off x="5106117" y="2523105"/>
            <a:ext cx="305316" cy="270705"/>
          </a:xfrm>
          <a:custGeom>
            <a:avLst/>
            <a:gdLst>
              <a:gd name="T0" fmla="*/ 152 w 160"/>
              <a:gd name="T1" fmla="*/ 142 h 142"/>
              <a:gd name="T2" fmla="*/ 9 w 160"/>
              <a:gd name="T3" fmla="*/ 142 h 142"/>
              <a:gd name="T4" fmla="*/ 0 w 160"/>
              <a:gd name="T5" fmla="*/ 133 h 142"/>
              <a:gd name="T6" fmla="*/ 0 w 160"/>
              <a:gd name="T7" fmla="*/ 31 h 142"/>
              <a:gd name="T8" fmla="*/ 31 w 160"/>
              <a:gd name="T9" fmla="*/ 0 h 142"/>
              <a:gd name="T10" fmla="*/ 130 w 160"/>
              <a:gd name="T11" fmla="*/ 0 h 142"/>
              <a:gd name="T12" fmla="*/ 160 w 160"/>
              <a:gd name="T13" fmla="*/ 31 h 142"/>
              <a:gd name="T14" fmla="*/ 160 w 160"/>
              <a:gd name="T15" fmla="*/ 133 h 142"/>
              <a:gd name="T16" fmla="*/ 152 w 160"/>
              <a:gd name="T17" fmla="*/ 142 h 142"/>
              <a:gd name="T18" fmla="*/ 8 w 160"/>
              <a:gd name="T19" fmla="*/ 35 h 142"/>
              <a:gd name="T20" fmla="*/ 8 w 160"/>
              <a:gd name="T21" fmla="*/ 133 h 142"/>
              <a:gd name="T22" fmla="*/ 9 w 160"/>
              <a:gd name="T23" fmla="*/ 134 h 142"/>
              <a:gd name="T24" fmla="*/ 152 w 160"/>
              <a:gd name="T25" fmla="*/ 134 h 142"/>
              <a:gd name="T26" fmla="*/ 152 w 160"/>
              <a:gd name="T27" fmla="*/ 133 h 142"/>
              <a:gd name="T28" fmla="*/ 152 w 160"/>
              <a:gd name="T29" fmla="*/ 35 h 142"/>
              <a:gd name="T30" fmla="*/ 126 w 160"/>
              <a:gd name="T31" fmla="*/ 8 h 142"/>
              <a:gd name="T32" fmla="*/ 34 w 160"/>
              <a:gd name="T33" fmla="*/ 8 h 142"/>
              <a:gd name="T34" fmla="*/ 8 w 160"/>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0" y="31"/>
                  <a:pt x="160" y="31"/>
                  <a:pt x="160" y="31"/>
                </a:cubicBezTo>
                <a:cubicBezTo>
                  <a:pt x="160" y="133"/>
                  <a:pt x="160" y="133"/>
                  <a:pt x="160" y="133"/>
                </a:cubicBezTo>
                <a:cubicBezTo>
                  <a:pt x="160" y="138"/>
                  <a:pt x="157" y="142"/>
                  <a:pt x="152" y="142"/>
                </a:cubicBezTo>
                <a:close/>
                <a:moveTo>
                  <a:pt x="8" y="35"/>
                </a:moveTo>
                <a:cubicBezTo>
                  <a:pt x="8" y="133"/>
                  <a:pt x="8" y="133"/>
                  <a:pt x="8" y="133"/>
                </a:cubicBezTo>
                <a:cubicBezTo>
                  <a:pt x="8" y="133"/>
                  <a:pt x="8" y="134"/>
                  <a:pt x="9" y="134"/>
                </a:cubicBezTo>
                <a:cubicBezTo>
                  <a:pt x="152" y="134"/>
                  <a:pt x="152" y="134"/>
                  <a:pt x="152" y="134"/>
                </a:cubicBezTo>
                <a:cubicBezTo>
                  <a:pt x="152" y="134"/>
                  <a:pt x="152" y="133"/>
                  <a:pt x="152" y="133"/>
                </a:cubicBezTo>
                <a:cubicBezTo>
                  <a:pt x="152" y="35"/>
                  <a:pt x="152" y="35"/>
                  <a:pt x="152" y="35"/>
                </a:cubicBezTo>
                <a:cubicBezTo>
                  <a:pt x="126" y="8"/>
                  <a:pt x="126" y="8"/>
                  <a:pt x="126" y="8"/>
                </a:cubicBezTo>
                <a:cubicBezTo>
                  <a:pt x="34" y="8"/>
                  <a:pt x="34" y="8"/>
                  <a:pt x="34"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AE0AED8C-4EEF-0B4F-9CEC-91C63F8D3200}"/>
              </a:ext>
            </a:extLst>
          </p:cNvPr>
          <p:cNvSpPr>
            <a:spLocks noEditPoints="1"/>
          </p:cNvSpPr>
          <p:nvPr/>
        </p:nvSpPr>
        <p:spPr bwMode="auto">
          <a:xfrm>
            <a:off x="5158033" y="2618284"/>
            <a:ext cx="203956" cy="135971"/>
          </a:xfrm>
          <a:custGeom>
            <a:avLst/>
            <a:gdLst>
              <a:gd name="T0" fmla="*/ 82 w 165"/>
              <a:gd name="T1" fmla="*/ 110 h 110"/>
              <a:gd name="T2" fmla="*/ 0 w 165"/>
              <a:gd name="T3" fmla="*/ 43 h 110"/>
              <a:gd name="T4" fmla="*/ 49 w 165"/>
              <a:gd name="T5" fmla="*/ 43 h 110"/>
              <a:gd name="T6" fmla="*/ 49 w 165"/>
              <a:gd name="T7" fmla="*/ 0 h 110"/>
              <a:gd name="T8" fmla="*/ 114 w 165"/>
              <a:gd name="T9" fmla="*/ 0 h 110"/>
              <a:gd name="T10" fmla="*/ 114 w 165"/>
              <a:gd name="T11" fmla="*/ 43 h 110"/>
              <a:gd name="T12" fmla="*/ 165 w 165"/>
              <a:gd name="T13" fmla="*/ 43 h 110"/>
              <a:gd name="T14" fmla="*/ 82 w 165"/>
              <a:gd name="T15" fmla="*/ 110 h 110"/>
              <a:gd name="T16" fmla="*/ 17 w 165"/>
              <a:gd name="T17" fmla="*/ 49 h 110"/>
              <a:gd name="T18" fmla="*/ 82 w 165"/>
              <a:gd name="T19" fmla="*/ 102 h 110"/>
              <a:gd name="T20" fmla="*/ 147 w 165"/>
              <a:gd name="T21" fmla="*/ 49 h 110"/>
              <a:gd name="T22" fmla="*/ 108 w 165"/>
              <a:gd name="T23" fmla="*/ 49 h 110"/>
              <a:gd name="T24" fmla="*/ 108 w 165"/>
              <a:gd name="T25" fmla="*/ 6 h 110"/>
              <a:gd name="T26" fmla="*/ 56 w 165"/>
              <a:gd name="T27" fmla="*/ 6 h 110"/>
              <a:gd name="T28" fmla="*/ 56 w 165"/>
              <a:gd name="T29" fmla="*/ 49 h 110"/>
              <a:gd name="T30" fmla="*/ 17 w 165"/>
              <a:gd name="T31" fmla="*/ 4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0">
                <a:moveTo>
                  <a:pt x="82" y="110"/>
                </a:moveTo>
                <a:lnTo>
                  <a:pt x="0" y="43"/>
                </a:lnTo>
                <a:lnTo>
                  <a:pt x="49" y="43"/>
                </a:lnTo>
                <a:lnTo>
                  <a:pt x="49" y="0"/>
                </a:lnTo>
                <a:lnTo>
                  <a:pt x="114" y="0"/>
                </a:lnTo>
                <a:lnTo>
                  <a:pt x="114" y="43"/>
                </a:lnTo>
                <a:lnTo>
                  <a:pt x="165" y="43"/>
                </a:lnTo>
                <a:lnTo>
                  <a:pt x="82" y="110"/>
                </a:lnTo>
                <a:close/>
                <a:moveTo>
                  <a:pt x="17" y="49"/>
                </a:moveTo>
                <a:lnTo>
                  <a:pt x="82" y="102"/>
                </a:lnTo>
                <a:lnTo>
                  <a:pt x="147" y="49"/>
                </a:lnTo>
                <a:lnTo>
                  <a:pt x="108" y="49"/>
                </a:lnTo>
                <a:lnTo>
                  <a:pt x="108" y="6"/>
                </a:lnTo>
                <a:lnTo>
                  <a:pt x="56" y="6"/>
                </a:lnTo>
                <a:lnTo>
                  <a:pt x="56" y="49"/>
                </a:lnTo>
                <a:lnTo>
                  <a:pt x="17" y="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DDD54FC8-0BC1-7443-9999-E03AE670412A}"/>
              </a:ext>
            </a:extLst>
          </p:cNvPr>
          <p:cNvSpPr>
            <a:spLocks noEditPoints="1"/>
          </p:cNvSpPr>
          <p:nvPr/>
        </p:nvSpPr>
        <p:spPr bwMode="auto">
          <a:xfrm>
            <a:off x="5148145" y="2554007"/>
            <a:ext cx="221261" cy="24722"/>
          </a:xfrm>
          <a:custGeom>
            <a:avLst/>
            <a:gdLst>
              <a:gd name="T0" fmla="*/ 179 w 179"/>
              <a:gd name="T1" fmla="*/ 20 h 20"/>
              <a:gd name="T2" fmla="*/ 0 w 179"/>
              <a:gd name="T3" fmla="*/ 20 h 20"/>
              <a:gd name="T4" fmla="*/ 22 w 179"/>
              <a:gd name="T5" fmla="*/ 0 h 20"/>
              <a:gd name="T6" fmla="*/ 159 w 179"/>
              <a:gd name="T7" fmla="*/ 0 h 20"/>
              <a:gd name="T8" fmla="*/ 179 w 179"/>
              <a:gd name="T9" fmla="*/ 20 h 20"/>
              <a:gd name="T10" fmla="*/ 16 w 179"/>
              <a:gd name="T11" fmla="*/ 13 h 20"/>
              <a:gd name="T12" fmla="*/ 165 w 179"/>
              <a:gd name="T13" fmla="*/ 13 h 20"/>
              <a:gd name="T14" fmla="*/ 156 w 179"/>
              <a:gd name="T15" fmla="*/ 6 h 20"/>
              <a:gd name="T16" fmla="*/ 24 w 179"/>
              <a:gd name="T17" fmla="*/ 6 h 20"/>
              <a:gd name="T18" fmla="*/ 16 w 179"/>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0">
                <a:moveTo>
                  <a:pt x="179" y="20"/>
                </a:moveTo>
                <a:lnTo>
                  <a:pt x="0" y="20"/>
                </a:lnTo>
                <a:lnTo>
                  <a:pt x="22" y="0"/>
                </a:lnTo>
                <a:lnTo>
                  <a:pt x="159" y="0"/>
                </a:lnTo>
                <a:lnTo>
                  <a:pt x="179" y="20"/>
                </a:lnTo>
                <a:close/>
                <a:moveTo>
                  <a:pt x="16" y="13"/>
                </a:moveTo>
                <a:lnTo>
                  <a:pt x="165" y="13"/>
                </a:lnTo>
                <a:lnTo>
                  <a:pt x="156" y="6"/>
                </a:lnTo>
                <a:lnTo>
                  <a:pt x="24" y="6"/>
                </a:lnTo>
                <a:lnTo>
                  <a:pt x="16"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7">
            <a:extLst>
              <a:ext uri="{FF2B5EF4-FFF2-40B4-BE49-F238E27FC236}">
                <a16:creationId xmlns:a16="http://schemas.microsoft.com/office/drawing/2014/main" id="{7E135086-6EA5-E24C-81AF-69ABE04AC953}"/>
              </a:ext>
            </a:extLst>
          </p:cNvPr>
          <p:cNvSpPr>
            <a:spLocks noEditPoints="1"/>
          </p:cNvSpPr>
          <p:nvPr/>
        </p:nvSpPr>
        <p:spPr bwMode="auto">
          <a:xfrm>
            <a:off x="5842832" y="2523105"/>
            <a:ext cx="306552" cy="270705"/>
          </a:xfrm>
          <a:custGeom>
            <a:avLst/>
            <a:gdLst>
              <a:gd name="T0" fmla="*/ 152 w 161"/>
              <a:gd name="T1" fmla="*/ 142 h 142"/>
              <a:gd name="T2" fmla="*/ 9 w 161"/>
              <a:gd name="T3" fmla="*/ 142 h 142"/>
              <a:gd name="T4" fmla="*/ 0 w 161"/>
              <a:gd name="T5" fmla="*/ 133 h 142"/>
              <a:gd name="T6" fmla="*/ 0 w 161"/>
              <a:gd name="T7" fmla="*/ 31 h 142"/>
              <a:gd name="T8" fmla="*/ 31 w 161"/>
              <a:gd name="T9" fmla="*/ 0 h 142"/>
              <a:gd name="T10" fmla="*/ 130 w 161"/>
              <a:gd name="T11" fmla="*/ 0 h 142"/>
              <a:gd name="T12" fmla="*/ 161 w 161"/>
              <a:gd name="T13" fmla="*/ 31 h 142"/>
              <a:gd name="T14" fmla="*/ 161 w 161"/>
              <a:gd name="T15" fmla="*/ 133 h 142"/>
              <a:gd name="T16" fmla="*/ 152 w 161"/>
              <a:gd name="T17" fmla="*/ 142 h 142"/>
              <a:gd name="T18" fmla="*/ 8 w 161"/>
              <a:gd name="T19" fmla="*/ 35 h 142"/>
              <a:gd name="T20" fmla="*/ 8 w 161"/>
              <a:gd name="T21" fmla="*/ 133 h 142"/>
              <a:gd name="T22" fmla="*/ 9 w 161"/>
              <a:gd name="T23" fmla="*/ 134 h 142"/>
              <a:gd name="T24" fmla="*/ 152 w 161"/>
              <a:gd name="T25" fmla="*/ 134 h 142"/>
              <a:gd name="T26" fmla="*/ 153 w 161"/>
              <a:gd name="T27" fmla="*/ 133 h 142"/>
              <a:gd name="T28" fmla="*/ 153 w 161"/>
              <a:gd name="T29" fmla="*/ 35 h 142"/>
              <a:gd name="T30" fmla="*/ 126 w 161"/>
              <a:gd name="T31" fmla="*/ 8 h 142"/>
              <a:gd name="T32" fmla="*/ 35 w 161"/>
              <a:gd name="T33" fmla="*/ 8 h 142"/>
              <a:gd name="T34" fmla="*/ 8 w 161"/>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1" y="31"/>
                  <a:pt x="161" y="31"/>
                  <a:pt x="161" y="31"/>
                </a:cubicBezTo>
                <a:cubicBezTo>
                  <a:pt x="161" y="133"/>
                  <a:pt x="161" y="133"/>
                  <a:pt x="161" y="133"/>
                </a:cubicBezTo>
                <a:cubicBezTo>
                  <a:pt x="161" y="138"/>
                  <a:pt x="157" y="142"/>
                  <a:pt x="152" y="142"/>
                </a:cubicBezTo>
                <a:close/>
                <a:moveTo>
                  <a:pt x="8" y="35"/>
                </a:moveTo>
                <a:cubicBezTo>
                  <a:pt x="8" y="133"/>
                  <a:pt x="8" y="133"/>
                  <a:pt x="8" y="133"/>
                </a:cubicBezTo>
                <a:cubicBezTo>
                  <a:pt x="8" y="133"/>
                  <a:pt x="9" y="134"/>
                  <a:pt x="9" y="134"/>
                </a:cubicBezTo>
                <a:cubicBezTo>
                  <a:pt x="152" y="134"/>
                  <a:pt x="152" y="134"/>
                  <a:pt x="152" y="134"/>
                </a:cubicBezTo>
                <a:cubicBezTo>
                  <a:pt x="152" y="134"/>
                  <a:pt x="153" y="133"/>
                  <a:pt x="153" y="133"/>
                </a:cubicBezTo>
                <a:cubicBezTo>
                  <a:pt x="153" y="35"/>
                  <a:pt x="153" y="35"/>
                  <a:pt x="153" y="35"/>
                </a:cubicBezTo>
                <a:cubicBezTo>
                  <a:pt x="126" y="8"/>
                  <a:pt x="126" y="8"/>
                  <a:pt x="126" y="8"/>
                </a:cubicBezTo>
                <a:cubicBezTo>
                  <a:pt x="35" y="8"/>
                  <a:pt x="35" y="8"/>
                  <a:pt x="35"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8">
            <a:extLst>
              <a:ext uri="{FF2B5EF4-FFF2-40B4-BE49-F238E27FC236}">
                <a16:creationId xmlns:a16="http://schemas.microsoft.com/office/drawing/2014/main" id="{5DB04F6F-5B14-984B-9A52-10E5F15E923B}"/>
              </a:ext>
            </a:extLst>
          </p:cNvPr>
          <p:cNvSpPr>
            <a:spLocks noEditPoints="1"/>
          </p:cNvSpPr>
          <p:nvPr/>
        </p:nvSpPr>
        <p:spPr bwMode="auto">
          <a:xfrm>
            <a:off x="5894748" y="2617048"/>
            <a:ext cx="203956" cy="137207"/>
          </a:xfrm>
          <a:custGeom>
            <a:avLst/>
            <a:gdLst>
              <a:gd name="T0" fmla="*/ 115 w 165"/>
              <a:gd name="T1" fmla="*/ 111 h 111"/>
              <a:gd name="T2" fmla="*/ 49 w 165"/>
              <a:gd name="T3" fmla="*/ 111 h 111"/>
              <a:gd name="T4" fmla="*/ 49 w 165"/>
              <a:gd name="T5" fmla="*/ 66 h 111"/>
              <a:gd name="T6" fmla="*/ 0 w 165"/>
              <a:gd name="T7" fmla="*/ 66 h 111"/>
              <a:gd name="T8" fmla="*/ 83 w 165"/>
              <a:gd name="T9" fmla="*/ 0 h 111"/>
              <a:gd name="T10" fmla="*/ 165 w 165"/>
              <a:gd name="T11" fmla="*/ 66 h 111"/>
              <a:gd name="T12" fmla="*/ 115 w 165"/>
              <a:gd name="T13" fmla="*/ 66 h 111"/>
              <a:gd name="T14" fmla="*/ 115 w 165"/>
              <a:gd name="T15" fmla="*/ 111 h 111"/>
              <a:gd name="T16" fmla="*/ 55 w 165"/>
              <a:gd name="T17" fmla="*/ 105 h 111"/>
              <a:gd name="T18" fmla="*/ 109 w 165"/>
              <a:gd name="T19" fmla="*/ 105 h 111"/>
              <a:gd name="T20" fmla="*/ 109 w 165"/>
              <a:gd name="T21" fmla="*/ 60 h 111"/>
              <a:gd name="T22" fmla="*/ 146 w 165"/>
              <a:gd name="T23" fmla="*/ 60 h 111"/>
              <a:gd name="T24" fmla="*/ 83 w 165"/>
              <a:gd name="T25" fmla="*/ 7 h 111"/>
              <a:gd name="T26" fmla="*/ 18 w 165"/>
              <a:gd name="T27" fmla="*/ 60 h 111"/>
              <a:gd name="T28" fmla="*/ 55 w 165"/>
              <a:gd name="T29" fmla="*/ 60 h 111"/>
              <a:gd name="T30" fmla="*/ 55 w 165"/>
              <a:gd name="T31" fmla="*/ 10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1">
                <a:moveTo>
                  <a:pt x="115" y="111"/>
                </a:moveTo>
                <a:lnTo>
                  <a:pt x="49" y="111"/>
                </a:lnTo>
                <a:lnTo>
                  <a:pt x="49" y="66"/>
                </a:lnTo>
                <a:lnTo>
                  <a:pt x="0" y="66"/>
                </a:lnTo>
                <a:lnTo>
                  <a:pt x="83" y="0"/>
                </a:lnTo>
                <a:lnTo>
                  <a:pt x="165" y="66"/>
                </a:lnTo>
                <a:lnTo>
                  <a:pt x="115" y="66"/>
                </a:lnTo>
                <a:lnTo>
                  <a:pt x="115" y="111"/>
                </a:lnTo>
                <a:close/>
                <a:moveTo>
                  <a:pt x="55" y="105"/>
                </a:moveTo>
                <a:lnTo>
                  <a:pt x="109" y="105"/>
                </a:lnTo>
                <a:lnTo>
                  <a:pt x="109" y="60"/>
                </a:lnTo>
                <a:lnTo>
                  <a:pt x="146" y="60"/>
                </a:lnTo>
                <a:lnTo>
                  <a:pt x="83" y="7"/>
                </a:lnTo>
                <a:lnTo>
                  <a:pt x="18" y="60"/>
                </a:lnTo>
                <a:lnTo>
                  <a:pt x="55" y="60"/>
                </a:lnTo>
                <a:lnTo>
                  <a:pt x="55"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110C4CBD-AEE0-B44D-AF96-077242C11AB4}"/>
              </a:ext>
            </a:extLst>
          </p:cNvPr>
          <p:cNvSpPr>
            <a:spLocks noEditPoints="1"/>
          </p:cNvSpPr>
          <p:nvPr/>
        </p:nvSpPr>
        <p:spPr bwMode="auto">
          <a:xfrm>
            <a:off x="5884859" y="2554007"/>
            <a:ext cx="222498" cy="24722"/>
          </a:xfrm>
          <a:custGeom>
            <a:avLst/>
            <a:gdLst>
              <a:gd name="T0" fmla="*/ 180 w 180"/>
              <a:gd name="T1" fmla="*/ 20 h 20"/>
              <a:gd name="T2" fmla="*/ 0 w 180"/>
              <a:gd name="T3" fmla="*/ 20 h 20"/>
              <a:gd name="T4" fmla="*/ 21 w 180"/>
              <a:gd name="T5" fmla="*/ 0 h 20"/>
              <a:gd name="T6" fmla="*/ 159 w 180"/>
              <a:gd name="T7" fmla="*/ 0 h 20"/>
              <a:gd name="T8" fmla="*/ 180 w 180"/>
              <a:gd name="T9" fmla="*/ 20 h 20"/>
              <a:gd name="T10" fmla="*/ 15 w 180"/>
              <a:gd name="T11" fmla="*/ 13 h 20"/>
              <a:gd name="T12" fmla="*/ 165 w 180"/>
              <a:gd name="T13" fmla="*/ 13 h 20"/>
              <a:gd name="T14" fmla="*/ 156 w 180"/>
              <a:gd name="T15" fmla="*/ 6 h 20"/>
              <a:gd name="T16" fmla="*/ 24 w 180"/>
              <a:gd name="T17" fmla="*/ 6 h 20"/>
              <a:gd name="T18" fmla="*/ 15 w 180"/>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0">
                <a:moveTo>
                  <a:pt x="180" y="20"/>
                </a:moveTo>
                <a:lnTo>
                  <a:pt x="0" y="20"/>
                </a:lnTo>
                <a:lnTo>
                  <a:pt x="21" y="0"/>
                </a:lnTo>
                <a:lnTo>
                  <a:pt x="159" y="0"/>
                </a:lnTo>
                <a:lnTo>
                  <a:pt x="180" y="20"/>
                </a:lnTo>
                <a:close/>
                <a:moveTo>
                  <a:pt x="15" y="13"/>
                </a:moveTo>
                <a:lnTo>
                  <a:pt x="165" y="13"/>
                </a:lnTo>
                <a:lnTo>
                  <a:pt x="156" y="6"/>
                </a:lnTo>
                <a:lnTo>
                  <a:pt x="24" y="6"/>
                </a:lnTo>
                <a:lnTo>
                  <a:pt x="15"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A1DC58BB-BF41-9E43-8E53-395ED60B5C5C}"/>
              </a:ext>
            </a:extLst>
          </p:cNvPr>
          <p:cNvSpPr>
            <a:spLocks noEditPoints="1"/>
          </p:cNvSpPr>
          <p:nvPr/>
        </p:nvSpPr>
        <p:spPr bwMode="auto">
          <a:xfrm>
            <a:off x="6561004" y="2643006"/>
            <a:ext cx="322621" cy="111249"/>
          </a:xfrm>
          <a:custGeom>
            <a:avLst/>
            <a:gdLst>
              <a:gd name="T0" fmla="*/ 261 w 261"/>
              <a:gd name="T1" fmla="*/ 90 h 90"/>
              <a:gd name="T2" fmla="*/ 0 w 261"/>
              <a:gd name="T3" fmla="*/ 90 h 90"/>
              <a:gd name="T4" fmla="*/ 0 w 261"/>
              <a:gd name="T5" fmla="*/ 67 h 90"/>
              <a:gd name="T6" fmla="*/ 34 w 261"/>
              <a:gd name="T7" fmla="*/ 0 h 90"/>
              <a:gd name="T8" fmla="*/ 79 w 261"/>
              <a:gd name="T9" fmla="*/ 0 h 90"/>
              <a:gd name="T10" fmla="*/ 130 w 261"/>
              <a:gd name="T11" fmla="*/ 51 h 90"/>
              <a:gd name="T12" fmla="*/ 182 w 261"/>
              <a:gd name="T13" fmla="*/ 0 h 90"/>
              <a:gd name="T14" fmla="*/ 227 w 261"/>
              <a:gd name="T15" fmla="*/ 0 h 90"/>
              <a:gd name="T16" fmla="*/ 261 w 261"/>
              <a:gd name="T17" fmla="*/ 67 h 90"/>
              <a:gd name="T18" fmla="*/ 261 w 261"/>
              <a:gd name="T19" fmla="*/ 90 h 90"/>
              <a:gd name="T20" fmla="*/ 13 w 261"/>
              <a:gd name="T21" fmla="*/ 77 h 90"/>
              <a:gd name="T22" fmla="*/ 249 w 261"/>
              <a:gd name="T23" fmla="*/ 77 h 90"/>
              <a:gd name="T24" fmla="*/ 249 w 261"/>
              <a:gd name="T25" fmla="*/ 70 h 90"/>
              <a:gd name="T26" fmla="*/ 219 w 261"/>
              <a:gd name="T27" fmla="*/ 12 h 90"/>
              <a:gd name="T28" fmla="*/ 187 w 261"/>
              <a:gd name="T29" fmla="*/ 12 h 90"/>
              <a:gd name="T30" fmla="*/ 130 w 261"/>
              <a:gd name="T31" fmla="*/ 70 h 90"/>
              <a:gd name="T32" fmla="*/ 73 w 261"/>
              <a:gd name="T33" fmla="*/ 12 h 90"/>
              <a:gd name="T34" fmla="*/ 40 w 261"/>
              <a:gd name="T35" fmla="*/ 12 h 90"/>
              <a:gd name="T36" fmla="*/ 13 w 261"/>
              <a:gd name="T37" fmla="*/ 70 h 90"/>
              <a:gd name="T38" fmla="*/ 13 w 261"/>
              <a:gd name="T3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1" h="90">
                <a:moveTo>
                  <a:pt x="261" y="90"/>
                </a:moveTo>
                <a:lnTo>
                  <a:pt x="0" y="90"/>
                </a:lnTo>
                <a:lnTo>
                  <a:pt x="0" y="67"/>
                </a:lnTo>
                <a:lnTo>
                  <a:pt x="34" y="0"/>
                </a:lnTo>
                <a:lnTo>
                  <a:pt x="79" y="0"/>
                </a:lnTo>
                <a:lnTo>
                  <a:pt x="130" y="51"/>
                </a:lnTo>
                <a:lnTo>
                  <a:pt x="182" y="0"/>
                </a:lnTo>
                <a:lnTo>
                  <a:pt x="227" y="0"/>
                </a:lnTo>
                <a:lnTo>
                  <a:pt x="261" y="67"/>
                </a:lnTo>
                <a:lnTo>
                  <a:pt x="261" y="90"/>
                </a:lnTo>
                <a:close/>
                <a:moveTo>
                  <a:pt x="13" y="77"/>
                </a:moveTo>
                <a:lnTo>
                  <a:pt x="249" y="77"/>
                </a:lnTo>
                <a:lnTo>
                  <a:pt x="249" y="70"/>
                </a:lnTo>
                <a:lnTo>
                  <a:pt x="219" y="12"/>
                </a:lnTo>
                <a:lnTo>
                  <a:pt x="187" y="12"/>
                </a:lnTo>
                <a:lnTo>
                  <a:pt x="130" y="70"/>
                </a:lnTo>
                <a:lnTo>
                  <a:pt x="73" y="12"/>
                </a:lnTo>
                <a:lnTo>
                  <a:pt x="40" y="12"/>
                </a:lnTo>
                <a:lnTo>
                  <a:pt x="13" y="70"/>
                </a:lnTo>
                <a:lnTo>
                  <a:pt x="13"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Rectangle 91">
            <a:extLst>
              <a:ext uri="{FF2B5EF4-FFF2-40B4-BE49-F238E27FC236}">
                <a16:creationId xmlns:a16="http://schemas.microsoft.com/office/drawing/2014/main" id="{81B5E927-0F47-F74D-A7E9-A893540C67B7}"/>
              </a:ext>
            </a:extLst>
          </p:cNvPr>
          <p:cNvSpPr>
            <a:spLocks noChangeArrowheads="1"/>
          </p:cNvSpPr>
          <p:nvPr/>
        </p:nvSpPr>
        <p:spPr bwMode="auto">
          <a:xfrm>
            <a:off x="6561004"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3A539C04-5228-9145-8335-316FDAF11248}"/>
              </a:ext>
            </a:extLst>
          </p:cNvPr>
          <p:cNvSpPr>
            <a:spLocks noEditPoints="1"/>
          </p:cNvSpPr>
          <p:nvPr/>
        </p:nvSpPr>
        <p:spPr bwMode="auto">
          <a:xfrm>
            <a:off x="6626517" y="2498383"/>
            <a:ext cx="190359" cy="171818"/>
          </a:xfrm>
          <a:custGeom>
            <a:avLst/>
            <a:gdLst>
              <a:gd name="T0" fmla="*/ 77 w 154"/>
              <a:gd name="T1" fmla="*/ 139 h 139"/>
              <a:gd name="T2" fmla="*/ 0 w 154"/>
              <a:gd name="T3" fmla="*/ 62 h 139"/>
              <a:gd name="T4" fmla="*/ 58 w 154"/>
              <a:gd name="T5" fmla="*/ 62 h 139"/>
              <a:gd name="T6" fmla="*/ 58 w 154"/>
              <a:gd name="T7" fmla="*/ 0 h 139"/>
              <a:gd name="T8" fmla="*/ 95 w 154"/>
              <a:gd name="T9" fmla="*/ 0 h 139"/>
              <a:gd name="T10" fmla="*/ 95 w 154"/>
              <a:gd name="T11" fmla="*/ 62 h 139"/>
              <a:gd name="T12" fmla="*/ 154 w 154"/>
              <a:gd name="T13" fmla="*/ 62 h 139"/>
              <a:gd name="T14" fmla="*/ 77 w 154"/>
              <a:gd name="T15" fmla="*/ 139 h 139"/>
              <a:gd name="T16" fmla="*/ 15 w 154"/>
              <a:gd name="T17" fmla="*/ 68 h 139"/>
              <a:gd name="T18" fmla="*/ 77 w 154"/>
              <a:gd name="T19" fmla="*/ 129 h 139"/>
              <a:gd name="T20" fmla="*/ 140 w 154"/>
              <a:gd name="T21" fmla="*/ 68 h 139"/>
              <a:gd name="T22" fmla="*/ 89 w 154"/>
              <a:gd name="T23" fmla="*/ 68 h 139"/>
              <a:gd name="T24" fmla="*/ 89 w 154"/>
              <a:gd name="T25" fmla="*/ 6 h 139"/>
              <a:gd name="T26" fmla="*/ 65 w 154"/>
              <a:gd name="T27" fmla="*/ 6 h 139"/>
              <a:gd name="T28" fmla="*/ 65 w 154"/>
              <a:gd name="T29" fmla="*/ 68 h 139"/>
              <a:gd name="T30" fmla="*/ 15 w 154"/>
              <a:gd name="T31"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9">
                <a:moveTo>
                  <a:pt x="77" y="139"/>
                </a:moveTo>
                <a:lnTo>
                  <a:pt x="0" y="62"/>
                </a:lnTo>
                <a:lnTo>
                  <a:pt x="58" y="62"/>
                </a:lnTo>
                <a:lnTo>
                  <a:pt x="58" y="0"/>
                </a:lnTo>
                <a:lnTo>
                  <a:pt x="95" y="0"/>
                </a:lnTo>
                <a:lnTo>
                  <a:pt x="95" y="62"/>
                </a:lnTo>
                <a:lnTo>
                  <a:pt x="154" y="62"/>
                </a:lnTo>
                <a:lnTo>
                  <a:pt x="77" y="139"/>
                </a:lnTo>
                <a:close/>
                <a:moveTo>
                  <a:pt x="15" y="68"/>
                </a:moveTo>
                <a:lnTo>
                  <a:pt x="77" y="129"/>
                </a:lnTo>
                <a:lnTo>
                  <a:pt x="140" y="68"/>
                </a:lnTo>
                <a:lnTo>
                  <a:pt x="89" y="68"/>
                </a:lnTo>
                <a:lnTo>
                  <a:pt x="89" y="6"/>
                </a:lnTo>
                <a:lnTo>
                  <a:pt x="65" y="6"/>
                </a:lnTo>
                <a:lnTo>
                  <a:pt x="65" y="68"/>
                </a:lnTo>
                <a:lnTo>
                  <a:pt x="15"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3">
            <a:extLst>
              <a:ext uri="{FF2B5EF4-FFF2-40B4-BE49-F238E27FC236}">
                <a16:creationId xmlns:a16="http://schemas.microsoft.com/office/drawing/2014/main" id="{CD23C1C2-3643-4446-BDD6-C2637893F9C7}"/>
              </a:ext>
            </a:extLst>
          </p:cNvPr>
          <p:cNvSpPr>
            <a:spLocks noEditPoints="1"/>
          </p:cNvSpPr>
          <p:nvPr/>
        </p:nvSpPr>
        <p:spPr bwMode="auto">
          <a:xfrm>
            <a:off x="7294010" y="2643006"/>
            <a:ext cx="321385" cy="111249"/>
          </a:xfrm>
          <a:custGeom>
            <a:avLst/>
            <a:gdLst>
              <a:gd name="T0" fmla="*/ 260 w 260"/>
              <a:gd name="T1" fmla="*/ 90 h 90"/>
              <a:gd name="T2" fmla="*/ 0 w 260"/>
              <a:gd name="T3" fmla="*/ 90 h 90"/>
              <a:gd name="T4" fmla="*/ 0 w 260"/>
              <a:gd name="T5" fmla="*/ 67 h 90"/>
              <a:gd name="T6" fmla="*/ 34 w 260"/>
              <a:gd name="T7" fmla="*/ 0 h 90"/>
              <a:gd name="T8" fmla="*/ 106 w 260"/>
              <a:gd name="T9" fmla="*/ 0 h 90"/>
              <a:gd name="T10" fmla="*/ 106 w 260"/>
              <a:gd name="T11" fmla="*/ 31 h 90"/>
              <a:gd name="T12" fmla="*/ 155 w 260"/>
              <a:gd name="T13" fmla="*/ 31 h 90"/>
              <a:gd name="T14" fmla="*/ 155 w 260"/>
              <a:gd name="T15" fmla="*/ 0 h 90"/>
              <a:gd name="T16" fmla="*/ 226 w 260"/>
              <a:gd name="T17" fmla="*/ 0 h 90"/>
              <a:gd name="T18" fmla="*/ 260 w 260"/>
              <a:gd name="T19" fmla="*/ 67 h 90"/>
              <a:gd name="T20" fmla="*/ 260 w 260"/>
              <a:gd name="T21" fmla="*/ 90 h 90"/>
              <a:gd name="T22" fmla="*/ 12 w 260"/>
              <a:gd name="T23" fmla="*/ 77 h 90"/>
              <a:gd name="T24" fmla="*/ 248 w 260"/>
              <a:gd name="T25" fmla="*/ 77 h 90"/>
              <a:gd name="T26" fmla="*/ 248 w 260"/>
              <a:gd name="T27" fmla="*/ 70 h 90"/>
              <a:gd name="T28" fmla="*/ 220 w 260"/>
              <a:gd name="T29" fmla="*/ 12 h 90"/>
              <a:gd name="T30" fmla="*/ 168 w 260"/>
              <a:gd name="T31" fmla="*/ 12 h 90"/>
              <a:gd name="T32" fmla="*/ 168 w 260"/>
              <a:gd name="T33" fmla="*/ 43 h 90"/>
              <a:gd name="T34" fmla="*/ 94 w 260"/>
              <a:gd name="T35" fmla="*/ 43 h 90"/>
              <a:gd name="T36" fmla="*/ 94 w 260"/>
              <a:gd name="T37" fmla="*/ 12 h 90"/>
              <a:gd name="T38" fmla="*/ 41 w 260"/>
              <a:gd name="T39" fmla="*/ 12 h 90"/>
              <a:gd name="T40" fmla="*/ 12 w 260"/>
              <a:gd name="T41" fmla="*/ 70 h 90"/>
              <a:gd name="T42" fmla="*/ 12 w 260"/>
              <a:gd name="T43"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90">
                <a:moveTo>
                  <a:pt x="260" y="90"/>
                </a:moveTo>
                <a:lnTo>
                  <a:pt x="0" y="90"/>
                </a:lnTo>
                <a:lnTo>
                  <a:pt x="0" y="67"/>
                </a:lnTo>
                <a:lnTo>
                  <a:pt x="34" y="0"/>
                </a:lnTo>
                <a:lnTo>
                  <a:pt x="106" y="0"/>
                </a:lnTo>
                <a:lnTo>
                  <a:pt x="106" y="31"/>
                </a:lnTo>
                <a:lnTo>
                  <a:pt x="155" y="31"/>
                </a:lnTo>
                <a:lnTo>
                  <a:pt x="155" y="0"/>
                </a:lnTo>
                <a:lnTo>
                  <a:pt x="226" y="0"/>
                </a:lnTo>
                <a:lnTo>
                  <a:pt x="260" y="67"/>
                </a:lnTo>
                <a:lnTo>
                  <a:pt x="260" y="90"/>
                </a:lnTo>
                <a:close/>
                <a:moveTo>
                  <a:pt x="12" y="77"/>
                </a:moveTo>
                <a:lnTo>
                  <a:pt x="248" y="77"/>
                </a:lnTo>
                <a:lnTo>
                  <a:pt x="248" y="70"/>
                </a:lnTo>
                <a:lnTo>
                  <a:pt x="220" y="12"/>
                </a:lnTo>
                <a:lnTo>
                  <a:pt x="168" y="12"/>
                </a:lnTo>
                <a:lnTo>
                  <a:pt x="168" y="43"/>
                </a:lnTo>
                <a:lnTo>
                  <a:pt x="94" y="43"/>
                </a:lnTo>
                <a:lnTo>
                  <a:pt x="94" y="12"/>
                </a:lnTo>
                <a:lnTo>
                  <a:pt x="41" y="12"/>
                </a:lnTo>
                <a:lnTo>
                  <a:pt x="12" y="70"/>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23875A98-7A8F-C34E-A57B-FE7C7F17CA1F}"/>
              </a:ext>
            </a:extLst>
          </p:cNvPr>
          <p:cNvSpPr>
            <a:spLocks noEditPoints="1"/>
          </p:cNvSpPr>
          <p:nvPr/>
        </p:nvSpPr>
        <p:spPr bwMode="auto">
          <a:xfrm>
            <a:off x="7360759" y="2487258"/>
            <a:ext cx="190359" cy="170581"/>
          </a:xfrm>
          <a:custGeom>
            <a:avLst/>
            <a:gdLst>
              <a:gd name="T0" fmla="*/ 95 w 154"/>
              <a:gd name="T1" fmla="*/ 138 h 138"/>
              <a:gd name="T2" fmla="*/ 58 w 154"/>
              <a:gd name="T3" fmla="*/ 138 h 138"/>
              <a:gd name="T4" fmla="*/ 58 w 154"/>
              <a:gd name="T5" fmla="*/ 77 h 138"/>
              <a:gd name="T6" fmla="*/ 0 w 154"/>
              <a:gd name="T7" fmla="*/ 77 h 138"/>
              <a:gd name="T8" fmla="*/ 77 w 154"/>
              <a:gd name="T9" fmla="*/ 0 h 138"/>
              <a:gd name="T10" fmla="*/ 154 w 154"/>
              <a:gd name="T11" fmla="*/ 77 h 138"/>
              <a:gd name="T12" fmla="*/ 95 w 154"/>
              <a:gd name="T13" fmla="*/ 77 h 138"/>
              <a:gd name="T14" fmla="*/ 95 w 154"/>
              <a:gd name="T15" fmla="*/ 138 h 138"/>
              <a:gd name="T16" fmla="*/ 64 w 154"/>
              <a:gd name="T17" fmla="*/ 132 h 138"/>
              <a:gd name="T18" fmla="*/ 89 w 154"/>
              <a:gd name="T19" fmla="*/ 132 h 138"/>
              <a:gd name="T20" fmla="*/ 89 w 154"/>
              <a:gd name="T21" fmla="*/ 71 h 138"/>
              <a:gd name="T22" fmla="*/ 138 w 154"/>
              <a:gd name="T23" fmla="*/ 71 h 138"/>
              <a:gd name="T24" fmla="*/ 77 w 154"/>
              <a:gd name="T25" fmla="*/ 7 h 138"/>
              <a:gd name="T26" fmla="*/ 14 w 154"/>
              <a:gd name="T27" fmla="*/ 71 h 138"/>
              <a:gd name="T28" fmla="*/ 64 w 154"/>
              <a:gd name="T29" fmla="*/ 71 h 138"/>
              <a:gd name="T30" fmla="*/ 64 w 154"/>
              <a:gd name="T31"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8">
                <a:moveTo>
                  <a:pt x="95" y="138"/>
                </a:moveTo>
                <a:lnTo>
                  <a:pt x="58" y="138"/>
                </a:lnTo>
                <a:lnTo>
                  <a:pt x="58" y="77"/>
                </a:lnTo>
                <a:lnTo>
                  <a:pt x="0" y="77"/>
                </a:lnTo>
                <a:lnTo>
                  <a:pt x="77" y="0"/>
                </a:lnTo>
                <a:lnTo>
                  <a:pt x="154" y="77"/>
                </a:lnTo>
                <a:lnTo>
                  <a:pt x="95" y="77"/>
                </a:lnTo>
                <a:lnTo>
                  <a:pt x="95" y="138"/>
                </a:lnTo>
                <a:close/>
                <a:moveTo>
                  <a:pt x="64" y="132"/>
                </a:moveTo>
                <a:lnTo>
                  <a:pt x="89" y="132"/>
                </a:lnTo>
                <a:lnTo>
                  <a:pt x="89" y="71"/>
                </a:lnTo>
                <a:lnTo>
                  <a:pt x="138" y="71"/>
                </a:lnTo>
                <a:lnTo>
                  <a:pt x="77" y="7"/>
                </a:lnTo>
                <a:lnTo>
                  <a:pt x="14" y="71"/>
                </a:lnTo>
                <a:lnTo>
                  <a:pt x="64" y="71"/>
                </a:lnTo>
                <a:lnTo>
                  <a:pt x="64" y="1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95">
            <a:extLst>
              <a:ext uri="{FF2B5EF4-FFF2-40B4-BE49-F238E27FC236}">
                <a16:creationId xmlns:a16="http://schemas.microsoft.com/office/drawing/2014/main" id="{5F7E09E4-B06B-6D40-8EDB-D98672E5B134}"/>
              </a:ext>
            </a:extLst>
          </p:cNvPr>
          <p:cNvSpPr>
            <a:spLocks noChangeArrowheads="1"/>
          </p:cNvSpPr>
          <p:nvPr/>
        </p:nvSpPr>
        <p:spPr bwMode="auto">
          <a:xfrm>
            <a:off x="7295246"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6">
            <a:extLst>
              <a:ext uri="{FF2B5EF4-FFF2-40B4-BE49-F238E27FC236}">
                <a16:creationId xmlns:a16="http://schemas.microsoft.com/office/drawing/2014/main" id="{2379EFC2-4709-604A-9FFD-082330007D15}"/>
              </a:ext>
            </a:extLst>
          </p:cNvPr>
          <p:cNvSpPr>
            <a:spLocks noEditPoints="1"/>
          </p:cNvSpPr>
          <p:nvPr/>
        </p:nvSpPr>
        <p:spPr bwMode="auto">
          <a:xfrm>
            <a:off x="8012183" y="2484786"/>
            <a:ext cx="358468" cy="351052"/>
          </a:xfrm>
          <a:custGeom>
            <a:avLst/>
            <a:gdLst>
              <a:gd name="T0" fmla="*/ 188 w 188"/>
              <a:gd name="T1" fmla="*/ 95 h 184"/>
              <a:gd name="T2" fmla="*/ 135 w 188"/>
              <a:gd name="T3" fmla="*/ 71 h 184"/>
              <a:gd name="T4" fmla="*/ 135 w 188"/>
              <a:gd name="T5" fmla="*/ 66 h 184"/>
              <a:gd name="T6" fmla="*/ 150 w 188"/>
              <a:gd name="T7" fmla="*/ 37 h 184"/>
              <a:gd name="T8" fmla="*/ 138 w 188"/>
              <a:gd name="T9" fmla="*/ 3 h 184"/>
              <a:gd name="T10" fmla="*/ 119 w 188"/>
              <a:gd name="T11" fmla="*/ 18 h 184"/>
              <a:gd name="T12" fmla="*/ 94 w 188"/>
              <a:gd name="T13" fmla="*/ 55 h 184"/>
              <a:gd name="T14" fmla="*/ 70 w 188"/>
              <a:gd name="T15" fmla="*/ 92 h 184"/>
              <a:gd name="T16" fmla="*/ 51 w 188"/>
              <a:gd name="T17" fmla="*/ 84 h 184"/>
              <a:gd name="T18" fmla="*/ 0 w 188"/>
              <a:gd name="T19" fmla="*/ 93 h 184"/>
              <a:gd name="T20" fmla="*/ 9 w 188"/>
              <a:gd name="T21" fmla="*/ 184 h 184"/>
              <a:gd name="T22" fmla="*/ 60 w 188"/>
              <a:gd name="T23" fmla="*/ 177 h 184"/>
              <a:gd name="T24" fmla="*/ 73 w 188"/>
              <a:gd name="T25" fmla="*/ 184 h 184"/>
              <a:gd name="T26" fmla="*/ 75 w 188"/>
              <a:gd name="T27" fmla="*/ 184 h 184"/>
              <a:gd name="T28" fmla="*/ 157 w 188"/>
              <a:gd name="T29" fmla="*/ 184 h 184"/>
              <a:gd name="T30" fmla="*/ 175 w 188"/>
              <a:gd name="T31" fmla="*/ 161 h 184"/>
              <a:gd name="T32" fmla="*/ 180 w 188"/>
              <a:gd name="T33" fmla="*/ 135 h 184"/>
              <a:gd name="T34" fmla="*/ 183 w 188"/>
              <a:gd name="T35" fmla="*/ 108 h 184"/>
              <a:gd name="T36" fmla="*/ 51 w 188"/>
              <a:gd name="T37" fmla="*/ 176 h 184"/>
              <a:gd name="T38" fmla="*/ 8 w 188"/>
              <a:gd name="T39" fmla="*/ 175 h 184"/>
              <a:gd name="T40" fmla="*/ 9 w 188"/>
              <a:gd name="T41" fmla="*/ 92 h 184"/>
              <a:gd name="T42" fmla="*/ 52 w 188"/>
              <a:gd name="T43" fmla="*/ 93 h 184"/>
              <a:gd name="T44" fmla="*/ 176 w 188"/>
              <a:gd name="T45" fmla="*/ 104 h 184"/>
              <a:gd name="T46" fmla="*/ 175 w 188"/>
              <a:gd name="T47" fmla="*/ 110 h 184"/>
              <a:gd name="T48" fmla="*/ 173 w 188"/>
              <a:gd name="T49" fmla="*/ 131 h 184"/>
              <a:gd name="T50" fmla="*/ 172 w 188"/>
              <a:gd name="T51" fmla="*/ 137 h 184"/>
              <a:gd name="T52" fmla="*/ 168 w 188"/>
              <a:gd name="T53" fmla="*/ 156 h 184"/>
              <a:gd name="T54" fmla="*/ 167 w 188"/>
              <a:gd name="T55" fmla="*/ 161 h 184"/>
              <a:gd name="T56" fmla="*/ 157 w 188"/>
              <a:gd name="T57" fmla="*/ 176 h 184"/>
              <a:gd name="T58" fmla="*/ 70 w 188"/>
              <a:gd name="T59" fmla="*/ 173 h 184"/>
              <a:gd name="T60" fmla="*/ 60 w 188"/>
              <a:gd name="T61" fmla="*/ 100 h 184"/>
              <a:gd name="T62" fmla="*/ 72 w 188"/>
              <a:gd name="T63" fmla="*/ 100 h 184"/>
              <a:gd name="T64" fmla="*/ 89 w 188"/>
              <a:gd name="T65" fmla="*/ 80 h 184"/>
              <a:gd name="T66" fmla="*/ 101 w 188"/>
              <a:gd name="T67" fmla="*/ 59 h 184"/>
              <a:gd name="T68" fmla="*/ 130 w 188"/>
              <a:gd name="T69" fmla="*/ 10 h 184"/>
              <a:gd name="T70" fmla="*/ 143 w 188"/>
              <a:gd name="T71" fmla="*/ 35 h 184"/>
              <a:gd name="T72" fmla="*/ 128 w 188"/>
              <a:gd name="T73" fmla="*/ 76 h 184"/>
              <a:gd name="T74" fmla="*/ 162 w 188"/>
              <a:gd name="T75" fmla="*/ 79 h 184"/>
              <a:gd name="T76" fmla="*/ 176 w 188"/>
              <a:gd name="T77" fmla="*/ 10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7">
            <a:extLst>
              <a:ext uri="{FF2B5EF4-FFF2-40B4-BE49-F238E27FC236}">
                <a16:creationId xmlns:a16="http://schemas.microsoft.com/office/drawing/2014/main" id="{50DE2CF5-58FD-BC41-B71D-11AA9EA8B8BF}"/>
              </a:ext>
            </a:extLst>
          </p:cNvPr>
          <p:cNvSpPr>
            <a:spLocks noEditPoints="1"/>
          </p:cNvSpPr>
          <p:nvPr/>
        </p:nvSpPr>
        <p:spPr bwMode="auto">
          <a:xfrm>
            <a:off x="8696981" y="2523105"/>
            <a:ext cx="410384" cy="306552"/>
          </a:xfrm>
          <a:custGeom>
            <a:avLst/>
            <a:gdLst>
              <a:gd name="T0" fmla="*/ 202 w 215"/>
              <a:gd name="T1" fmla="*/ 24 h 161"/>
              <a:gd name="T2" fmla="*/ 54 w 215"/>
              <a:gd name="T3" fmla="*/ 9 h 161"/>
              <a:gd name="T4" fmla="*/ 50 w 215"/>
              <a:gd name="T5" fmla="*/ 4 h 161"/>
              <a:gd name="T6" fmla="*/ 48 w 215"/>
              <a:gd name="T7" fmla="*/ 2 h 161"/>
              <a:gd name="T8" fmla="*/ 46 w 215"/>
              <a:gd name="T9" fmla="*/ 1 h 161"/>
              <a:gd name="T10" fmla="*/ 43 w 215"/>
              <a:gd name="T11" fmla="*/ 1 h 161"/>
              <a:gd name="T12" fmla="*/ 14 w 215"/>
              <a:gd name="T13" fmla="*/ 0 h 161"/>
              <a:gd name="T14" fmla="*/ 14 w 215"/>
              <a:gd name="T15" fmla="*/ 27 h 161"/>
              <a:gd name="T16" fmla="*/ 41 w 215"/>
              <a:gd name="T17" fmla="*/ 44 h 161"/>
              <a:gd name="T18" fmla="*/ 64 w 215"/>
              <a:gd name="T19" fmla="*/ 97 h 161"/>
              <a:gd name="T20" fmla="*/ 68 w 215"/>
              <a:gd name="T21" fmla="*/ 106 h 161"/>
              <a:gd name="T22" fmla="*/ 77 w 215"/>
              <a:gd name="T23" fmla="*/ 115 h 161"/>
              <a:gd name="T24" fmla="*/ 174 w 215"/>
              <a:gd name="T25" fmla="*/ 115 h 161"/>
              <a:gd name="T26" fmla="*/ 183 w 215"/>
              <a:gd name="T27" fmla="*/ 106 h 161"/>
              <a:gd name="T28" fmla="*/ 211 w 215"/>
              <a:gd name="T29" fmla="*/ 28 h 161"/>
              <a:gd name="T30" fmla="*/ 177 w 215"/>
              <a:gd name="T31" fmla="*/ 100 h 161"/>
              <a:gd name="T32" fmla="*/ 176 w 215"/>
              <a:gd name="T33" fmla="*/ 103 h 161"/>
              <a:gd name="T34" fmla="*/ 170 w 215"/>
              <a:gd name="T35" fmla="*/ 107 h 161"/>
              <a:gd name="T36" fmla="*/ 166 w 215"/>
              <a:gd name="T37" fmla="*/ 108 h 161"/>
              <a:gd name="T38" fmla="*/ 81 w 215"/>
              <a:gd name="T39" fmla="*/ 107 h 161"/>
              <a:gd name="T40" fmla="*/ 75 w 215"/>
              <a:gd name="T41" fmla="*/ 99 h 161"/>
              <a:gd name="T42" fmla="*/ 52 w 215"/>
              <a:gd name="T43" fmla="*/ 51 h 161"/>
              <a:gd name="T44" fmla="*/ 38 w 215"/>
              <a:gd name="T45" fmla="*/ 20 h 161"/>
              <a:gd name="T46" fmla="*/ 8 w 215"/>
              <a:gd name="T47" fmla="*/ 14 h 161"/>
              <a:gd name="T48" fmla="*/ 42 w 215"/>
              <a:gd name="T49" fmla="*/ 8 h 161"/>
              <a:gd name="T50" fmla="*/ 44 w 215"/>
              <a:gd name="T51" fmla="*/ 9 h 161"/>
              <a:gd name="T52" fmla="*/ 45 w 215"/>
              <a:gd name="T53" fmla="*/ 10 h 161"/>
              <a:gd name="T54" fmla="*/ 47 w 215"/>
              <a:gd name="T55" fmla="*/ 12 h 161"/>
              <a:gd name="T56" fmla="*/ 202 w 215"/>
              <a:gd name="T57" fmla="*/ 31 h 161"/>
              <a:gd name="T58" fmla="*/ 199 w 215"/>
              <a:gd name="T59" fmla="*/ 51 h 161"/>
              <a:gd name="T60" fmla="*/ 77 w 215"/>
              <a:gd name="T61" fmla="*/ 142 h 161"/>
              <a:gd name="T62" fmla="*/ 115 w 215"/>
              <a:gd name="T63" fmla="*/ 142 h 161"/>
              <a:gd name="T64" fmla="*/ 96 w 215"/>
              <a:gd name="T65" fmla="*/ 154 h 161"/>
              <a:gd name="T66" fmla="*/ 96 w 215"/>
              <a:gd name="T67" fmla="*/ 130 h 161"/>
              <a:gd name="T68" fmla="*/ 96 w 215"/>
              <a:gd name="T69" fmla="*/ 154 h 161"/>
              <a:gd name="T70" fmla="*/ 142 w 215"/>
              <a:gd name="T71" fmla="*/ 142 h 161"/>
              <a:gd name="T72" fmla="*/ 180 w 215"/>
              <a:gd name="T73" fmla="*/ 142 h 161"/>
              <a:gd name="T74" fmla="*/ 161 w 215"/>
              <a:gd name="T75" fmla="*/ 154 h 161"/>
              <a:gd name="T76" fmla="*/ 161 w 215"/>
              <a:gd name="T77" fmla="*/ 130 h 161"/>
              <a:gd name="T78" fmla="*/ 161 w 215"/>
              <a:gd name="T79"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5" h="161">
                <a:moveTo>
                  <a:pt x="211" y="28"/>
                </a:moveTo>
                <a:cubicBezTo>
                  <a:pt x="209" y="26"/>
                  <a:pt x="207" y="24"/>
                  <a:pt x="202" y="24"/>
                </a:cubicBezTo>
                <a:cubicBezTo>
                  <a:pt x="61" y="24"/>
                  <a:pt x="61" y="24"/>
                  <a:pt x="61" y="24"/>
                </a:cubicBezTo>
                <a:cubicBezTo>
                  <a:pt x="54" y="9"/>
                  <a:pt x="54" y="9"/>
                  <a:pt x="54" y="9"/>
                </a:cubicBezTo>
                <a:cubicBezTo>
                  <a:pt x="54" y="8"/>
                  <a:pt x="53" y="7"/>
                  <a:pt x="52" y="6"/>
                </a:cubicBezTo>
                <a:cubicBezTo>
                  <a:pt x="52" y="5"/>
                  <a:pt x="51" y="5"/>
                  <a:pt x="50" y="4"/>
                </a:cubicBezTo>
                <a:cubicBezTo>
                  <a:pt x="50" y="3"/>
                  <a:pt x="49" y="3"/>
                  <a:pt x="49" y="2"/>
                </a:cubicBezTo>
                <a:cubicBezTo>
                  <a:pt x="48" y="2"/>
                  <a:pt x="48" y="2"/>
                  <a:pt x="48" y="2"/>
                </a:cubicBezTo>
                <a:cubicBezTo>
                  <a:pt x="48" y="2"/>
                  <a:pt x="47" y="2"/>
                  <a:pt x="46" y="1"/>
                </a:cubicBezTo>
                <a:cubicBezTo>
                  <a:pt x="46" y="1"/>
                  <a:pt x="46" y="1"/>
                  <a:pt x="46" y="1"/>
                </a:cubicBezTo>
                <a:cubicBezTo>
                  <a:pt x="45" y="1"/>
                  <a:pt x="44" y="1"/>
                  <a:pt x="44" y="1"/>
                </a:cubicBezTo>
                <a:cubicBezTo>
                  <a:pt x="43" y="1"/>
                  <a:pt x="43" y="1"/>
                  <a:pt x="43" y="1"/>
                </a:cubicBezTo>
                <a:cubicBezTo>
                  <a:pt x="42" y="0"/>
                  <a:pt x="42" y="0"/>
                  <a:pt x="42" y="0"/>
                </a:cubicBezTo>
                <a:cubicBezTo>
                  <a:pt x="14" y="0"/>
                  <a:pt x="14" y="0"/>
                  <a:pt x="14" y="0"/>
                </a:cubicBezTo>
                <a:cubicBezTo>
                  <a:pt x="6" y="0"/>
                  <a:pt x="0" y="6"/>
                  <a:pt x="0" y="14"/>
                </a:cubicBezTo>
                <a:cubicBezTo>
                  <a:pt x="0" y="21"/>
                  <a:pt x="6" y="27"/>
                  <a:pt x="14" y="27"/>
                </a:cubicBezTo>
                <a:cubicBezTo>
                  <a:pt x="33" y="27"/>
                  <a:pt x="33" y="27"/>
                  <a:pt x="33" y="27"/>
                </a:cubicBezTo>
                <a:cubicBezTo>
                  <a:pt x="41" y="44"/>
                  <a:pt x="41" y="44"/>
                  <a:pt x="41" y="44"/>
                </a:cubicBezTo>
                <a:cubicBezTo>
                  <a:pt x="42" y="49"/>
                  <a:pt x="45" y="54"/>
                  <a:pt x="45" y="54"/>
                </a:cubicBezTo>
                <a:cubicBezTo>
                  <a:pt x="64" y="97"/>
                  <a:pt x="64" y="97"/>
                  <a:pt x="64" y="97"/>
                </a:cubicBezTo>
                <a:cubicBezTo>
                  <a:pt x="64" y="97"/>
                  <a:pt x="64" y="98"/>
                  <a:pt x="65" y="98"/>
                </a:cubicBezTo>
                <a:cubicBezTo>
                  <a:pt x="68" y="106"/>
                  <a:pt x="68" y="106"/>
                  <a:pt x="68" y="106"/>
                </a:cubicBezTo>
                <a:cubicBezTo>
                  <a:pt x="70" y="110"/>
                  <a:pt x="73" y="113"/>
                  <a:pt x="78" y="115"/>
                </a:cubicBezTo>
                <a:cubicBezTo>
                  <a:pt x="77" y="115"/>
                  <a:pt x="77" y="115"/>
                  <a:pt x="77" y="115"/>
                </a:cubicBezTo>
                <a:cubicBezTo>
                  <a:pt x="170" y="115"/>
                  <a:pt x="170" y="115"/>
                  <a:pt x="170" y="115"/>
                </a:cubicBezTo>
                <a:cubicBezTo>
                  <a:pt x="174" y="115"/>
                  <a:pt x="174" y="115"/>
                  <a:pt x="174" y="115"/>
                </a:cubicBezTo>
                <a:cubicBezTo>
                  <a:pt x="174" y="115"/>
                  <a:pt x="174" y="115"/>
                  <a:pt x="174" y="115"/>
                </a:cubicBezTo>
                <a:cubicBezTo>
                  <a:pt x="178" y="113"/>
                  <a:pt x="182" y="110"/>
                  <a:pt x="183" y="106"/>
                </a:cubicBezTo>
                <a:cubicBezTo>
                  <a:pt x="206" y="54"/>
                  <a:pt x="206" y="54"/>
                  <a:pt x="206" y="54"/>
                </a:cubicBezTo>
                <a:cubicBezTo>
                  <a:pt x="208" y="51"/>
                  <a:pt x="215" y="36"/>
                  <a:pt x="211" y="28"/>
                </a:cubicBezTo>
                <a:close/>
                <a:moveTo>
                  <a:pt x="199" y="51"/>
                </a:moveTo>
                <a:cubicBezTo>
                  <a:pt x="177" y="100"/>
                  <a:pt x="177" y="100"/>
                  <a:pt x="177" y="100"/>
                </a:cubicBezTo>
                <a:cubicBezTo>
                  <a:pt x="177" y="99"/>
                  <a:pt x="177" y="99"/>
                  <a:pt x="177" y="99"/>
                </a:cubicBezTo>
                <a:cubicBezTo>
                  <a:pt x="176" y="103"/>
                  <a:pt x="176" y="103"/>
                  <a:pt x="176" y="103"/>
                </a:cubicBezTo>
                <a:cubicBezTo>
                  <a:pt x="175" y="106"/>
                  <a:pt x="173" y="107"/>
                  <a:pt x="170" y="107"/>
                </a:cubicBezTo>
                <a:cubicBezTo>
                  <a:pt x="170" y="107"/>
                  <a:pt x="170" y="107"/>
                  <a:pt x="170" y="107"/>
                </a:cubicBezTo>
                <a:cubicBezTo>
                  <a:pt x="166" y="107"/>
                  <a:pt x="166" y="107"/>
                  <a:pt x="166" y="107"/>
                </a:cubicBezTo>
                <a:cubicBezTo>
                  <a:pt x="166" y="108"/>
                  <a:pt x="166" y="108"/>
                  <a:pt x="166" y="108"/>
                </a:cubicBezTo>
                <a:cubicBezTo>
                  <a:pt x="85" y="108"/>
                  <a:pt x="85" y="108"/>
                  <a:pt x="85" y="108"/>
                </a:cubicBezTo>
                <a:cubicBezTo>
                  <a:pt x="81" y="107"/>
                  <a:pt x="81" y="107"/>
                  <a:pt x="81" y="107"/>
                </a:cubicBezTo>
                <a:cubicBezTo>
                  <a:pt x="79" y="107"/>
                  <a:pt x="76" y="106"/>
                  <a:pt x="76" y="103"/>
                </a:cubicBezTo>
                <a:cubicBezTo>
                  <a:pt x="75" y="99"/>
                  <a:pt x="75" y="99"/>
                  <a:pt x="75" y="99"/>
                </a:cubicBezTo>
                <a:cubicBezTo>
                  <a:pt x="74" y="100"/>
                  <a:pt x="74" y="100"/>
                  <a:pt x="74" y="100"/>
                </a:cubicBezTo>
                <a:cubicBezTo>
                  <a:pt x="52" y="51"/>
                  <a:pt x="52" y="51"/>
                  <a:pt x="52" y="51"/>
                </a:cubicBezTo>
                <a:cubicBezTo>
                  <a:pt x="52" y="51"/>
                  <a:pt x="49" y="46"/>
                  <a:pt x="48" y="41"/>
                </a:cubicBezTo>
                <a:cubicBezTo>
                  <a:pt x="38" y="20"/>
                  <a:pt x="38" y="20"/>
                  <a:pt x="38" y="20"/>
                </a:cubicBezTo>
                <a:cubicBezTo>
                  <a:pt x="14" y="20"/>
                  <a:pt x="14" y="20"/>
                  <a:pt x="14" y="20"/>
                </a:cubicBezTo>
                <a:cubicBezTo>
                  <a:pt x="11" y="20"/>
                  <a:pt x="8" y="17"/>
                  <a:pt x="8" y="14"/>
                </a:cubicBezTo>
                <a:cubicBezTo>
                  <a:pt x="8" y="11"/>
                  <a:pt x="11" y="8"/>
                  <a:pt x="14" y="8"/>
                </a:cubicBezTo>
                <a:cubicBezTo>
                  <a:pt x="42" y="8"/>
                  <a:pt x="42" y="8"/>
                  <a:pt x="42" y="8"/>
                </a:cubicBezTo>
                <a:cubicBezTo>
                  <a:pt x="43" y="8"/>
                  <a:pt x="43" y="8"/>
                  <a:pt x="43" y="8"/>
                </a:cubicBezTo>
                <a:cubicBezTo>
                  <a:pt x="43" y="8"/>
                  <a:pt x="43" y="8"/>
                  <a:pt x="44" y="9"/>
                </a:cubicBezTo>
                <a:cubicBezTo>
                  <a:pt x="44" y="9"/>
                  <a:pt x="44" y="9"/>
                  <a:pt x="45" y="9"/>
                </a:cubicBezTo>
                <a:cubicBezTo>
                  <a:pt x="45" y="9"/>
                  <a:pt x="45" y="9"/>
                  <a:pt x="45" y="10"/>
                </a:cubicBezTo>
                <a:cubicBezTo>
                  <a:pt x="46" y="10"/>
                  <a:pt x="46" y="10"/>
                  <a:pt x="46" y="10"/>
                </a:cubicBezTo>
                <a:cubicBezTo>
                  <a:pt x="47" y="11"/>
                  <a:pt x="47" y="11"/>
                  <a:pt x="47" y="12"/>
                </a:cubicBezTo>
                <a:cubicBezTo>
                  <a:pt x="56" y="31"/>
                  <a:pt x="56" y="31"/>
                  <a:pt x="56" y="31"/>
                </a:cubicBezTo>
                <a:cubicBezTo>
                  <a:pt x="202" y="31"/>
                  <a:pt x="202" y="31"/>
                  <a:pt x="202" y="31"/>
                </a:cubicBezTo>
                <a:cubicBezTo>
                  <a:pt x="204" y="31"/>
                  <a:pt x="204" y="32"/>
                  <a:pt x="204" y="32"/>
                </a:cubicBezTo>
                <a:cubicBezTo>
                  <a:pt x="206" y="35"/>
                  <a:pt x="203" y="44"/>
                  <a:pt x="199" y="51"/>
                </a:cubicBezTo>
                <a:close/>
                <a:moveTo>
                  <a:pt x="96" y="123"/>
                </a:moveTo>
                <a:cubicBezTo>
                  <a:pt x="86" y="123"/>
                  <a:pt x="77" y="131"/>
                  <a:pt x="77" y="142"/>
                </a:cubicBezTo>
                <a:cubicBezTo>
                  <a:pt x="77" y="152"/>
                  <a:pt x="86" y="161"/>
                  <a:pt x="96" y="161"/>
                </a:cubicBezTo>
                <a:cubicBezTo>
                  <a:pt x="106" y="161"/>
                  <a:pt x="115" y="152"/>
                  <a:pt x="115" y="142"/>
                </a:cubicBezTo>
                <a:cubicBezTo>
                  <a:pt x="115" y="131"/>
                  <a:pt x="106" y="123"/>
                  <a:pt x="96" y="123"/>
                </a:cubicBezTo>
                <a:close/>
                <a:moveTo>
                  <a:pt x="96" y="154"/>
                </a:moveTo>
                <a:cubicBezTo>
                  <a:pt x="89" y="154"/>
                  <a:pt x="84" y="148"/>
                  <a:pt x="84" y="142"/>
                </a:cubicBezTo>
                <a:cubicBezTo>
                  <a:pt x="84" y="135"/>
                  <a:pt x="89" y="130"/>
                  <a:pt x="96" y="130"/>
                </a:cubicBezTo>
                <a:cubicBezTo>
                  <a:pt x="103" y="130"/>
                  <a:pt x="108" y="135"/>
                  <a:pt x="108" y="142"/>
                </a:cubicBezTo>
                <a:cubicBezTo>
                  <a:pt x="108" y="148"/>
                  <a:pt x="103" y="154"/>
                  <a:pt x="96" y="154"/>
                </a:cubicBezTo>
                <a:close/>
                <a:moveTo>
                  <a:pt x="161" y="123"/>
                </a:moveTo>
                <a:cubicBezTo>
                  <a:pt x="151" y="123"/>
                  <a:pt x="142" y="131"/>
                  <a:pt x="142" y="142"/>
                </a:cubicBezTo>
                <a:cubicBezTo>
                  <a:pt x="142" y="152"/>
                  <a:pt x="151" y="161"/>
                  <a:pt x="161" y="161"/>
                </a:cubicBezTo>
                <a:cubicBezTo>
                  <a:pt x="172" y="161"/>
                  <a:pt x="180" y="152"/>
                  <a:pt x="180" y="142"/>
                </a:cubicBezTo>
                <a:cubicBezTo>
                  <a:pt x="180" y="131"/>
                  <a:pt x="172" y="123"/>
                  <a:pt x="161" y="123"/>
                </a:cubicBezTo>
                <a:close/>
                <a:moveTo>
                  <a:pt x="161" y="154"/>
                </a:moveTo>
                <a:cubicBezTo>
                  <a:pt x="155" y="154"/>
                  <a:pt x="149" y="148"/>
                  <a:pt x="149" y="142"/>
                </a:cubicBezTo>
                <a:cubicBezTo>
                  <a:pt x="149" y="135"/>
                  <a:pt x="155" y="130"/>
                  <a:pt x="161" y="130"/>
                </a:cubicBezTo>
                <a:cubicBezTo>
                  <a:pt x="168" y="130"/>
                  <a:pt x="173" y="135"/>
                  <a:pt x="173" y="142"/>
                </a:cubicBezTo>
                <a:cubicBezTo>
                  <a:pt x="173" y="148"/>
                  <a:pt x="168" y="154"/>
                  <a:pt x="161" y="1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8">
            <a:extLst>
              <a:ext uri="{FF2B5EF4-FFF2-40B4-BE49-F238E27FC236}">
                <a16:creationId xmlns:a16="http://schemas.microsoft.com/office/drawing/2014/main" id="{8E91411E-3017-9347-A1E3-BA7ABC89642A}"/>
              </a:ext>
            </a:extLst>
          </p:cNvPr>
          <p:cNvSpPr>
            <a:spLocks noEditPoints="1"/>
          </p:cNvSpPr>
          <p:nvPr/>
        </p:nvSpPr>
        <p:spPr bwMode="auto">
          <a:xfrm>
            <a:off x="4381764" y="3219028"/>
            <a:ext cx="301608" cy="179234"/>
          </a:xfrm>
          <a:custGeom>
            <a:avLst/>
            <a:gdLst>
              <a:gd name="T0" fmla="*/ 36 w 244"/>
              <a:gd name="T1" fmla="*/ 145 h 145"/>
              <a:gd name="T2" fmla="*/ 0 w 244"/>
              <a:gd name="T3" fmla="*/ 145 h 145"/>
              <a:gd name="T4" fmla="*/ 0 w 244"/>
              <a:gd name="T5" fmla="*/ 50 h 145"/>
              <a:gd name="T6" fmla="*/ 178 w 244"/>
              <a:gd name="T7" fmla="*/ 50 h 145"/>
              <a:gd name="T8" fmla="*/ 178 w 244"/>
              <a:gd name="T9" fmla="*/ 0 h 145"/>
              <a:gd name="T10" fmla="*/ 244 w 244"/>
              <a:gd name="T11" fmla="*/ 68 h 145"/>
              <a:gd name="T12" fmla="*/ 178 w 244"/>
              <a:gd name="T13" fmla="*/ 135 h 145"/>
              <a:gd name="T14" fmla="*/ 178 w 244"/>
              <a:gd name="T15" fmla="*/ 85 h 145"/>
              <a:gd name="T16" fmla="*/ 36 w 244"/>
              <a:gd name="T17" fmla="*/ 85 h 145"/>
              <a:gd name="T18" fmla="*/ 36 w 244"/>
              <a:gd name="T19" fmla="*/ 145 h 145"/>
              <a:gd name="T20" fmla="*/ 7 w 244"/>
              <a:gd name="T21" fmla="*/ 139 h 145"/>
              <a:gd name="T22" fmla="*/ 30 w 244"/>
              <a:gd name="T23" fmla="*/ 139 h 145"/>
              <a:gd name="T24" fmla="*/ 30 w 244"/>
              <a:gd name="T25" fmla="*/ 79 h 145"/>
              <a:gd name="T26" fmla="*/ 184 w 244"/>
              <a:gd name="T27" fmla="*/ 79 h 145"/>
              <a:gd name="T28" fmla="*/ 184 w 244"/>
              <a:gd name="T29" fmla="*/ 119 h 145"/>
              <a:gd name="T30" fmla="*/ 236 w 244"/>
              <a:gd name="T31" fmla="*/ 68 h 145"/>
              <a:gd name="T32" fmla="*/ 184 w 244"/>
              <a:gd name="T33" fmla="*/ 16 h 145"/>
              <a:gd name="T34" fmla="*/ 184 w 244"/>
              <a:gd name="T35" fmla="*/ 56 h 145"/>
              <a:gd name="T36" fmla="*/ 7 w 244"/>
              <a:gd name="T37" fmla="*/ 56 h 145"/>
              <a:gd name="T38" fmla="*/ 7 w 244"/>
              <a:gd name="T39" fmla="*/ 13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145">
                <a:moveTo>
                  <a:pt x="36" y="145"/>
                </a:moveTo>
                <a:lnTo>
                  <a:pt x="0" y="145"/>
                </a:lnTo>
                <a:lnTo>
                  <a:pt x="0" y="50"/>
                </a:lnTo>
                <a:lnTo>
                  <a:pt x="178" y="50"/>
                </a:lnTo>
                <a:lnTo>
                  <a:pt x="178" y="0"/>
                </a:lnTo>
                <a:lnTo>
                  <a:pt x="244" y="68"/>
                </a:lnTo>
                <a:lnTo>
                  <a:pt x="178" y="135"/>
                </a:lnTo>
                <a:lnTo>
                  <a:pt x="178" y="85"/>
                </a:lnTo>
                <a:lnTo>
                  <a:pt x="36" y="85"/>
                </a:lnTo>
                <a:lnTo>
                  <a:pt x="36" y="145"/>
                </a:lnTo>
                <a:close/>
                <a:moveTo>
                  <a:pt x="7" y="139"/>
                </a:moveTo>
                <a:lnTo>
                  <a:pt x="30" y="139"/>
                </a:lnTo>
                <a:lnTo>
                  <a:pt x="30" y="79"/>
                </a:lnTo>
                <a:lnTo>
                  <a:pt x="184" y="79"/>
                </a:lnTo>
                <a:lnTo>
                  <a:pt x="184" y="119"/>
                </a:lnTo>
                <a:lnTo>
                  <a:pt x="236" y="68"/>
                </a:lnTo>
                <a:lnTo>
                  <a:pt x="184" y="16"/>
                </a:lnTo>
                <a:lnTo>
                  <a:pt x="184" y="56"/>
                </a:lnTo>
                <a:lnTo>
                  <a:pt x="7" y="56"/>
                </a:lnTo>
                <a:lnTo>
                  <a:pt x="7"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9">
            <a:extLst>
              <a:ext uri="{FF2B5EF4-FFF2-40B4-BE49-F238E27FC236}">
                <a16:creationId xmlns:a16="http://schemas.microsoft.com/office/drawing/2014/main" id="{A1C4A7D4-CC82-BA48-B17A-8697DA895627}"/>
              </a:ext>
            </a:extLst>
          </p:cNvPr>
          <p:cNvSpPr>
            <a:spLocks noEditPoints="1"/>
          </p:cNvSpPr>
          <p:nvPr/>
        </p:nvSpPr>
        <p:spPr bwMode="auto">
          <a:xfrm>
            <a:off x="4374348" y="3364887"/>
            <a:ext cx="311497" cy="190359"/>
          </a:xfrm>
          <a:custGeom>
            <a:avLst/>
            <a:gdLst>
              <a:gd name="T0" fmla="*/ 74 w 252"/>
              <a:gd name="T1" fmla="*/ 154 h 154"/>
              <a:gd name="T2" fmla="*/ 0 w 252"/>
              <a:gd name="T3" fmla="*/ 80 h 154"/>
              <a:gd name="T4" fmla="*/ 74 w 252"/>
              <a:gd name="T5" fmla="*/ 6 h 154"/>
              <a:gd name="T6" fmla="*/ 74 w 252"/>
              <a:gd name="T7" fmla="*/ 58 h 154"/>
              <a:gd name="T8" fmla="*/ 210 w 252"/>
              <a:gd name="T9" fmla="*/ 58 h 154"/>
              <a:gd name="T10" fmla="*/ 210 w 252"/>
              <a:gd name="T11" fmla="*/ 0 h 154"/>
              <a:gd name="T12" fmla="*/ 252 w 252"/>
              <a:gd name="T13" fmla="*/ 0 h 154"/>
              <a:gd name="T14" fmla="*/ 252 w 252"/>
              <a:gd name="T15" fmla="*/ 101 h 154"/>
              <a:gd name="T16" fmla="*/ 74 w 252"/>
              <a:gd name="T17" fmla="*/ 101 h 154"/>
              <a:gd name="T18" fmla="*/ 74 w 252"/>
              <a:gd name="T19" fmla="*/ 154 h 154"/>
              <a:gd name="T20" fmla="*/ 17 w 252"/>
              <a:gd name="T21" fmla="*/ 80 h 154"/>
              <a:gd name="T22" fmla="*/ 62 w 252"/>
              <a:gd name="T23" fmla="*/ 125 h 154"/>
              <a:gd name="T24" fmla="*/ 62 w 252"/>
              <a:gd name="T25" fmla="*/ 89 h 154"/>
              <a:gd name="T26" fmla="*/ 239 w 252"/>
              <a:gd name="T27" fmla="*/ 89 h 154"/>
              <a:gd name="T28" fmla="*/ 239 w 252"/>
              <a:gd name="T29" fmla="*/ 12 h 154"/>
              <a:gd name="T30" fmla="*/ 222 w 252"/>
              <a:gd name="T31" fmla="*/ 12 h 154"/>
              <a:gd name="T32" fmla="*/ 222 w 252"/>
              <a:gd name="T33" fmla="*/ 71 h 154"/>
              <a:gd name="T34" fmla="*/ 62 w 252"/>
              <a:gd name="T35" fmla="*/ 71 h 154"/>
              <a:gd name="T36" fmla="*/ 62 w 252"/>
              <a:gd name="T37" fmla="*/ 35 h 154"/>
              <a:gd name="T38" fmla="*/ 17 w 252"/>
              <a:gd name="T39" fmla="*/ 8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154">
                <a:moveTo>
                  <a:pt x="74" y="154"/>
                </a:moveTo>
                <a:lnTo>
                  <a:pt x="0" y="80"/>
                </a:lnTo>
                <a:lnTo>
                  <a:pt x="74" y="6"/>
                </a:lnTo>
                <a:lnTo>
                  <a:pt x="74" y="58"/>
                </a:lnTo>
                <a:lnTo>
                  <a:pt x="210" y="58"/>
                </a:lnTo>
                <a:lnTo>
                  <a:pt x="210" y="0"/>
                </a:lnTo>
                <a:lnTo>
                  <a:pt x="252" y="0"/>
                </a:lnTo>
                <a:lnTo>
                  <a:pt x="252" y="101"/>
                </a:lnTo>
                <a:lnTo>
                  <a:pt x="74" y="101"/>
                </a:lnTo>
                <a:lnTo>
                  <a:pt x="74" y="154"/>
                </a:lnTo>
                <a:close/>
                <a:moveTo>
                  <a:pt x="17" y="80"/>
                </a:moveTo>
                <a:lnTo>
                  <a:pt x="62" y="125"/>
                </a:lnTo>
                <a:lnTo>
                  <a:pt x="62" y="89"/>
                </a:lnTo>
                <a:lnTo>
                  <a:pt x="239" y="89"/>
                </a:lnTo>
                <a:lnTo>
                  <a:pt x="239" y="12"/>
                </a:lnTo>
                <a:lnTo>
                  <a:pt x="222" y="12"/>
                </a:lnTo>
                <a:lnTo>
                  <a:pt x="222" y="71"/>
                </a:lnTo>
                <a:lnTo>
                  <a:pt x="62" y="71"/>
                </a:lnTo>
                <a:lnTo>
                  <a:pt x="62" y="35"/>
                </a:lnTo>
                <a:lnTo>
                  <a:pt x="17"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0">
            <a:extLst>
              <a:ext uri="{FF2B5EF4-FFF2-40B4-BE49-F238E27FC236}">
                <a16:creationId xmlns:a16="http://schemas.microsoft.com/office/drawing/2014/main" id="{79F6D751-7400-E744-8C99-3756244DC1DE}"/>
              </a:ext>
            </a:extLst>
          </p:cNvPr>
          <p:cNvSpPr>
            <a:spLocks noEditPoints="1"/>
          </p:cNvSpPr>
          <p:nvPr/>
        </p:nvSpPr>
        <p:spPr bwMode="auto">
          <a:xfrm>
            <a:off x="2915752" y="3232625"/>
            <a:ext cx="309024" cy="128554"/>
          </a:xfrm>
          <a:custGeom>
            <a:avLst/>
            <a:gdLst>
              <a:gd name="T0" fmla="*/ 162 w 162"/>
              <a:gd name="T1" fmla="*/ 67 h 67"/>
              <a:gd name="T2" fmla="*/ 95 w 162"/>
              <a:gd name="T3" fmla="*/ 67 h 67"/>
              <a:gd name="T4" fmla="*/ 119 w 162"/>
              <a:gd name="T5" fmla="*/ 43 h 67"/>
              <a:gd name="T6" fmla="*/ 79 w 162"/>
              <a:gd name="T7" fmla="*/ 27 h 67"/>
              <a:gd name="T8" fmla="*/ 24 w 162"/>
              <a:gd name="T9" fmla="*/ 65 h 67"/>
              <a:gd name="T10" fmla="*/ 23 w 162"/>
              <a:gd name="T11" fmla="*/ 67 h 67"/>
              <a:gd name="T12" fmla="*/ 0 w 162"/>
              <a:gd name="T13" fmla="*/ 58 h 67"/>
              <a:gd name="T14" fmla="*/ 1 w 162"/>
              <a:gd name="T15" fmla="*/ 57 h 67"/>
              <a:gd name="T16" fmla="*/ 79 w 162"/>
              <a:gd name="T17" fmla="*/ 2 h 67"/>
              <a:gd name="T18" fmla="*/ 136 w 162"/>
              <a:gd name="T19" fmla="*/ 25 h 67"/>
              <a:gd name="T20" fmla="*/ 162 w 162"/>
              <a:gd name="T21" fmla="*/ 0 h 67"/>
              <a:gd name="T22" fmla="*/ 162 w 162"/>
              <a:gd name="T23" fmla="*/ 67 h 67"/>
              <a:gd name="T24" fmla="*/ 104 w 162"/>
              <a:gd name="T25" fmla="*/ 63 h 67"/>
              <a:gd name="T26" fmla="*/ 158 w 162"/>
              <a:gd name="T27" fmla="*/ 63 h 67"/>
              <a:gd name="T28" fmla="*/ 158 w 162"/>
              <a:gd name="T29" fmla="*/ 9 h 67"/>
              <a:gd name="T30" fmla="*/ 137 w 162"/>
              <a:gd name="T31" fmla="*/ 31 h 67"/>
              <a:gd name="T32" fmla="*/ 135 w 162"/>
              <a:gd name="T33" fmla="*/ 30 h 67"/>
              <a:gd name="T34" fmla="*/ 79 w 162"/>
              <a:gd name="T35" fmla="*/ 6 h 67"/>
              <a:gd name="T36" fmla="*/ 5 w 162"/>
              <a:gd name="T37" fmla="*/ 56 h 67"/>
              <a:gd name="T38" fmla="*/ 21 w 162"/>
              <a:gd name="T39" fmla="*/ 62 h 67"/>
              <a:gd name="T40" fmla="*/ 79 w 162"/>
              <a:gd name="T41" fmla="*/ 23 h 67"/>
              <a:gd name="T42" fmla="*/ 124 w 162"/>
              <a:gd name="T43" fmla="*/ 41 h 67"/>
              <a:gd name="T44" fmla="*/ 125 w 162"/>
              <a:gd name="T45" fmla="*/ 43 h 67"/>
              <a:gd name="T46" fmla="*/ 104 w 162"/>
              <a:gd name="T4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67">
                <a:moveTo>
                  <a:pt x="162" y="67"/>
                </a:moveTo>
                <a:cubicBezTo>
                  <a:pt x="95" y="67"/>
                  <a:pt x="95" y="67"/>
                  <a:pt x="95" y="67"/>
                </a:cubicBezTo>
                <a:cubicBezTo>
                  <a:pt x="119" y="43"/>
                  <a:pt x="119" y="43"/>
                  <a:pt x="119" y="43"/>
                </a:cubicBezTo>
                <a:cubicBezTo>
                  <a:pt x="108" y="32"/>
                  <a:pt x="94" y="27"/>
                  <a:pt x="79" y="27"/>
                </a:cubicBezTo>
                <a:cubicBezTo>
                  <a:pt x="55" y="27"/>
                  <a:pt x="32" y="42"/>
                  <a:pt x="24" y="65"/>
                </a:cubicBezTo>
                <a:cubicBezTo>
                  <a:pt x="23" y="67"/>
                  <a:pt x="23" y="67"/>
                  <a:pt x="23" y="67"/>
                </a:cubicBezTo>
                <a:cubicBezTo>
                  <a:pt x="0" y="58"/>
                  <a:pt x="0" y="58"/>
                  <a:pt x="0" y="58"/>
                </a:cubicBezTo>
                <a:cubicBezTo>
                  <a:pt x="1" y="57"/>
                  <a:pt x="1" y="57"/>
                  <a:pt x="1" y="57"/>
                </a:cubicBezTo>
                <a:cubicBezTo>
                  <a:pt x="13" y="24"/>
                  <a:pt x="44" y="2"/>
                  <a:pt x="79" y="2"/>
                </a:cubicBezTo>
                <a:cubicBezTo>
                  <a:pt x="101" y="2"/>
                  <a:pt x="121" y="11"/>
                  <a:pt x="136" y="25"/>
                </a:cubicBezTo>
                <a:cubicBezTo>
                  <a:pt x="162" y="0"/>
                  <a:pt x="162" y="0"/>
                  <a:pt x="162" y="0"/>
                </a:cubicBezTo>
                <a:lnTo>
                  <a:pt x="162" y="67"/>
                </a:lnTo>
                <a:close/>
                <a:moveTo>
                  <a:pt x="104" y="63"/>
                </a:moveTo>
                <a:cubicBezTo>
                  <a:pt x="158" y="63"/>
                  <a:pt x="158" y="63"/>
                  <a:pt x="158" y="63"/>
                </a:cubicBezTo>
                <a:cubicBezTo>
                  <a:pt x="158" y="9"/>
                  <a:pt x="158" y="9"/>
                  <a:pt x="158" y="9"/>
                </a:cubicBezTo>
                <a:cubicBezTo>
                  <a:pt x="137" y="31"/>
                  <a:pt x="137" y="31"/>
                  <a:pt x="137" y="31"/>
                </a:cubicBezTo>
                <a:cubicBezTo>
                  <a:pt x="135" y="30"/>
                  <a:pt x="135" y="30"/>
                  <a:pt x="135" y="30"/>
                </a:cubicBezTo>
                <a:cubicBezTo>
                  <a:pt x="120" y="15"/>
                  <a:pt x="100" y="6"/>
                  <a:pt x="79" y="6"/>
                </a:cubicBezTo>
                <a:cubicBezTo>
                  <a:pt x="47" y="6"/>
                  <a:pt x="17" y="26"/>
                  <a:pt x="5" y="56"/>
                </a:cubicBezTo>
                <a:cubicBezTo>
                  <a:pt x="21" y="62"/>
                  <a:pt x="21" y="62"/>
                  <a:pt x="21" y="62"/>
                </a:cubicBezTo>
                <a:cubicBezTo>
                  <a:pt x="30" y="38"/>
                  <a:pt x="54" y="23"/>
                  <a:pt x="79" y="23"/>
                </a:cubicBezTo>
                <a:cubicBezTo>
                  <a:pt x="96" y="23"/>
                  <a:pt x="112" y="29"/>
                  <a:pt x="124" y="41"/>
                </a:cubicBezTo>
                <a:cubicBezTo>
                  <a:pt x="125" y="43"/>
                  <a:pt x="125" y="43"/>
                  <a:pt x="125" y="43"/>
                </a:cubicBezTo>
                <a:lnTo>
                  <a:pt x="104"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1">
            <a:extLst>
              <a:ext uri="{FF2B5EF4-FFF2-40B4-BE49-F238E27FC236}">
                <a16:creationId xmlns:a16="http://schemas.microsoft.com/office/drawing/2014/main" id="{94098270-BC54-3545-9684-1BE174F320E7}"/>
              </a:ext>
            </a:extLst>
          </p:cNvPr>
          <p:cNvSpPr>
            <a:spLocks noEditPoints="1"/>
          </p:cNvSpPr>
          <p:nvPr/>
        </p:nvSpPr>
        <p:spPr bwMode="auto">
          <a:xfrm>
            <a:off x="2904627" y="3427928"/>
            <a:ext cx="316441" cy="142151"/>
          </a:xfrm>
          <a:custGeom>
            <a:avLst/>
            <a:gdLst>
              <a:gd name="T0" fmla="*/ 0 w 166"/>
              <a:gd name="T1" fmla="*/ 75 h 75"/>
              <a:gd name="T2" fmla="*/ 0 w 166"/>
              <a:gd name="T3" fmla="*/ 0 h 75"/>
              <a:gd name="T4" fmla="*/ 74 w 166"/>
              <a:gd name="T5" fmla="*/ 0 h 75"/>
              <a:gd name="T6" fmla="*/ 48 w 166"/>
              <a:gd name="T7" fmla="*/ 27 h 75"/>
              <a:gd name="T8" fmla="*/ 85 w 166"/>
              <a:gd name="T9" fmla="*/ 41 h 75"/>
              <a:gd name="T10" fmla="*/ 138 w 166"/>
              <a:gd name="T11" fmla="*/ 4 h 75"/>
              <a:gd name="T12" fmla="*/ 140 w 166"/>
              <a:gd name="T13" fmla="*/ 0 h 75"/>
              <a:gd name="T14" fmla="*/ 166 w 166"/>
              <a:gd name="T15" fmla="*/ 10 h 75"/>
              <a:gd name="T16" fmla="*/ 165 w 166"/>
              <a:gd name="T17" fmla="*/ 14 h 75"/>
              <a:gd name="T18" fmla="*/ 85 w 166"/>
              <a:gd name="T19" fmla="*/ 69 h 75"/>
              <a:gd name="T20" fmla="*/ 28 w 166"/>
              <a:gd name="T21" fmla="*/ 47 h 75"/>
              <a:gd name="T22" fmla="*/ 0 w 166"/>
              <a:gd name="T23" fmla="*/ 75 h 75"/>
              <a:gd name="T24" fmla="*/ 27 w 166"/>
              <a:gd name="T25" fmla="*/ 36 h 75"/>
              <a:gd name="T26" fmla="*/ 30 w 166"/>
              <a:gd name="T27" fmla="*/ 38 h 75"/>
              <a:gd name="T28" fmla="*/ 85 w 166"/>
              <a:gd name="T29" fmla="*/ 61 h 75"/>
              <a:gd name="T30" fmla="*/ 156 w 166"/>
              <a:gd name="T31" fmla="*/ 15 h 75"/>
              <a:gd name="T32" fmla="*/ 144 w 166"/>
              <a:gd name="T33" fmla="*/ 10 h 75"/>
              <a:gd name="T34" fmla="*/ 85 w 166"/>
              <a:gd name="T35" fmla="*/ 49 h 75"/>
              <a:gd name="T36" fmla="*/ 39 w 166"/>
              <a:gd name="T37" fmla="*/ 30 h 75"/>
              <a:gd name="T38" fmla="*/ 36 w 166"/>
              <a:gd name="T39" fmla="*/ 27 h 75"/>
              <a:gd name="T40" fmla="*/ 55 w 166"/>
              <a:gd name="T41" fmla="*/ 8 h 75"/>
              <a:gd name="T42" fmla="*/ 8 w 166"/>
              <a:gd name="T43" fmla="*/ 8 h 75"/>
              <a:gd name="T44" fmla="*/ 8 w 166"/>
              <a:gd name="T45" fmla="*/ 55 h 75"/>
              <a:gd name="T46" fmla="*/ 27 w 166"/>
              <a:gd name="T47"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75">
                <a:moveTo>
                  <a:pt x="0" y="75"/>
                </a:moveTo>
                <a:cubicBezTo>
                  <a:pt x="0" y="0"/>
                  <a:pt x="0" y="0"/>
                  <a:pt x="0" y="0"/>
                </a:cubicBezTo>
                <a:cubicBezTo>
                  <a:pt x="74" y="0"/>
                  <a:pt x="74" y="0"/>
                  <a:pt x="74" y="0"/>
                </a:cubicBezTo>
                <a:cubicBezTo>
                  <a:pt x="48" y="27"/>
                  <a:pt x="48" y="27"/>
                  <a:pt x="48" y="27"/>
                </a:cubicBezTo>
                <a:cubicBezTo>
                  <a:pt x="58" y="36"/>
                  <a:pt x="71" y="41"/>
                  <a:pt x="85" y="41"/>
                </a:cubicBezTo>
                <a:cubicBezTo>
                  <a:pt x="109" y="41"/>
                  <a:pt x="130" y="26"/>
                  <a:pt x="138" y="4"/>
                </a:cubicBezTo>
                <a:cubicBezTo>
                  <a:pt x="140" y="0"/>
                  <a:pt x="140" y="0"/>
                  <a:pt x="140" y="0"/>
                </a:cubicBezTo>
                <a:cubicBezTo>
                  <a:pt x="166" y="10"/>
                  <a:pt x="166" y="10"/>
                  <a:pt x="166" y="10"/>
                </a:cubicBezTo>
                <a:cubicBezTo>
                  <a:pt x="165" y="14"/>
                  <a:pt x="165" y="14"/>
                  <a:pt x="165" y="14"/>
                </a:cubicBezTo>
                <a:cubicBezTo>
                  <a:pt x="152" y="47"/>
                  <a:pt x="120" y="69"/>
                  <a:pt x="85" y="69"/>
                </a:cubicBezTo>
                <a:cubicBezTo>
                  <a:pt x="64" y="69"/>
                  <a:pt x="43" y="61"/>
                  <a:pt x="28" y="47"/>
                </a:cubicBezTo>
                <a:lnTo>
                  <a:pt x="0" y="75"/>
                </a:lnTo>
                <a:close/>
                <a:moveTo>
                  <a:pt x="27" y="36"/>
                </a:moveTo>
                <a:cubicBezTo>
                  <a:pt x="30" y="38"/>
                  <a:pt x="30" y="38"/>
                  <a:pt x="30" y="38"/>
                </a:cubicBezTo>
                <a:cubicBezTo>
                  <a:pt x="45" y="53"/>
                  <a:pt x="64" y="61"/>
                  <a:pt x="85" y="61"/>
                </a:cubicBezTo>
                <a:cubicBezTo>
                  <a:pt x="116" y="61"/>
                  <a:pt x="144" y="43"/>
                  <a:pt x="156" y="15"/>
                </a:cubicBezTo>
                <a:cubicBezTo>
                  <a:pt x="144" y="10"/>
                  <a:pt x="144" y="10"/>
                  <a:pt x="144" y="10"/>
                </a:cubicBezTo>
                <a:cubicBezTo>
                  <a:pt x="134" y="33"/>
                  <a:pt x="111" y="49"/>
                  <a:pt x="85" y="49"/>
                </a:cubicBezTo>
                <a:cubicBezTo>
                  <a:pt x="68" y="49"/>
                  <a:pt x="51" y="42"/>
                  <a:pt x="39" y="30"/>
                </a:cubicBezTo>
                <a:cubicBezTo>
                  <a:pt x="36" y="27"/>
                  <a:pt x="36" y="27"/>
                  <a:pt x="36" y="27"/>
                </a:cubicBezTo>
                <a:cubicBezTo>
                  <a:pt x="55" y="8"/>
                  <a:pt x="55" y="8"/>
                  <a:pt x="55" y="8"/>
                </a:cubicBezTo>
                <a:cubicBezTo>
                  <a:pt x="8" y="8"/>
                  <a:pt x="8" y="8"/>
                  <a:pt x="8" y="8"/>
                </a:cubicBezTo>
                <a:cubicBezTo>
                  <a:pt x="8" y="55"/>
                  <a:pt x="8" y="55"/>
                  <a:pt x="8" y="55"/>
                </a:cubicBezTo>
                <a:lnTo>
                  <a:pt x="27"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2">
            <a:extLst>
              <a:ext uri="{FF2B5EF4-FFF2-40B4-BE49-F238E27FC236}">
                <a16:creationId xmlns:a16="http://schemas.microsoft.com/office/drawing/2014/main" id="{25C6A7A6-FD29-B647-B23F-F8B012BDA77D}"/>
              </a:ext>
            </a:extLst>
          </p:cNvPr>
          <p:cNvSpPr>
            <a:spLocks noEditPoints="1"/>
          </p:cNvSpPr>
          <p:nvPr/>
        </p:nvSpPr>
        <p:spPr bwMode="auto">
          <a:xfrm>
            <a:off x="5081395" y="3285777"/>
            <a:ext cx="216317" cy="196540"/>
          </a:xfrm>
          <a:custGeom>
            <a:avLst/>
            <a:gdLst>
              <a:gd name="T0" fmla="*/ 175 w 175"/>
              <a:gd name="T1" fmla="*/ 159 h 159"/>
              <a:gd name="T2" fmla="*/ 58 w 175"/>
              <a:gd name="T3" fmla="*/ 159 h 159"/>
              <a:gd name="T4" fmla="*/ 58 w 175"/>
              <a:gd name="T5" fmla="*/ 79 h 159"/>
              <a:gd name="T6" fmla="*/ 0 w 175"/>
              <a:gd name="T7" fmla="*/ 79 h 159"/>
              <a:gd name="T8" fmla="*/ 79 w 175"/>
              <a:gd name="T9" fmla="*/ 0 h 159"/>
              <a:gd name="T10" fmla="*/ 159 w 175"/>
              <a:gd name="T11" fmla="*/ 79 h 159"/>
              <a:gd name="T12" fmla="*/ 102 w 175"/>
              <a:gd name="T13" fmla="*/ 79 h 159"/>
              <a:gd name="T14" fmla="*/ 102 w 175"/>
              <a:gd name="T15" fmla="*/ 115 h 159"/>
              <a:gd name="T16" fmla="*/ 130 w 175"/>
              <a:gd name="T17" fmla="*/ 115 h 159"/>
              <a:gd name="T18" fmla="*/ 175 w 175"/>
              <a:gd name="T19" fmla="*/ 159 h 159"/>
              <a:gd name="T20" fmla="*/ 70 w 175"/>
              <a:gd name="T21" fmla="*/ 147 h 159"/>
              <a:gd name="T22" fmla="*/ 145 w 175"/>
              <a:gd name="T23" fmla="*/ 147 h 159"/>
              <a:gd name="T24" fmla="*/ 125 w 175"/>
              <a:gd name="T25" fmla="*/ 127 h 159"/>
              <a:gd name="T26" fmla="*/ 90 w 175"/>
              <a:gd name="T27" fmla="*/ 127 h 159"/>
              <a:gd name="T28" fmla="*/ 90 w 175"/>
              <a:gd name="T29" fmla="*/ 67 h 159"/>
              <a:gd name="T30" fmla="*/ 130 w 175"/>
              <a:gd name="T31" fmla="*/ 67 h 159"/>
              <a:gd name="T32" fmla="*/ 79 w 175"/>
              <a:gd name="T33" fmla="*/ 17 h 159"/>
              <a:gd name="T34" fmla="*/ 30 w 175"/>
              <a:gd name="T35" fmla="*/ 67 h 159"/>
              <a:gd name="T36" fmla="*/ 70 w 175"/>
              <a:gd name="T37" fmla="*/ 67 h 159"/>
              <a:gd name="T38" fmla="*/ 70 w 175"/>
              <a:gd name="T39"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59">
                <a:moveTo>
                  <a:pt x="175" y="159"/>
                </a:moveTo>
                <a:lnTo>
                  <a:pt x="58" y="159"/>
                </a:lnTo>
                <a:lnTo>
                  <a:pt x="58" y="79"/>
                </a:lnTo>
                <a:lnTo>
                  <a:pt x="0" y="79"/>
                </a:lnTo>
                <a:lnTo>
                  <a:pt x="79" y="0"/>
                </a:lnTo>
                <a:lnTo>
                  <a:pt x="159" y="79"/>
                </a:lnTo>
                <a:lnTo>
                  <a:pt x="102" y="79"/>
                </a:lnTo>
                <a:lnTo>
                  <a:pt x="102" y="115"/>
                </a:lnTo>
                <a:lnTo>
                  <a:pt x="130" y="115"/>
                </a:lnTo>
                <a:lnTo>
                  <a:pt x="175" y="159"/>
                </a:lnTo>
                <a:close/>
                <a:moveTo>
                  <a:pt x="70" y="147"/>
                </a:moveTo>
                <a:lnTo>
                  <a:pt x="145" y="147"/>
                </a:lnTo>
                <a:lnTo>
                  <a:pt x="125" y="127"/>
                </a:lnTo>
                <a:lnTo>
                  <a:pt x="90" y="127"/>
                </a:lnTo>
                <a:lnTo>
                  <a:pt x="90" y="67"/>
                </a:lnTo>
                <a:lnTo>
                  <a:pt x="130" y="67"/>
                </a:lnTo>
                <a:lnTo>
                  <a:pt x="79" y="17"/>
                </a:lnTo>
                <a:lnTo>
                  <a:pt x="30" y="67"/>
                </a:lnTo>
                <a:lnTo>
                  <a:pt x="70" y="67"/>
                </a:lnTo>
                <a:lnTo>
                  <a:pt x="70"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3">
            <a:extLst>
              <a:ext uri="{FF2B5EF4-FFF2-40B4-BE49-F238E27FC236}">
                <a16:creationId xmlns:a16="http://schemas.microsoft.com/office/drawing/2014/main" id="{F971B250-D686-344F-AB56-C1FA64384425}"/>
              </a:ext>
            </a:extLst>
          </p:cNvPr>
          <p:cNvSpPr>
            <a:spLocks noEditPoints="1"/>
          </p:cNvSpPr>
          <p:nvPr/>
        </p:nvSpPr>
        <p:spPr bwMode="auto">
          <a:xfrm>
            <a:off x="5245796" y="3312971"/>
            <a:ext cx="197776" cy="189123"/>
          </a:xfrm>
          <a:custGeom>
            <a:avLst/>
            <a:gdLst>
              <a:gd name="T0" fmla="*/ 88 w 160"/>
              <a:gd name="T1" fmla="*/ 153 h 153"/>
              <a:gd name="T2" fmla="*/ 16 w 160"/>
              <a:gd name="T3" fmla="*/ 80 h 153"/>
              <a:gd name="T4" fmla="*/ 69 w 160"/>
              <a:gd name="T5" fmla="*/ 80 h 153"/>
              <a:gd name="T6" fmla="*/ 69 w 160"/>
              <a:gd name="T7" fmla="*/ 39 h 153"/>
              <a:gd name="T8" fmla="*/ 39 w 160"/>
              <a:gd name="T9" fmla="*/ 39 h 153"/>
              <a:gd name="T10" fmla="*/ 0 w 160"/>
              <a:gd name="T11" fmla="*/ 0 h 153"/>
              <a:gd name="T12" fmla="*/ 107 w 160"/>
              <a:gd name="T13" fmla="*/ 0 h 153"/>
              <a:gd name="T14" fmla="*/ 107 w 160"/>
              <a:gd name="T15" fmla="*/ 80 h 153"/>
              <a:gd name="T16" fmla="*/ 160 w 160"/>
              <a:gd name="T17" fmla="*/ 80 h 153"/>
              <a:gd name="T18" fmla="*/ 88 w 160"/>
              <a:gd name="T19" fmla="*/ 153 h 153"/>
              <a:gd name="T20" fmla="*/ 31 w 160"/>
              <a:gd name="T21" fmla="*/ 86 h 153"/>
              <a:gd name="T22" fmla="*/ 88 w 160"/>
              <a:gd name="T23" fmla="*/ 143 h 153"/>
              <a:gd name="T24" fmla="*/ 145 w 160"/>
              <a:gd name="T25" fmla="*/ 86 h 153"/>
              <a:gd name="T26" fmla="*/ 100 w 160"/>
              <a:gd name="T27" fmla="*/ 86 h 153"/>
              <a:gd name="T28" fmla="*/ 100 w 160"/>
              <a:gd name="T29" fmla="*/ 6 h 153"/>
              <a:gd name="T30" fmla="*/ 16 w 160"/>
              <a:gd name="T31" fmla="*/ 6 h 153"/>
              <a:gd name="T32" fmla="*/ 40 w 160"/>
              <a:gd name="T33" fmla="*/ 32 h 153"/>
              <a:gd name="T34" fmla="*/ 76 w 160"/>
              <a:gd name="T35" fmla="*/ 32 h 153"/>
              <a:gd name="T36" fmla="*/ 76 w 160"/>
              <a:gd name="T37" fmla="*/ 86 h 153"/>
              <a:gd name="T38" fmla="*/ 31 w 160"/>
              <a:gd name="T39"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53">
                <a:moveTo>
                  <a:pt x="88" y="153"/>
                </a:moveTo>
                <a:lnTo>
                  <a:pt x="16" y="80"/>
                </a:lnTo>
                <a:lnTo>
                  <a:pt x="69" y="80"/>
                </a:lnTo>
                <a:lnTo>
                  <a:pt x="69" y="39"/>
                </a:lnTo>
                <a:lnTo>
                  <a:pt x="39" y="39"/>
                </a:lnTo>
                <a:lnTo>
                  <a:pt x="0" y="0"/>
                </a:lnTo>
                <a:lnTo>
                  <a:pt x="107" y="0"/>
                </a:lnTo>
                <a:lnTo>
                  <a:pt x="107" y="80"/>
                </a:lnTo>
                <a:lnTo>
                  <a:pt x="160" y="80"/>
                </a:lnTo>
                <a:lnTo>
                  <a:pt x="88" y="153"/>
                </a:lnTo>
                <a:close/>
                <a:moveTo>
                  <a:pt x="31" y="86"/>
                </a:moveTo>
                <a:lnTo>
                  <a:pt x="88" y="143"/>
                </a:lnTo>
                <a:lnTo>
                  <a:pt x="145" y="86"/>
                </a:lnTo>
                <a:lnTo>
                  <a:pt x="100" y="86"/>
                </a:lnTo>
                <a:lnTo>
                  <a:pt x="100" y="6"/>
                </a:lnTo>
                <a:lnTo>
                  <a:pt x="16" y="6"/>
                </a:lnTo>
                <a:lnTo>
                  <a:pt x="40" y="32"/>
                </a:lnTo>
                <a:lnTo>
                  <a:pt x="76" y="32"/>
                </a:lnTo>
                <a:lnTo>
                  <a:pt x="76" y="86"/>
                </a:lnTo>
                <a:lnTo>
                  <a:pt x="31"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67CA8BDF-2BF6-D849-BB52-735E857D2CC9}"/>
              </a:ext>
            </a:extLst>
          </p:cNvPr>
          <p:cNvSpPr>
            <a:spLocks noEditPoints="1"/>
          </p:cNvSpPr>
          <p:nvPr/>
        </p:nvSpPr>
        <p:spPr bwMode="auto">
          <a:xfrm>
            <a:off x="3640106" y="3222736"/>
            <a:ext cx="326330" cy="343635"/>
          </a:xfrm>
          <a:custGeom>
            <a:avLst/>
            <a:gdLst>
              <a:gd name="T0" fmla="*/ 121 w 171"/>
              <a:gd name="T1" fmla="*/ 180 h 180"/>
              <a:gd name="T2" fmla="*/ 121 w 171"/>
              <a:gd name="T3" fmla="*/ 144 h 180"/>
              <a:gd name="T4" fmla="*/ 74 w 171"/>
              <a:gd name="T5" fmla="*/ 129 h 180"/>
              <a:gd name="T6" fmla="*/ 52 w 171"/>
              <a:gd name="T7" fmla="*/ 96 h 180"/>
              <a:gd name="T8" fmla="*/ 4 w 171"/>
              <a:gd name="T9" fmla="*/ 64 h 180"/>
              <a:gd name="T10" fmla="*/ 0 w 171"/>
              <a:gd name="T11" fmla="*/ 64 h 180"/>
              <a:gd name="T12" fmla="*/ 0 w 171"/>
              <a:gd name="T13" fmla="*/ 36 h 180"/>
              <a:gd name="T14" fmla="*/ 4 w 171"/>
              <a:gd name="T15" fmla="*/ 36 h 180"/>
              <a:gd name="T16" fmla="*/ 54 w 171"/>
              <a:gd name="T17" fmla="*/ 52 h 180"/>
              <a:gd name="T18" fmla="*/ 77 w 171"/>
              <a:gd name="T19" fmla="*/ 84 h 180"/>
              <a:gd name="T20" fmla="*/ 121 w 171"/>
              <a:gd name="T21" fmla="*/ 116 h 180"/>
              <a:gd name="T22" fmla="*/ 121 w 171"/>
              <a:gd name="T23" fmla="*/ 64 h 180"/>
              <a:gd name="T24" fmla="*/ 88 w 171"/>
              <a:gd name="T25" fmla="*/ 78 h 180"/>
              <a:gd name="T26" fmla="*/ 84 w 171"/>
              <a:gd name="T27" fmla="*/ 82 h 180"/>
              <a:gd name="T28" fmla="*/ 81 w 171"/>
              <a:gd name="T29" fmla="*/ 77 h 180"/>
              <a:gd name="T30" fmla="*/ 71 w 171"/>
              <a:gd name="T31" fmla="*/ 59 h 180"/>
              <a:gd name="T32" fmla="*/ 69 w 171"/>
              <a:gd name="T33" fmla="*/ 56 h 180"/>
              <a:gd name="T34" fmla="*/ 71 w 171"/>
              <a:gd name="T35" fmla="*/ 54 h 180"/>
              <a:gd name="T36" fmla="*/ 74 w 171"/>
              <a:gd name="T37" fmla="*/ 52 h 180"/>
              <a:gd name="T38" fmla="*/ 121 w 171"/>
              <a:gd name="T39" fmla="*/ 36 h 180"/>
              <a:gd name="T40" fmla="*/ 121 w 171"/>
              <a:gd name="T41" fmla="*/ 0 h 180"/>
              <a:gd name="T42" fmla="*/ 171 w 171"/>
              <a:gd name="T43" fmla="*/ 50 h 180"/>
              <a:gd name="T44" fmla="*/ 130 w 171"/>
              <a:gd name="T45" fmla="*/ 90 h 180"/>
              <a:gd name="T46" fmla="*/ 171 w 171"/>
              <a:gd name="T47" fmla="*/ 130 h 180"/>
              <a:gd name="T48" fmla="*/ 121 w 171"/>
              <a:gd name="T49" fmla="*/ 180 h 180"/>
              <a:gd name="T50" fmla="*/ 8 w 171"/>
              <a:gd name="T51" fmla="*/ 56 h 180"/>
              <a:gd name="T52" fmla="*/ 59 w 171"/>
              <a:gd name="T53" fmla="*/ 93 h 180"/>
              <a:gd name="T54" fmla="*/ 79 w 171"/>
              <a:gd name="T55" fmla="*/ 122 h 180"/>
              <a:gd name="T56" fmla="*/ 125 w 171"/>
              <a:gd name="T57" fmla="*/ 137 h 180"/>
              <a:gd name="T58" fmla="*/ 129 w 171"/>
              <a:gd name="T59" fmla="*/ 137 h 180"/>
              <a:gd name="T60" fmla="*/ 129 w 171"/>
              <a:gd name="T61" fmla="*/ 161 h 180"/>
              <a:gd name="T62" fmla="*/ 159 w 171"/>
              <a:gd name="T63" fmla="*/ 130 h 180"/>
              <a:gd name="T64" fmla="*/ 129 w 171"/>
              <a:gd name="T65" fmla="*/ 100 h 180"/>
              <a:gd name="T66" fmla="*/ 129 w 171"/>
              <a:gd name="T67" fmla="*/ 124 h 180"/>
              <a:gd name="T68" fmla="*/ 125 w 171"/>
              <a:gd name="T69" fmla="*/ 124 h 180"/>
              <a:gd name="T70" fmla="*/ 70 w 171"/>
              <a:gd name="T71" fmla="*/ 87 h 180"/>
              <a:gd name="T72" fmla="*/ 49 w 171"/>
              <a:gd name="T73" fmla="*/ 58 h 180"/>
              <a:gd name="T74" fmla="*/ 8 w 171"/>
              <a:gd name="T75" fmla="*/ 44 h 180"/>
              <a:gd name="T76" fmla="*/ 8 w 171"/>
              <a:gd name="T77" fmla="*/ 56 h 180"/>
              <a:gd name="T78" fmla="*/ 125 w 171"/>
              <a:gd name="T79" fmla="*/ 56 h 180"/>
              <a:gd name="T80" fmla="*/ 129 w 171"/>
              <a:gd name="T81" fmla="*/ 56 h 180"/>
              <a:gd name="T82" fmla="*/ 129 w 171"/>
              <a:gd name="T83" fmla="*/ 80 h 180"/>
              <a:gd name="T84" fmla="*/ 159 w 171"/>
              <a:gd name="T85" fmla="*/ 50 h 180"/>
              <a:gd name="T86" fmla="*/ 129 w 171"/>
              <a:gd name="T87" fmla="*/ 19 h 180"/>
              <a:gd name="T88" fmla="*/ 129 w 171"/>
              <a:gd name="T89" fmla="*/ 44 h 180"/>
              <a:gd name="T90" fmla="*/ 125 w 171"/>
              <a:gd name="T91" fmla="*/ 44 h 180"/>
              <a:gd name="T92" fmla="*/ 79 w 171"/>
              <a:gd name="T93" fmla="*/ 58 h 180"/>
              <a:gd name="T94" fmla="*/ 86 w 171"/>
              <a:gd name="T95" fmla="*/ 68 h 180"/>
              <a:gd name="T96" fmla="*/ 125 w 171"/>
              <a:gd name="T97" fmla="*/ 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5">
            <a:extLst>
              <a:ext uri="{FF2B5EF4-FFF2-40B4-BE49-F238E27FC236}">
                <a16:creationId xmlns:a16="http://schemas.microsoft.com/office/drawing/2014/main" id="{92462D44-5A23-9E47-A44A-11AAF5A66247}"/>
              </a:ext>
            </a:extLst>
          </p:cNvPr>
          <p:cNvSpPr>
            <a:spLocks noEditPoints="1"/>
          </p:cNvSpPr>
          <p:nvPr/>
        </p:nvSpPr>
        <p:spPr bwMode="auto">
          <a:xfrm>
            <a:off x="3643814" y="3418040"/>
            <a:ext cx="105068" cy="77874"/>
          </a:xfrm>
          <a:custGeom>
            <a:avLst/>
            <a:gdLst>
              <a:gd name="T0" fmla="*/ 2 w 55"/>
              <a:gd name="T1" fmla="*/ 41 h 41"/>
              <a:gd name="T2" fmla="*/ 0 w 55"/>
              <a:gd name="T3" fmla="*/ 41 h 41"/>
              <a:gd name="T4" fmla="*/ 0 w 55"/>
              <a:gd name="T5" fmla="*/ 16 h 41"/>
              <a:gd name="T6" fmla="*/ 2 w 55"/>
              <a:gd name="T7" fmla="*/ 16 h 41"/>
              <a:gd name="T8" fmla="*/ 40 w 55"/>
              <a:gd name="T9" fmla="*/ 2 h 41"/>
              <a:gd name="T10" fmla="*/ 42 w 55"/>
              <a:gd name="T11" fmla="*/ 0 h 41"/>
              <a:gd name="T12" fmla="*/ 43 w 55"/>
              <a:gd name="T13" fmla="*/ 2 h 41"/>
              <a:gd name="T14" fmla="*/ 54 w 55"/>
              <a:gd name="T15" fmla="*/ 20 h 41"/>
              <a:gd name="T16" fmla="*/ 55 w 55"/>
              <a:gd name="T17" fmla="*/ 22 h 41"/>
              <a:gd name="T18" fmla="*/ 54 w 55"/>
              <a:gd name="T19" fmla="*/ 23 h 41"/>
              <a:gd name="T20" fmla="*/ 51 w 55"/>
              <a:gd name="T21" fmla="*/ 25 h 41"/>
              <a:gd name="T22" fmla="*/ 2 w 55"/>
              <a:gd name="T23" fmla="*/ 41 h 41"/>
              <a:gd name="T24" fmla="*/ 4 w 55"/>
              <a:gd name="T25" fmla="*/ 20 h 41"/>
              <a:gd name="T26" fmla="*/ 4 w 55"/>
              <a:gd name="T27" fmla="*/ 37 h 41"/>
              <a:gd name="T28" fmla="*/ 49 w 55"/>
              <a:gd name="T29" fmla="*/ 22 h 41"/>
              <a:gd name="T30" fmla="*/ 50 w 55"/>
              <a:gd name="T31" fmla="*/ 21 h 41"/>
              <a:gd name="T32" fmla="*/ 41 w 55"/>
              <a:gd name="T33" fmla="*/ 7 h 41"/>
              <a:gd name="T34" fmla="*/ 4 w 55"/>
              <a:gd name="T3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6">
            <a:extLst>
              <a:ext uri="{FF2B5EF4-FFF2-40B4-BE49-F238E27FC236}">
                <a16:creationId xmlns:a16="http://schemas.microsoft.com/office/drawing/2014/main" id="{F201D97C-D53E-EC41-AB5C-B10AD4D50E74}"/>
              </a:ext>
            </a:extLst>
          </p:cNvPr>
          <p:cNvSpPr>
            <a:spLocks/>
          </p:cNvSpPr>
          <p:nvPr/>
        </p:nvSpPr>
        <p:spPr bwMode="auto">
          <a:xfrm>
            <a:off x="10273006" y="3246222"/>
            <a:ext cx="16069" cy="202720"/>
          </a:xfrm>
          <a:custGeom>
            <a:avLst/>
            <a:gdLst>
              <a:gd name="T0" fmla="*/ 3 w 8"/>
              <a:gd name="T1" fmla="*/ 106 h 106"/>
              <a:gd name="T2" fmla="*/ 8 w 8"/>
              <a:gd name="T3" fmla="*/ 106 h 106"/>
              <a:gd name="T4" fmla="*/ 8 w 8"/>
              <a:gd name="T5" fmla="*/ 4 h 106"/>
              <a:gd name="T6" fmla="*/ 4 w 8"/>
              <a:gd name="T7" fmla="*/ 0 h 106"/>
              <a:gd name="T8" fmla="*/ 0 w 8"/>
              <a:gd name="T9" fmla="*/ 4 h 106"/>
              <a:gd name="T10" fmla="*/ 0 w 8"/>
              <a:gd name="T11" fmla="*/ 106 h 106"/>
              <a:gd name="T12" fmla="*/ 3 w 8"/>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8" h="106">
                <a:moveTo>
                  <a:pt x="3" y="106"/>
                </a:moveTo>
                <a:cubicBezTo>
                  <a:pt x="5" y="106"/>
                  <a:pt x="6" y="106"/>
                  <a:pt x="8" y="106"/>
                </a:cubicBezTo>
                <a:cubicBezTo>
                  <a:pt x="8" y="4"/>
                  <a:pt x="8" y="4"/>
                  <a:pt x="8" y="4"/>
                </a:cubicBezTo>
                <a:cubicBezTo>
                  <a:pt x="8" y="1"/>
                  <a:pt x="6" y="0"/>
                  <a:pt x="4" y="0"/>
                </a:cubicBezTo>
                <a:cubicBezTo>
                  <a:pt x="1" y="0"/>
                  <a:pt x="0" y="1"/>
                  <a:pt x="0" y="4"/>
                </a:cubicBezTo>
                <a:cubicBezTo>
                  <a:pt x="0" y="106"/>
                  <a:pt x="0" y="106"/>
                  <a:pt x="0" y="106"/>
                </a:cubicBezTo>
                <a:cubicBezTo>
                  <a:pt x="1" y="106"/>
                  <a:pt x="2" y="106"/>
                  <a:pt x="3" y="10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7">
            <a:extLst>
              <a:ext uri="{FF2B5EF4-FFF2-40B4-BE49-F238E27FC236}">
                <a16:creationId xmlns:a16="http://schemas.microsoft.com/office/drawing/2014/main" id="{F7FB1393-3C7D-D44E-991E-BBD49DEC50A0}"/>
              </a:ext>
            </a:extLst>
          </p:cNvPr>
          <p:cNvSpPr>
            <a:spLocks/>
          </p:cNvSpPr>
          <p:nvPr/>
        </p:nvSpPr>
        <p:spPr bwMode="auto">
          <a:xfrm>
            <a:off x="10273006" y="3505803"/>
            <a:ext cx="16069" cy="45736"/>
          </a:xfrm>
          <a:custGeom>
            <a:avLst/>
            <a:gdLst>
              <a:gd name="T0" fmla="*/ 3 w 8"/>
              <a:gd name="T1" fmla="*/ 1 h 24"/>
              <a:gd name="T2" fmla="*/ 0 w 8"/>
              <a:gd name="T3" fmla="*/ 1 h 24"/>
              <a:gd name="T4" fmla="*/ 0 w 8"/>
              <a:gd name="T5" fmla="*/ 20 h 24"/>
              <a:gd name="T6" fmla="*/ 4 w 8"/>
              <a:gd name="T7" fmla="*/ 24 h 24"/>
              <a:gd name="T8" fmla="*/ 8 w 8"/>
              <a:gd name="T9" fmla="*/ 20 h 24"/>
              <a:gd name="T10" fmla="*/ 8 w 8"/>
              <a:gd name="T11" fmla="*/ 0 h 24"/>
              <a:gd name="T12" fmla="*/ 3 w 8"/>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3" y="1"/>
                </a:moveTo>
                <a:cubicBezTo>
                  <a:pt x="2" y="1"/>
                  <a:pt x="1" y="1"/>
                  <a:pt x="0" y="1"/>
                </a:cubicBezTo>
                <a:cubicBezTo>
                  <a:pt x="0" y="20"/>
                  <a:pt x="0" y="20"/>
                  <a:pt x="0" y="20"/>
                </a:cubicBezTo>
                <a:cubicBezTo>
                  <a:pt x="0" y="22"/>
                  <a:pt x="1" y="24"/>
                  <a:pt x="4" y="24"/>
                </a:cubicBezTo>
                <a:cubicBezTo>
                  <a:pt x="6" y="24"/>
                  <a:pt x="8" y="22"/>
                  <a:pt x="8" y="20"/>
                </a:cubicBezTo>
                <a:cubicBezTo>
                  <a:pt x="8" y="0"/>
                  <a:pt x="8" y="0"/>
                  <a:pt x="8" y="0"/>
                </a:cubicBezTo>
                <a:cubicBezTo>
                  <a:pt x="6" y="1"/>
                  <a:pt x="5" y="1"/>
                  <a:pt x="3"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8">
            <a:extLst>
              <a:ext uri="{FF2B5EF4-FFF2-40B4-BE49-F238E27FC236}">
                <a16:creationId xmlns:a16="http://schemas.microsoft.com/office/drawing/2014/main" id="{AFA57889-9709-6843-AEF0-F413DE3A8933}"/>
              </a:ext>
            </a:extLst>
          </p:cNvPr>
          <p:cNvSpPr>
            <a:spLocks/>
          </p:cNvSpPr>
          <p:nvPr/>
        </p:nvSpPr>
        <p:spPr bwMode="auto">
          <a:xfrm>
            <a:off x="10380546" y="3246222"/>
            <a:ext cx="14833" cy="53152"/>
          </a:xfrm>
          <a:custGeom>
            <a:avLst/>
            <a:gdLst>
              <a:gd name="T0" fmla="*/ 4 w 8"/>
              <a:gd name="T1" fmla="*/ 28 h 28"/>
              <a:gd name="T2" fmla="*/ 8 w 8"/>
              <a:gd name="T3" fmla="*/ 28 h 28"/>
              <a:gd name="T4" fmla="*/ 8 w 8"/>
              <a:gd name="T5" fmla="*/ 4 h 28"/>
              <a:gd name="T6" fmla="*/ 4 w 8"/>
              <a:gd name="T7" fmla="*/ 0 h 28"/>
              <a:gd name="T8" fmla="*/ 0 w 8"/>
              <a:gd name="T9" fmla="*/ 4 h 28"/>
              <a:gd name="T10" fmla="*/ 0 w 8"/>
              <a:gd name="T11" fmla="*/ 28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5" y="28"/>
                  <a:pt x="7" y="28"/>
                  <a:pt x="8" y="28"/>
                </a:cubicBezTo>
                <a:cubicBezTo>
                  <a:pt x="8" y="4"/>
                  <a:pt x="8" y="4"/>
                  <a:pt x="8" y="4"/>
                </a:cubicBezTo>
                <a:cubicBezTo>
                  <a:pt x="8" y="1"/>
                  <a:pt x="6" y="0"/>
                  <a:pt x="4" y="0"/>
                </a:cubicBezTo>
                <a:cubicBezTo>
                  <a:pt x="2" y="0"/>
                  <a:pt x="0" y="1"/>
                  <a:pt x="0" y="4"/>
                </a:cubicBezTo>
                <a:cubicBezTo>
                  <a:pt x="0" y="28"/>
                  <a:pt x="0" y="28"/>
                  <a:pt x="0" y="28"/>
                </a:cubicBezTo>
                <a:cubicBezTo>
                  <a:pt x="1" y="28"/>
                  <a:pt x="2" y="28"/>
                  <a:pt x="4"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9">
            <a:extLst>
              <a:ext uri="{FF2B5EF4-FFF2-40B4-BE49-F238E27FC236}">
                <a16:creationId xmlns:a16="http://schemas.microsoft.com/office/drawing/2014/main" id="{0EBD0D00-1393-7E41-9D9F-B0D40456A345}"/>
              </a:ext>
            </a:extLst>
          </p:cNvPr>
          <p:cNvSpPr>
            <a:spLocks/>
          </p:cNvSpPr>
          <p:nvPr/>
        </p:nvSpPr>
        <p:spPr bwMode="auto">
          <a:xfrm>
            <a:off x="10380546" y="3358707"/>
            <a:ext cx="14833" cy="192831"/>
          </a:xfrm>
          <a:custGeom>
            <a:avLst/>
            <a:gdLst>
              <a:gd name="T0" fmla="*/ 4 w 8"/>
              <a:gd name="T1" fmla="*/ 0 h 101"/>
              <a:gd name="T2" fmla="*/ 0 w 8"/>
              <a:gd name="T3" fmla="*/ 0 h 101"/>
              <a:gd name="T4" fmla="*/ 0 w 8"/>
              <a:gd name="T5" fmla="*/ 97 h 101"/>
              <a:gd name="T6" fmla="*/ 4 w 8"/>
              <a:gd name="T7" fmla="*/ 101 h 101"/>
              <a:gd name="T8" fmla="*/ 8 w 8"/>
              <a:gd name="T9" fmla="*/ 97 h 101"/>
              <a:gd name="T10" fmla="*/ 8 w 8"/>
              <a:gd name="T11" fmla="*/ 0 h 101"/>
              <a:gd name="T12" fmla="*/ 4 w 8"/>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 h="101">
                <a:moveTo>
                  <a:pt x="4" y="0"/>
                </a:moveTo>
                <a:cubicBezTo>
                  <a:pt x="2" y="0"/>
                  <a:pt x="1" y="0"/>
                  <a:pt x="0" y="0"/>
                </a:cubicBezTo>
                <a:cubicBezTo>
                  <a:pt x="0" y="97"/>
                  <a:pt x="0" y="97"/>
                  <a:pt x="0" y="97"/>
                </a:cubicBezTo>
                <a:cubicBezTo>
                  <a:pt x="0" y="99"/>
                  <a:pt x="2" y="101"/>
                  <a:pt x="4" y="101"/>
                </a:cubicBezTo>
                <a:cubicBezTo>
                  <a:pt x="6" y="101"/>
                  <a:pt x="8" y="99"/>
                  <a:pt x="8" y="97"/>
                </a:cubicBezTo>
                <a:cubicBezTo>
                  <a:pt x="8" y="0"/>
                  <a:pt x="8" y="0"/>
                  <a:pt x="8" y="0"/>
                </a:cubicBezTo>
                <a:cubicBezTo>
                  <a:pt x="7" y="0"/>
                  <a:pt x="5"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0">
            <a:extLst>
              <a:ext uri="{FF2B5EF4-FFF2-40B4-BE49-F238E27FC236}">
                <a16:creationId xmlns:a16="http://schemas.microsoft.com/office/drawing/2014/main" id="{6F27E9E0-CF9D-3648-9DB4-A127291046CF}"/>
              </a:ext>
            </a:extLst>
          </p:cNvPr>
          <p:cNvSpPr>
            <a:spLocks/>
          </p:cNvSpPr>
          <p:nvPr/>
        </p:nvSpPr>
        <p:spPr bwMode="auto">
          <a:xfrm>
            <a:off x="10486850" y="3246222"/>
            <a:ext cx="16069" cy="160693"/>
          </a:xfrm>
          <a:custGeom>
            <a:avLst/>
            <a:gdLst>
              <a:gd name="T0" fmla="*/ 4 w 8"/>
              <a:gd name="T1" fmla="*/ 84 h 84"/>
              <a:gd name="T2" fmla="*/ 8 w 8"/>
              <a:gd name="T3" fmla="*/ 84 h 84"/>
              <a:gd name="T4" fmla="*/ 8 w 8"/>
              <a:gd name="T5" fmla="*/ 4 h 84"/>
              <a:gd name="T6" fmla="*/ 4 w 8"/>
              <a:gd name="T7" fmla="*/ 0 h 84"/>
              <a:gd name="T8" fmla="*/ 0 w 8"/>
              <a:gd name="T9" fmla="*/ 4 h 84"/>
              <a:gd name="T10" fmla="*/ 0 w 8"/>
              <a:gd name="T11" fmla="*/ 84 h 84"/>
              <a:gd name="T12" fmla="*/ 4 w 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8" h="84">
                <a:moveTo>
                  <a:pt x="4" y="84"/>
                </a:moveTo>
                <a:cubicBezTo>
                  <a:pt x="6" y="84"/>
                  <a:pt x="7" y="84"/>
                  <a:pt x="8" y="84"/>
                </a:cubicBezTo>
                <a:cubicBezTo>
                  <a:pt x="8" y="4"/>
                  <a:pt x="8" y="4"/>
                  <a:pt x="8" y="4"/>
                </a:cubicBezTo>
                <a:cubicBezTo>
                  <a:pt x="8" y="1"/>
                  <a:pt x="7" y="0"/>
                  <a:pt x="4" y="0"/>
                </a:cubicBezTo>
                <a:cubicBezTo>
                  <a:pt x="2" y="0"/>
                  <a:pt x="0" y="1"/>
                  <a:pt x="0" y="4"/>
                </a:cubicBezTo>
                <a:cubicBezTo>
                  <a:pt x="0" y="84"/>
                  <a:pt x="0" y="84"/>
                  <a:pt x="0" y="84"/>
                </a:cubicBezTo>
                <a:cubicBezTo>
                  <a:pt x="2" y="84"/>
                  <a:pt x="3" y="84"/>
                  <a:pt x="4"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11">
            <a:extLst>
              <a:ext uri="{FF2B5EF4-FFF2-40B4-BE49-F238E27FC236}">
                <a16:creationId xmlns:a16="http://schemas.microsoft.com/office/drawing/2014/main" id="{CF64AE94-C080-7540-9D25-F596A6722EF1}"/>
              </a:ext>
            </a:extLst>
          </p:cNvPr>
          <p:cNvSpPr>
            <a:spLocks/>
          </p:cNvSpPr>
          <p:nvPr/>
        </p:nvSpPr>
        <p:spPr bwMode="auto">
          <a:xfrm>
            <a:off x="10486850" y="3463775"/>
            <a:ext cx="16069" cy="87763"/>
          </a:xfrm>
          <a:custGeom>
            <a:avLst/>
            <a:gdLst>
              <a:gd name="T0" fmla="*/ 4 w 8"/>
              <a:gd name="T1" fmla="*/ 1 h 46"/>
              <a:gd name="T2" fmla="*/ 0 w 8"/>
              <a:gd name="T3" fmla="*/ 1 h 46"/>
              <a:gd name="T4" fmla="*/ 0 w 8"/>
              <a:gd name="T5" fmla="*/ 42 h 46"/>
              <a:gd name="T6" fmla="*/ 4 w 8"/>
              <a:gd name="T7" fmla="*/ 46 h 46"/>
              <a:gd name="T8" fmla="*/ 8 w 8"/>
              <a:gd name="T9" fmla="*/ 42 h 46"/>
              <a:gd name="T10" fmla="*/ 8 w 8"/>
              <a:gd name="T11" fmla="*/ 0 h 46"/>
              <a:gd name="T12" fmla="*/ 4 w 8"/>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8" h="46">
                <a:moveTo>
                  <a:pt x="4" y="1"/>
                </a:moveTo>
                <a:cubicBezTo>
                  <a:pt x="3" y="1"/>
                  <a:pt x="2" y="1"/>
                  <a:pt x="0" y="1"/>
                </a:cubicBezTo>
                <a:cubicBezTo>
                  <a:pt x="0" y="42"/>
                  <a:pt x="0" y="42"/>
                  <a:pt x="0" y="42"/>
                </a:cubicBezTo>
                <a:cubicBezTo>
                  <a:pt x="0" y="44"/>
                  <a:pt x="2" y="46"/>
                  <a:pt x="4" y="46"/>
                </a:cubicBezTo>
                <a:cubicBezTo>
                  <a:pt x="7" y="46"/>
                  <a:pt x="8" y="44"/>
                  <a:pt x="8" y="42"/>
                </a:cubicBezTo>
                <a:cubicBezTo>
                  <a:pt x="8" y="0"/>
                  <a:pt x="8" y="0"/>
                  <a:pt x="8" y="0"/>
                </a:cubicBezTo>
                <a:cubicBezTo>
                  <a:pt x="7" y="1"/>
                  <a:pt x="6" y="1"/>
                  <a:pt x="4"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2">
            <a:extLst>
              <a:ext uri="{FF2B5EF4-FFF2-40B4-BE49-F238E27FC236}">
                <a16:creationId xmlns:a16="http://schemas.microsoft.com/office/drawing/2014/main" id="{51B600A9-396B-A64F-850A-427FF7CB53EB}"/>
              </a:ext>
            </a:extLst>
          </p:cNvPr>
          <p:cNvSpPr>
            <a:spLocks noEditPoints="1"/>
          </p:cNvSpPr>
          <p:nvPr/>
        </p:nvSpPr>
        <p:spPr bwMode="auto">
          <a:xfrm>
            <a:off x="10247048" y="3443998"/>
            <a:ext cx="66749" cy="66749"/>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4 h 35"/>
              <a:gd name="T12" fmla="*/ 4 w 35"/>
              <a:gd name="T13" fmla="*/ 17 h 35"/>
              <a:gd name="T14" fmla="*/ 17 w 35"/>
              <a:gd name="T15" fmla="*/ 31 h 35"/>
              <a:gd name="T16" fmla="*/ 31 w 35"/>
              <a:gd name="T17" fmla="*/ 17 h 35"/>
              <a:gd name="T18" fmla="*/ 17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7"/>
                </a:cubicBezTo>
                <a:cubicBezTo>
                  <a:pt x="0" y="7"/>
                  <a:pt x="7" y="0"/>
                  <a:pt x="17" y="0"/>
                </a:cubicBezTo>
                <a:cubicBezTo>
                  <a:pt x="27" y="0"/>
                  <a:pt x="35" y="7"/>
                  <a:pt x="35" y="17"/>
                </a:cubicBezTo>
                <a:cubicBezTo>
                  <a:pt x="35" y="27"/>
                  <a:pt x="27" y="35"/>
                  <a:pt x="17" y="35"/>
                </a:cubicBezTo>
                <a:close/>
                <a:moveTo>
                  <a:pt x="17" y="4"/>
                </a:moveTo>
                <a:cubicBezTo>
                  <a:pt x="10" y="4"/>
                  <a:pt x="4" y="10"/>
                  <a:pt x="4" y="17"/>
                </a:cubicBezTo>
                <a:cubicBezTo>
                  <a:pt x="4" y="25"/>
                  <a:pt x="10" y="31"/>
                  <a:pt x="17" y="31"/>
                </a:cubicBezTo>
                <a:cubicBezTo>
                  <a:pt x="25" y="31"/>
                  <a:pt x="31" y="25"/>
                  <a:pt x="31" y="17"/>
                </a:cubicBezTo>
                <a:cubicBezTo>
                  <a:pt x="31" y="10"/>
                  <a:pt x="25" y="4"/>
                  <a:pt x="1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3">
            <a:extLst>
              <a:ext uri="{FF2B5EF4-FFF2-40B4-BE49-F238E27FC236}">
                <a16:creationId xmlns:a16="http://schemas.microsoft.com/office/drawing/2014/main" id="{A34CCA2D-8CE7-BC4B-BF3C-1B60CF159325}"/>
              </a:ext>
            </a:extLst>
          </p:cNvPr>
          <p:cNvSpPr>
            <a:spLocks noEditPoints="1"/>
          </p:cNvSpPr>
          <p:nvPr/>
        </p:nvSpPr>
        <p:spPr bwMode="auto">
          <a:xfrm>
            <a:off x="10353352" y="3295666"/>
            <a:ext cx="66749" cy="66749"/>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4 h 35"/>
              <a:gd name="T12" fmla="*/ 4 w 35"/>
              <a:gd name="T13" fmla="*/ 18 h 35"/>
              <a:gd name="T14" fmla="*/ 18 w 35"/>
              <a:gd name="T15" fmla="*/ 31 h 35"/>
              <a:gd name="T16" fmla="*/ 31 w 35"/>
              <a:gd name="T17" fmla="*/ 18 h 35"/>
              <a:gd name="T18" fmla="*/ 18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8" y="0"/>
                  <a:pt x="35" y="8"/>
                  <a:pt x="35" y="18"/>
                </a:cubicBezTo>
                <a:cubicBezTo>
                  <a:pt x="35" y="27"/>
                  <a:pt x="28" y="35"/>
                  <a:pt x="18" y="35"/>
                </a:cubicBezTo>
                <a:close/>
                <a:moveTo>
                  <a:pt x="18" y="4"/>
                </a:moveTo>
                <a:cubicBezTo>
                  <a:pt x="10" y="4"/>
                  <a:pt x="4" y="10"/>
                  <a:pt x="4" y="18"/>
                </a:cubicBezTo>
                <a:cubicBezTo>
                  <a:pt x="4" y="25"/>
                  <a:pt x="10" y="31"/>
                  <a:pt x="18" y="31"/>
                </a:cubicBezTo>
                <a:cubicBezTo>
                  <a:pt x="25" y="31"/>
                  <a:pt x="31" y="25"/>
                  <a:pt x="31" y="18"/>
                </a:cubicBezTo>
                <a:cubicBezTo>
                  <a:pt x="31"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4">
            <a:extLst>
              <a:ext uri="{FF2B5EF4-FFF2-40B4-BE49-F238E27FC236}">
                <a16:creationId xmlns:a16="http://schemas.microsoft.com/office/drawing/2014/main" id="{8F715612-994E-9D4E-8C67-83C2D7FFE506}"/>
              </a:ext>
            </a:extLst>
          </p:cNvPr>
          <p:cNvSpPr>
            <a:spLocks noEditPoints="1"/>
          </p:cNvSpPr>
          <p:nvPr/>
        </p:nvSpPr>
        <p:spPr bwMode="auto">
          <a:xfrm>
            <a:off x="10460892" y="3401970"/>
            <a:ext cx="67985" cy="66749"/>
          </a:xfrm>
          <a:custGeom>
            <a:avLst/>
            <a:gdLst>
              <a:gd name="T0" fmla="*/ 18 w 36"/>
              <a:gd name="T1" fmla="*/ 35 h 35"/>
              <a:gd name="T2" fmla="*/ 0 w 36"/>
              <a:gd name="T3" fmla="*/ 17 h 35"/>
              <a:gd name="T4" fmla="*/ 18 w 36"/>
              <a:gd name="T5" fmla="*/ 0 h 35"/>
              <a:gd name="T6" fmla="*/ 36 w 36"/>
              <a:gd name="T7" fmla="*/ 17 h 35"/>
              <a:gd name="T8" fmla="*/ 18 w 36"/>
              <a:gd name="T9" fmla="*/ 35 h 35"/>
              <a:gd name="T10" fmla="*/ 18 w 36"/>
              <a:gd name="T11" fmla="*/ 4 h 35"/>
              <a:gd name="T12" fmla="*/ 4 w 36"/>
              <a:gd name="T13" fmla="*/ 17 h 35"/>
              <a:gd name="T14" fmla="*/ 18 w 36"/>
              <a:gd name="T15" fmla="*/ 31 h 35"/>
              <a:gd name="T16" fmla="*/ 32 w 36"/>
              <a:gd name="T17" fmla="*/ 17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7"/>
                </a:cubicBezTo>
                <a:cubicBezTo>
                  <a:pt x="0" y="7"/>
                  <a:pt x="8" y="0"/>
                  <a:pt x="18" y="0"/>
                </a:cubicBezTo>
                <a:cubicBezTo>
                  <a:pt x="28" y="0"/>
                  <a:pt x="36" y="7"/>
                  <a:pt x="36" y="17"/>
                </a:cubicBezTo>
                <a:cubicBezTo>
                  <a:pt x="36" y="27"/>
                  <a:pt x="28" y="35"/>
                  <a:pt x="18" y="35"/>
                </a:cubicBezTo>
                <a:close/>
                <a:moveTo>
                  <a:pt x="18" y="4"/>
                </a:moveTo>
                <a:cubicBezTo>
                  <a:pt x="11" y="4"/>
                  <a:pt x="4" y="10"/>
                  <a:pt x="4" y="17"/>
                </a:cubicBezTo>
                <a:cubicBezTo>
                  <a:pt x="4" y="25"/>
                  <a:pt x="11" y="31"/>
                  <a:pt x="18" y="31"/>
                </a:cubicBezTo>
                <a:cubicBezTo>
                  <a:pt x="26" y="31"/>
                  <a:pt x="32" y="25"/>
                  <a:pt x="32" y="17"/>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5">
            <a:extLst>
              <a:ext uri="{FF2B5EF4-FFF2-40B4-BE49-F238E27FC236}">
                <a16:creationId xmlns:a16="http://schemas.microsoft.com/office/drawing/2014/main" id="{BA619196-4BD9-394A-AAFE-F086CE67CE51}"/>
              </a:ext>
            </a:extLst>
          </p:cNvPr>
          <p:cNvSpPr>
            <a:spLocks/>
          </p:cNvSpPr>
          <p:nvPr/>
        </p:nvSpPr>
        <p:spPr bwMode="auto">
          <a:xfrm>
            <a:off x="9603041" y="3282069"/>
            <a:ext cx="203956" cy="16069"/>
          </a:xfrm>
          <a:custGeom>
            <a:avLst/>
            <a:gdLst>
              <a:gd name="T0" fmla="*/ 1 w 107"/>
              <a:gd name="T1" fmla="*/ 4 h 8"/>
              <a:gd name="T2" fmla="*/ 0 w 107"/>
              <a:gd name="T3" fmla="*/ 8 h 8"/>
              <a:gd name="T4" fmla="*/ 103 w 107"/>
              <a:gd name="T5" fmla="*/ 8 h 8"/>
              <a:gd name="T6" fmla="*/ 107 w 107"/>
              <a:gd name="T7" fmla="*/ 4 h 8"/>
              <a:gd name="T8" fmla="*/ 103 w 107"/>
              <a:gd name="T9" fmla="*/ 0 h 8"/>
              <a:gd name="T10" fmla="*/ 0 w 107"/>
              <a:gd name="T11" fmla="*/ 0 h 8"/>
              <a:gd name="T12" fmla="*/ 1 w 10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7" h="8">
                <a:moveTo>
                  <a:pt x="1" y="4"/>
                </a:moveTo>
                <a:cubicBezTo>
                  <a:pt x="1" y="6"/>
                  <a:pt x="1" y="7"/>
                  <a:pt x="0" y="8"/>
                </a:cubicBezTo>
                <a:cubicBezTo>
                  <a:pt x="103" y="8"/>
                  <a:pt x="103" y="8"/>
                  <a:pt x="103" y="8"/>
                </a:cubicBezTo>
                <a:cubicBezTo>
                  <a:pt x="105" y="8"/>
                  <a:pt x="107" y="7"/>
                  <a:pt x="107" y="4"/>
                </a:cubicBezTo>
                <a:cubicBezTo>
                  <a:pt x="107" y="2"/>
                  <a:pt x="105" y="0"/>
                  <a:pt x="103" y="0"/>
                </a:cubicBezTo>
                <a:cubicBezTo>
                  <a:pt x="0" y="0"/>
                  <a:pt x="0" y="0"/>
                  <a:pt x="0" y="0"/>
                </a:cubicBezTo>
                <a:cubicBezTo>
                  <a:pt x="1" y="2"/>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6">
            <a:extLst>
              <a:ext uri="{FF2B5EF4-FFF2-40B4-BE49-F238E27FC236}">
                <a16:creationId xmlns:a16="http://schemas.microsoft.com/office/drawing/2014/main" id="{3C6C8086-E6D6-624C-9709-2D60F3306111}"/>
              </a:ext>
            </a:extLst>
          </p:cNvPr>
          <p:cNvSpPr>
            <a:spLocks/>
          </p:cNvSpPr>
          <p:nvPr/>
        </p:nvSpPr>
        <p:spPr bwMode="auto">
          <a:xfrm>
            <a:off x="9501681" y="3282069"/>
            <a:ext cx="43263" cy="16069"/>
          </a:xfrm>
          <a:custGeom>
            <a:avLst/>
            <a:gdLst>
              <a:gd name="T0" fmla="*/ 22 w 23"/>
              <a:gd name="T1" fmla="*/ 4 h 8"/>
              <a:gd name="T2" fmla="*/ 23 w 23"/>
              <a:gd name="T3" fmla="*/ 0 h 8"/>
              <a:gd name="T4" fmla="*/ 4 w 23"/>
              <a:gd name="T5" fmla="*/ 0 h 8"/>
              <a:gd name="T6" fmla="*/ 0 w 23"/>
              <a:gd name="T7" fmla="*/ 4 h 8"/>
              <a:gd name="T8" fmla="*/ 4 w 23"/>
              <a:gd name="T9" fmla="*/ 8 h 8"/>
              <a:gd name="T10" fmla="*/ 23 w 23"/>
              <a:gd name="T11" fmla="*/ 8 h 8"/>
              <a:gd name="T12" fmla="*/ 22 w 23"/>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22" y="4"/>
                </a:moveTo>
                <a:cubicBezTo>
                  <a:pt x="22" y="3"/>
                  <a:pt x="23" y="2"/>
                  <a:pt x="23" y="0"/>
                </a:cubicBezTo>
                <a:cubicBezTo>
                  <a:pt x="4" y="0"/>
                  <a:pt x="4" y="0"/>
                  <a:pt x="4" y="0"/>
                </a:cubicBezTo>
                <a:cubicBezTo>
                  <a:pt x="2" y="0"/>
                  <a:pt x="0" y="2"/>
                  <a:pt x="0" y="4"/>
                </a:cubicBezTo>
                <a:cubicBezTo>
                  <a:pt x="0" y="7"/>
                  <a:pt x="2" y="8"/>
                  <a:pt x="4" y="8"/>
                </a:cubicBezTo>
                <a:cubicBezTo>
                  <a:pt x="23" y="8"/>
                  <a:pt x="23" y="8"/>
                  <a:pt x="23" y="8"/>
                </a:cubicBezTo>
                <a:cubicBezTo>
                  <a:pt x="23" y="7"/>
                  <a:pt x="22" y="6"/>
                  <a:pt x="2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7">
            <a:extLst>
              <a:ext uri="{FF2B5EF4-FFF2-40B4-BE49-F238E27FC236}">
                <a16:creationId xmlns:a16="http://schemas.microsoft.com/office/drawing/2014/main" id="{4BEE084D-31D7-6743-961A-02A4EAFF7DDF}"/>
              </a:ext>
            </a:extLst>
          </p:cNvPr>
          <p:cNvSpPr>
            <a:spLocks/>
          </p:cNvSpPr>
          <p:nvPr/>
        </p:nvSpPr>
        <p:spPr bwMode="auto">
          <a:xfrm>
            <a:off x="9751372" y="3390846"/>
            <a:ext cx="55624" cy="16069"/>
          </a:xfrm>
          <a:custGeom>
            <a:avLst/>
            <a:gdLst>
              <a:gd name="T0" fmla="*/ 1 w 29"/>
              <a:gd name="T1" fmla="*/ 4 h 8"/>
              <a:gd name="T2" fmla="*/ 0 w 29"/>
              <a:gd name="T3" fmla="*/ 8 h 8"/>
              <a:gd name="T4" fmla="*/ 25 w 29"/>
              <a:gd name="T5" fmla="*/ 8 h 8"/>
              <a:gd name="T6" fmla="*/ 29 w 29"/>
              <a:gd name="T7" fmla="*/ 4 h 8"/>
              <a:gd name="T8" fmla="*/ 25 w 29"/>
              <a:gd name="T9" fmla="*/ 0 h 8"/>
              <a:gd name="T10" fmla="*/ 0 w 29"/>
              <a:gd name="T11" fmla="*/ 0 h 8"/>
              <a:gd name="T12" fmla="*/ 1 w 29"/>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1" y="4"/>
                </a:moveTo>
                <a:cubicBezTo>
                  <a:pt x="1" y="5"/>
                  <a:pt x="0" y="6"/>
                  <a:pt x="0" y="8"/>
                </a:cubicBezTo>
                <a:cubicBezTo>
                  <a:pt x="25" y="8"/>
                  <a:pt x="25" y="8"/>
                  <a:pt x="25" y="8"/>
                </a:cubicBezTo>
                <a:cubicBezTo>
                  <a:pt x="27" y="8"/>
                  <a:pt x="29" y="6"/>
                  <a:pt x="29" y="4"/>
                </a:cubicBezTo>
                <a:cubicBezTo>
                  <a:pt x="29" y="2"/>
                  <a:pt x="27" y="0"/>
                  <a:pt x="25" y="0"/>
                </a:cubicBezTo>
                <a:cubicBezTo>
                  <a:pt x="0" y="0"/>
                  <a:pt x="0" y="0"/>
                  <a:pt x="0" y="0"/>
                </a:cubicBezTo>
                <a:cubicBezTo>
                  <a:pt x="0" y="1"/>
                  <a:pt x="1" y="2"/>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8">
            <a:extLst>
              <a:ext uri="{FF2B5EF4-FFF2-40B4-BE49-F238E27FC236}">
                <a16:creationId xmlns:a16="http://schemas.microsoft.com/office/drawing/2014/main" id="{23BDA2CB-4A54-F948-AAB0-E2F5A35918C7}"/>
              </a:ext>
            </a:extLst>
          </p:cNvPr>
          <p:cNvSpPr>
            <a:spLocks/>
          </p:cNvSpPr>
          <p:nvPr/>
        </p:nvSpPr>
        <p:spPr bwMode="auto">
          <a:xfrm>
            <a:off x="9501681" y="3390846"/>
            <a:ext cx="192831" cy="16069"/>
          </a:xfrm>
          <a:custGeom>
            <a:avLst/>
            <a:gdLst>
              <a:gd name="T0" fmla="*/ 100 w 101"/>
              <a:gd name="T1" fmla="*/ 4 h 8"/>
              <a:gd name="T2" fmla="*/ 101 w 101"/>
              <a:gd name="T3" fmla="*/ 0 h 8"/>
              <a:gd name="T4" fmla="*/ 4 w 101"/>
              <a:gd name="T5" fmla="*/ 0 h 8"/>
              <a:gd name="T6" fmla="*/ 0 w 101"/>
              <a:gd name="T7" fmla="*/ 4 h 8"/>
              <a:gd name="T8" fmla="*/ 4 w 101"/>
              <a:gd name="T9" fmla="*/ 8 h 8"/>
              <a:gd name="T10" fmla="*/ 101 w 101"/>
              <a:gd name="T11" fmla="*/ 8 h 8"/>
              <a:gd name="T12" fmla="*/ 100 w 101"/>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100" y="4"/>
                </a:moveTo>
                <a:cubicBezTo>
                  <a:pt x="100" y="2"/>
                  <a:pt x="100" y="1"/>
                  <a:pt x="101" y="0"/>
                </a:cubicBezTo>
                <a:cubicBezTo>
                  <a:pt x="4" y="0"/>
                  <a:pt x="4" y="0"/>
                  <a:pt x="4" y="0"/>
                </a:cubicBezTo>
                <a:cubicBezTo>
                  <a:pt x="2" y="0"/>
                  <a:pt x="0" y="2"/>
                  <a:pt x="0" y="4"/>
                </a:cubicBezTo>
                <a:cubicBezTo>
                  <a:pt x="0" y="6"/>
                  <a:pt x="2" y="8"/>
                  <a:pt x="4" y="8"/>
                </a:cubicBezTo>
                <a:cubicBezTo>
                  <a:pt x="101" y="8"/>
                  <a:pt x="101" y="8"/>
                  <a:pt x="101" y="8"/>
                </a:cubicBezTo>
                <a:cubicBezTo>
                  <a:pt x="100" y="6"/>
                  <a:pt x="100" y="5"/>
                  <a:pt x="10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9">
            <a:extLst>
              <a:ext uri="{FF2B5EF4-FFF2-40B4-BE49-F238E27FC236}">
                <a16:creationId xmlns:a16="http://schemas.microsoft.com/office/drawing/2014/main" id="{4A4AF233-18F1-9046-9B34-388729326483}"/>
              </a:ext>
            </a:extLst>
          </p:cNvPr>
          <p:cNvSpPr>
            <a:spLocks/>
          </p:cNvSpPr>
          <p:nvPr/>
        </p:nvSpPr>
        <p:spPr bwMode="auto">
          <a:xfrm>
            <a:off x="9643832" y="3498386"/>
            <a:ext cx="163165" cy="14833"/>
          </a:xfrm>
          <a:custGeom>
            <a:avLst/>
            <a:gdLst>
              <a:gd name="T0" fmla="*/ 1 w 85"/>
              <a:gd name="T1" fmla="*/ 4 h 8"/>
              <a:gd name="T2" fmla="*/ 0 w 85"/>
              <a:gd name="T3" fmla="*/ 8 h 8"/>
              <a:gd name="T4" fmla="*/ 81 w 85"/>
              <a:gd name="T5" fmla="*/ 8 h 8"/>
              <a:gd name="T6" fmla="*/ 85 w 85"/>
              <a:gd name="T7" fmla="*/ 4 h 8"/>
              <a:gd name="T8" fmla="*/ 81 w 85"/>
              <a:gd name="T9" fmla="*/ 0 h 8"/>
              <a:gd name="T10" fmla="*/ 0 w 85"/>
              <a:gd name="T11" fmla="*/ 0 h 8"/>
              <a:gd name="T12" fmla="*/ 1 w 8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5" h="8">
                <a:moveTo>
                  <a:pt x="1" y="4"/>
                </a:moveTo>
                <a:cubicBezTo>
                  <a:pt x="1" y="6"/>
                  <a:pt x="1" y="7"/>
                  <a:pt x="0" y="8"/>
                </a:cubicBezTo>
                <a:cubicBezTo>
                  <a:pt x="81" y="8"/>
                  <a:pt x="81" y="8"/>
                  <a:pt x="81" y="8"/>
                </a:cubicBezTo>
                <a:cubicBezTo>
                  <a:pt x="83" y="8"/>
                  <a:pt x="85" y="6"/>
                  <a:pt x="85" y="4"/>
                </a:cubicBezTo>
                <a:cubicBezTo>
                  <a:pt x="85" y="2"/>
                  <a:pt x="83" y="0"/>
                  <a:pt x="81" y="0"/>
                </a:cubicBezTo>
                <a:cubicBezTo>
                  <a:pt x="0" y="0"/>
                  <a:pt x="0" y="0"/>
                  <a:pt x="0" y="0"/>
                </a:cubicBezTo>
                <a:cubicBezTo>
                  <a:pt x="1" y="1"/>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0">
            <a:extLst>
              <a:ext uri="{FF2B5EF4-FFF2-40B4-BE49-F238E27FC236}">
                <a16:creationId xmlns:a16="http://schemas.microsoft.com/office/drawing/2014/main" id="{58119749-E0CC-CA48-8948-08624AB50F57}"/>
              </a:ext>
            </a:extLst>
          </p:cNvPr>
          <p:cNvSpPr>
            <a:spLocks/>
          </p:cNvSpPr>
          <p:nvPr/>
        </p:nvSpPr>
        <p:spPr bwMode="auto">
          <a:xfrm>
            <a:off x="9501681" y="3498386"/>
            <a:ext cx="85291" cy="14833"/>
          </a:xfrm>
          <a:custGeom>
            <a:avLst/>
            <a:gdLst>
              <a:gd name="T0" fmla="*/ 44 w 45"/>
              <a:gd name="T1" fmla="*/ 4 h 8"/>
              <a:gd name="T2" fmla="*/ 45 w 45"/>
              <a:gd name="T3" fmla="*/ 0 h 8"/>
              <a:gd name="T4" fmla="*/ 4 w 45"/>
              <a:gd name="T5" fmla="*/ 0 h 8"/>
              <a:gd name="T6" fmla="*/ 0 w 45"/>
              <a:gd name="T7" fmla="*/ 4 h 8"/>
              <a:gd name="T8" fmla="*/ 4 w 45"/>
              <a:gd name="T9" fmla="*/ 8 h 8"/>
              <a:gd name="T10" fmla="*/ 45 w 45"/>
              <a:gd name="T11" fmla="*/ 8 h 8"/>
              <a:gd name="T12" fmla="*/ 44 w 4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5" h="8">
                <a:moveTo>
                  <a:pt x="44" y="4"/>
                </a:moveTo>
                <a:cubicBezTo>
                  <a:pt x="44" y="3"/>
                  <a:pt x="45" y="1"/>
                  <a:pt x="45" y="0"/>
                </a:cubicBezTo>
                <a:cubicBezTo>
                  <a:pt x="4" y="0"/>
                  <a:pt x="4" y="0"/>
                  <a:pt x="4" y="0"/>
                </a:cubicBezTo>
                <a:cubicBezTo>
                  <a:pt x="2" y="0"/>
                  <a:pt x="0" y="2"/>
                  <a:pt x="0" y="4"/>
                </a:cubicBezTo>
                <a:cubicBezTo>
                  <a:pt x="0" y="6"/>
                  <a:pt x="2" y="8"/>
                  <a:pt x="4" y="8"/>
                </a:cubicBezTo>
                <a:cubicBezTo>
                  <a:pt x="45" y="8"/>
                  <a:pt x="45" y="8"/>
                  <a:pt x="45" y="8"/>
                </a:cubicBezTo>
                <a:cubicBezTo>
                  <a:pt x="45" y="7"/>
                  <a:pt x="44" y="6"/>
                  <a:pt x="4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1">
            <a:extLst>
              <a:ext uri="{FF2B5EF4-FFF2-40B4-BE49-F238E27FC236}">
                <a16:creationId xmlns:a16="http://schemas.microsoft.com/office/drawing/2014/main" id="{9142AB16-8D65-244D-B5DD-0650E8D0D5C5}"/>
              </a:ext>
            </a:extLst>
          </p:cNvPr>
          <p:cNvSpPr>
            <a:spLocks noEditPoints="1"/>
          </p:cNvSpPr>
          <p:nvPr/>
        </p:nvSpPr>
        <p:spPr bwMode="auto">
          <a:xfrm>
            <a:off x="9540000" y="3256111"/>
            <a:ext cx="67985" cy="67985"/>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2">
            <a:extLst>
              <a:ext uri="{FF2B5EF4-FFF2-40B4-BE49-F238E27FC236}">
                <a16:creationId xmlns:a16="http://schemas.microsoft.com/office/drawing/2014/main" id="{B8DA4038-2126-2342-B966-EE0D300D2EEB}"/>
              </a:ext>
            </a:extLst>
          </p:cNvPr>
          <p:cNvSpPr>
            <a:spLocks noEditPoints="1"/>
          </p:cNvSpPr>
          <p:nvPr/>
        </p:nvSpPr>
        <p:spPr bwMode="auto">
          <a:xfrm>
            <a:off x="9688331" y="3364887"/>
            <a:ext cx="67985" cy="66749"/>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4 h 35"/>
              <a:gd name="T12" fmla="*/ 4 w 36"/>
              <a:gd name="T13" fmla="*/ 18 h 35"/>
              <a:gd name="T14" fmla="*/ 18 w 36"/>
              <a:gd name="T15" fmla="*/ 31 h 35"/>
              <a:gd name="T16" fmla="*/ 32 w 36"/>
              <a:gd name="T17" fmla="*/ 18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4"/>
                </a:moveTo>
                <a:cubicBezTo>
                  <a:pt x="10" y="4"/>
                  <a:pt x="4" y="10"/>
                  <a:pt x="4" y="18"/>
                </a:cubicBezTo>
                <a:cubicBezTo>
                  <a:pt x="4" y="25"/>
                  <a:pt x="10" y="31"/>
                  <a:pt x="18" y="31"/>
                </a:cubicBezTo>
                <a:cubicBezTo>
                  <a:pt x="25" y="31"/>
                  <a:pt x="32" y="25"/>
                  <a:pt x="32" y="18"/>
                </a:cubicBezTo>
                <a:cubicBezTo>
                  <a:pt x="32"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F9E2B73D-0AB2-234C-A773-DB6A53EB65F3}"/>
              </a:ext>
            </a:extLst>
          </p:cNvPr>
          <p:cNvSpPr>
            <a:spLocks noEditPoints="1"/>
          </p:cNvSpPr>
          <p:nvPr/>
        </p:nvSpPr>
        <p:spPr bwMode="auto">
          <a:xfrm>
            <a:off x="9582027" y="3471192"/>
            <a:ext cx="67985" cy="69221"/>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5D338F7D-183B-2543-9525-BFAB9BDED827}"/>
              </a:ext>
            </a:extLst>
          </p:cNvPr>
          <p:cNvSpPr>
            <a:spLocks/>
          </p:cNvSpPr>
          <p:nvPr/>
        </p:nvSpPr>
        <p:spPr bwMode="auto">
          <a:xfrm>
            <a:off x="8742717" y="3221500"/>
            <a:ext cx="365885" cy="343635"/>
          </a:xfrm>
          <a:custGeom>
            <a:avLst/>
            <a:gdLst>
              <a:gd name="T0" fmla="*/ 177 w 192"/>
              <a:gd name="T1" fmla="*/ 15 h 180"/>
              <a:gd name="T2" fmla="*/ 122 w 192"/>
              <a:gd name="T3" fmla="*/ 15 h 180"/>
              <a:gd name="T4" fmla="*/ 85 w 192"/>
              <a:gd name="T5" fmla="*/ 52 h 180"/>
              <a:gd name="T6" fmla="*/ 24 w 192"/>
              <a:gd name="T7" fmla="*/ 114 h 180"/>
              <a:gd name="T8" fmla="*/ 11 w 192"/>
              <a:gd name="T9" fmla="*/ 126 h 180"/>
              <a:gd name="T10" fmla="*/ 11 w 192"/>
              <a:gd name="T11" fmla="*/ 168 h 180"/>
              <a:gd name="T12" fmla="*/ 53 w 192"/>
              <a:gd name="T13" fmla="*/ 168 h 180"/>
              <a:gd name="T14" fmla="*/ 103 w 192"/>
              <a:gd name="T15" fmla="*/ 118 h 180"/>
              <a:gd name="T16" fmla="*/ 127 w 192"/>
              <a:gd name="T17" fmla="*/ 94 h 180"/>
              <a:gd name="T18" fmla="*/ 151 w 192"/>
              <a:gd name="T19" fmla="*/ 70 h 180"/>
              <a:gd name="T20" fmla="*/ 151 w 192"/>
              <a:gd name="T21" fmla="*/ 41 h 180"/>
              <a:gd name="T22" fmla="*/ 122 w 192"/>
              <a:gd name="T23" fmla="*/ 41 h 180"/>
              <a:gd name="T24" fmla="*/ 50 w 192"/>
              <a:gd name="T25" fmla="*/ 113 h 180"/>
              <a:gd name="T26" fmla="*/ 55 w 192"/>
              <a:gd name="T27" fmla="*/ 118 h 180"/>
              <a:gd name="T28" fmla="*/ 127 w 192"/>
              <a:gd name="T29" fmla="*/ 46 h 180"/>
              <a:gd name="T30" fmla="*/ 137 w 192"/>
              <a:gd name="T31" fmla="*/ 42 h 180"/>
              <a:gd name="T32" fmla="*/ 146 w 192"/>
              <a:gd name="T33" fmla="*/ 46 h 180"/>
              <a:gd name="T34" fmla="*/ 150 w 192"/>
              <a:gd name="T35" fmla="*/ 56 h 180"/>
              <a:gd name="T36" fmla="*/ 146 w 192"/>
              <a:gd name="T37" fmla="*/ 65 h 180"/>
              <a:gd name="T38" fmla="*/ 122 w 192"/>
              <a:gd name="T39" fmla="*/ 89 h 180"/>
              <a:gd name="T40" fmla="*/ 98 w 192"/>
              <a:gd name="T41" fmla="*/ 113 h 180"/>
              <a:gd name="T42" fmla="*/ 48 w 192"/>
              <a:gd name="T43" fmla="*/ 163 h 180"/>
              <a:gd name="T44" fmla="*/ 32 w 192"/>
              <a:gd name="T45" fmla="*/ 170 h 180"/>
              <a:gd name="T46" fmla="*/ 16 w 192"/>
              <a:gd name="T47" fmla="*/ 163 h 180"/>
              <a:gd name="T48" fmla="*/ 9 w 192"/>
              <a:gd name="T49" fmla="*/ 147 h 180"/>
              <a:gd name="T50" fmla="*/ 16 w 192"/>
              <a:gd name="T51" fmla="*/ 131 h 180"/>
              <a:gd name="T52" fmla="*/ 28 w 192"/>
              <a:gd name="T53" fmla="*/ 119 h 180"/>
              <a:gd name="T54" fmla="*/ 90 w 192"/>
              <a:gd name="T55" fmla="*/ 57 h 180"/>
              <a:gd name="T56" fmla="*/ 127 w 192"/>
              <a:gd name="T57" fmla="*/ 20 h 180"/>
              <a:gd name="T58" fmla="*/ 149 w 192"/>
              <a:gd name="T59" fmla="*/ 11 h 180"/>
              <a:gd name="T60" fmla="*/ 172 w 192"/>
              <a:gd name="T61" fmla="*/ 20 h 180"/>
              <a:gd name="T62" fmla="*/ 181 w 192"/>
              <a:gd name="T63" fmla="*/ 42 h 180"/>
              <a:gd name="T64" fmla="*/ 172 w 192"/>
              <a:gd name="T65" fmla="*/ 64 h 180"/>
              <a:gd name="T66" fmla="*/ 86 w 192"/>
              <a:gd name="T67" fmla="*/ 150 h 180"/>
              <a:gd name="T68" fmla="*/ 91 w 192"/>
              <a:gd name="T69" fmla="*/ 155 h 180"/>
              <a:gd name="T70" fmla="*/ 177 w 192"/>
              <a:gd name="T71" fmla="*/ 69 h 180"/>
              <a:gd name="T72" fmla="*/ 177 w 192"/>
              <a:gd name="T73" fmla="*/ 1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80">
                <a:moveTo>
                  <a:pt x="177" y="15"/>
                </a:moveTo>
                <a:cubicBezTo>
                  <a:pt x="162" y="0"/>
                  <a:pt x="137" y="0"/>
                  <a:pt x="122" y="15"/>
                </a:cubicBezTo>
                <a:cubicBezTo>
                  <a:pt x="85" y="52"/>
                  <a:pt x="85" y="52"/>
                  <a:pt x="85" y="52"/>
                </a:cubicBezTo>
                <a:cubicBezTo>
                  <a:pt x="24" y="114"/>
                  <a:pt x="24" y="114"/>
                  <a:pt x="24" y="114"/>
                </a:cubicBezTo>
                <a:cubicBezTo>
                  <a:pt x="11" y="126"/>
                  <a:pt x="11" y="126"/>
                  <a:pt x="11" y="126"/>
                </a:cubicBezTo>
                <a:cubicBezTo>
                  <a:pt x="0" y="138"/>
                  <a:pt x="0" y="157"/>
                  <a:pt x="11" y="168"/>
                </a:cubicBezTo>
                <a:cubicBezTo>
                  <a:pt x="23" y="180"/>
                  <a:pt x="42" y="180"/>
                  <a:pt x="53" y="168"/>
                </a:cubicBezTo>
                <a:cubicBezTo>
                  <a:pt x="103" y="118"/>
                  <a:pt x="103" y="118"/>
                  <a:pt x="103" y="118"/>
                </a:cubicBezTo>
                <a:cubicBezTo>
                  <a:pt x="127" y="94"/>
                  <a:pt x="127" y="94"/>
                  <a:pt x="127" y="94"/>
                </a:cubicBezTo>
                <a:cubicBezTo>
                  <a:pt x="151" y="70"/>
                  <a:pt x="151" y="70"/>
                  <a:pt x="151" y="70"/>
                </a:cubicBezTo>
                <a:cubicBezTo>
                  <a:pt x="159" y="62"/>
                  <a:pt x="159" y="49"/>
                  <a:pt x="151" y="41"/>
                </a:cubicBezTo>
                <a:cubicBezTo>
                  <a:pt x="143" y="33"/>
                  <a:pt x="130" y="33"/>
                  <a:pt x="122" y="41"/>
                </a:cubicBezTo>
                <a:cubicBezTo>
                  <a:pt x="50" y="113"/>
                  <a:pt x="50" y="113"/>
                  <a:pt x="50" y="113"/>
                </a:cubicBezTo>
                <a:cubicBezTo>
                  <a:pt x="55" y="118"/>
                  <a:pt x="55" y="118"/>
                  <a:pt x="55" y="118"/>
                </a:cubicBezTo>
                <a:cubicBezTo>
                  <a:pt x="127" y="46"/>
                  <a:pt x="127" y="46"/>
                  <a:pt x="127" y="46"/>
                </a:cubicBezTo>
                <a:cubicBezTo>
                  <a:pt x="130" y="44"/>
                  <a:pt x="133" y="42"/>
                  <a:pt x="137" y="42"/>
                </a:cubicBezTo>
                <a:cubicBezTo>
                  <a:pt x="140" y="42"/>
                  <a:pt x="143" y="44"/>
                  <a:pt x="146" y="46"/>
                </a:cubicBezTo>
                <a:cubicBezTo>
                  <a:pt x="149" y="49"/>
                  <a:pt x="150" y="52"/>
                  <a:pt x="150" y="56"/>
                </a:cubicBezTo>
                <a:cubicBezTo>
                  <a:pt x="150" y="59"/>
                  <a:pt x="149" y="63"/>
                  <a:pt x="146" y="65"/>
                </a:cubicBezTo>
                <a:cubicBezTo>
                  <a:pt x="122" y="89"/>
                  <a:pt x="122" y="89"/>
                  <a:pt x="122" y="89"/>
                </a:cubicBezTo>
                <a:cubicBezTo>
                  <a:pt x="98" y="113"/>
                  <a:pt x="98" y="113"/>
                  <a:pt x="98" y="113"/>
                </a:cubicBezTo>
                <a:cubicBezTo>
                  <a:pt x="48" y="163"/>
                  <a:pt x="48" y="163"/>
                  <a:pt x="48" y="163"/>
                </a:cubicBezTo>
                <a:cubicBezTo>
                  <a:pt x="44" y="168"/>
                  <a:pt x="38" y="170"/>
                  <a:pt x="32" y="170"/>
                </a:cubicBezTo>
                <a:cubicBezTo>
                  <a:pt x="26" y="170"/>
                  <a:pt x="21" y="168"/>
                  <a:pt x="16" y="163"/>
                </a:cubicBezTo>
                <a:cubicBezTo>
                  <a:pt x="12" y="159"/>
                  <a:pt x="9" y="153"/>
                  <a:pt x="9" y="147"/>
                </a:cubicBezTo>
                <a:cubicBezTo>
                  <a:pt x="9" y="141"/>
                  <a:pt x="12" y="136"/>
                  <a:pt x="16" y="131"/>
                </a:cubicBezTo>
                <a:cubicBezTo>
                  <a:pt x="28" y="119"/>
                  <a:pt x="28" y="119"/>
                  <a:pt x="28" y="119"/>
                </a:cubicBezTo>
                <a:cubicBezTo>
                  <a:pt x="90" y="57"/>
                  <a:pt x="90" y="57"/>
                  <a:pt x="90" y="57"/>
                </a:cubicBezTo>
                <a:cubicBezTo>
                  <a:pt x="127" y="20"/>
                  <a:pt x="127" y="20"/>
                  <a:pt x="127" y="20"/>
                </a:cubicBezTo>
                <a:cubicBezTo>
                  <a:pt x="133" y="14"/>
                  <a:pt x="141" y="11"/>
                  <a:pt x="149" y="11"/>
                </a:cubicBezTo>
                <a:cubicBezTo>
                  <a:pt x="157" y="11"/>
                  <a:pt x="166" y="14"/>
                  <a:pt x="172" y="20"/>
                </a:cubicBezTo>
                <a:cubicBezTo>
                  <a:pt x="178" y="26"/>
                  <a:pt x="181" y="34"/>
                  <a:pt x="181" y="42"/>
                </a:cubicBezTo>
                <a:cubicBezTo>
                  <a:pt x="181" y="50"/>
                  <a:pt x="178" y="58"/>
                  <a:pt x="172" y="64"/>
                </a:cubicBezTo>
                <a:cubicBezTo>
                  <a:pt x="86" y="150"/>
                  <a:pt x="86" y="150"/>
                  <a:pt x="86" y="150"/>
                </a:cubicBezTo>
                <a:cubicBezTo>
                  <a:pt x="91" y="155"/>
                  <a:pt x="91" y="155"/>
                  <a:pt x="91" y="155"/>
                </a:cubicBezTo>
                <a:cubicBezTo>
                  <a:pt x="177" y="69"/>
                  <a:pt x="177" y="69"/>
                  <a:pt x="177" y="69"/>
                </a:cubicBezTo>
                <a:cubicBezTo>
                  <a:pt x="192" y="54"/>
                  <a:pt x="192" y="30"/>
                  <a:pt x="177" y="1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80F6F04D-77EA-BA46-9563-0C54288AC396}"/>
              </a:ext>
            </a:extLst>
          </p:cNvPr>
          <p:cNvSpPr>
            <a:spLocks noEditPoints="1"/>
          </p:cNvSpPr>
          <p:nvPr/>
        </p:nvSpPr>
        <p:spPr bwMode="auto">
          <a:xfrm>
            <a:off x="6585726" y="3486025"/>
            <a:ext cx="273178" cy="55624"/>
          </a:xfrm>
          <a:custGeom>
            <a:avLst/>
            <a:gdLst>
              <a:gd name="T0" fmla="*/ 128 w 143"/>
              <a:gd name="T1" fmla="*/ 29 h 29"/>
              <a:gd name="T2" fmla="*/ 14 w 143"/>
              <a:gd name="T3" fmla="*/ 29 h 29"/>
              <a:gd name="T4" fmla="*/ 0 w 143"/>
              <a:gd name="T5" fmla="*/ 15 h 29"/>
              <a:gd name="T6" fmla="*/ 14 w 143"/>
              <a:gd name="T7" fmla="*/ 0 h 29"/>
              <a:gd name="T8" fmla="*/ 54 w 143"/>
              <a:gd name="T9" fmla="*/ 0 h 29"/>
              <a:gd name="T10" fmla="*/ 58 w 143"/>
              <a:gd name="T11" fmla="*/ 7 h 29"/>
              <a:gd name="T12" fmla="*/ 71 w 143"/>
              <a:gd name="T13" fmla="*/ 16 h 29"/>
              <a:gd name="T14" fmla="*/ 84 w 143"/>
              <a:gd name="T15" fmla="*/ 7 h 29"/>
              <a:gd name="T16" fmla="*/ 88 w 143"/>
              <a:gd name="T17" fmla="*/ 0 h 29"/>
              <a:gd name="T18" fmla="*/ 128 w 143"/>
              <a:gd name="T19" fmla="*/ 0 h 29"/>
              <a:gd name="T20" fmla="*/ 143 w 143"/>
              <a:gd name="T21" fmla="*/ 15 h 29"/>
              <a:gd name="T22" fmla="*/ 128 w 143"/>
              <a:gd name="T23" fmla="*/ 29 h 29"/>
              <a:gd name="T24" fmla="*/ 14 w 143"/>
              <a:gd name="T25" fmla="*/ 4 h 29"/>
              <a:gd name="T26" fmla="*/ 4 w 143"/>
              <a:gd name="T27" fmla="*/ 15 h 29"/>
              <a:gd name="T28" fmla="*/ 14 w 143"/>
              <a:gd name="T29" fmla="*/ 25 h 29"/>
              <a:gd name="T30" fmla="*/ 128 w 143"/>
              <a:gd name="T31" fmla="*/ 25 h 29"/>
              <a:gd name="T32" fmla="*/ 139 w 143"/>
              <a:gd name="T33" fmla="*/ 15 h 29"/>
              <a:gd name="T34" fmla="*/ 128 w 143"/>
              <a:gd name="T35" fmla="*/ 4 h 29"/>
              <a:gd name="T36" fmla="*/ 91 w 143"/>
              <a:gd name="T37" fmla="*/ 4 h 29"/>
              <a:gd name="T38" fmla="*/ 88 w 143"/>
              <a:gd name="T39" fmla="*/ 9 h 29"/>
              <a:gd name="T40" fmla="*/ 71 w 143"/>
              <a:gd name="T41" fmla="*/ 20 h 29"/>
              <a:gd name="T42" fmla="*/ 55 w 143"/>
              <a:gd name="T43" fmla="*/ 9 h 29"/>
              <a:gd name="T44" fmla="*/ 52 w 143"/>
              <a:gd name="T45" fmla="*/ 4 h 29"/>
              <a:gd name="T46" fmla="*/ 14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978711AE-EBE0-1F4C-B530-A642637A094C}"/>
              </a:ext>
            </a:extLst>
          </p:cNvPr>
          <p:cNvSpPr>
            <a:spLocks noEditPoints="1"/>
          </p:cNvSpPr>
          <p:nvPr/>
        </p:nvSpPr>
        <p:spPr bwMode="auto">
          <a:xfrm>
            <a:off x="6630226" y="3242514"/>
            <a:ext cx="182942" cy="243511"/>
          </a:xfrm>
          <a:custGeom>
            <a:avLst/>
            <a:gdLst>
              <a:gd name="T0" fmla="*/ 48 w 96"/>
              <a:gd name="T1" fmla="*/ 128 h 128"/>
              <a:gd name="T2" fmla="*/ 38 w 96"/>
              <a:gd name="T3" fmla="*/ 122 h 128"/>
              <a:gd name="T4" fmla="*/ 3 w 96"/>
              <a:gd name="T5" fmla="*/ 60 h 128"/>
              <a:gd name="T6" fmla="*/ 2 w 96"/>
              <a:gd name="T7" fmla="*/ 48 h 128"/>
              <a:gd name="T8" fmla="*/ 13 w 96"/>
              <a:gd name="T9" fmla="*/ 43 h 128"/>
              <a:gd name="T10" fmla="*/ 23 w 96"/>
              <a:gd name="T11" fmla="*/ 43 h 128"/>
              <a:gd name="T12" fmla="*/ 23 w 96"/>
              <a:gd name="T13" fmla="*/ 18 h 128"/>
              <a:gd name="T14" fmla="*/ 41 w 96"/>
              <a:gd name="T15" fmla="*/ 0 h 128"/>
              <a:gd name="T16" fmla="*/ 55 w 96"/>
              <a:gd name="T17" fmla="*/ 0 h 128"/>
              <a:gd name="T18" fmla="*/ 74 w 96"/>
              <a:gd name="T19" fmla="*/ 18 h 128"/>
              <a:gd name="T20" fmla="*/ 74 w 96"/>
              <a:gd name="T21" fmla="*/ 43 h 128"/>
              <a:gd name="T22" fmla="*/ 84 w 96"/>
              <a:gd name="T23" fmla="*/ 43 h 128"/>
              <a:gd name="T24" fmla="*/ 94 w 96"/>
              <a:gd name="T25" fmla="*/ 48 h 128"/>
              <a:gd name="T26" fmla="*/ 93 w 96"/>
              <a:gd name="T27" fmla="*/ 60 h 128"/>
              <a:gd name="T28" fmla="*/ 58 w 96"/>
              <a:gd name="T29" fmla="*/ 122 h 128"/>
              <a:gd name="T30" fmla="*/ 48 w 96"/>
              <a:gd name="T31" fmla="*/ 128 h 128"/>
              <a:gd name="T32" fmla="*/ 13 w 96"/>
              <a:gd name="T33" fmla="*/ 51 h 128"/>
              <a:gd name="T34" fmla="*/ 9 w 96"/>
              <a:gd name="T35" fmla="*/ 52 h 128"/>
              <a:gd name="T36" fmla="*/ 10 w 96"/>
              <a:gd name="T37" fmla="*/ 56 h 128"/>
              <a:gd name="T38" fmla="*/ 45 w 96"/>
              <a:gd name="T39" fmla="*/ 118 h 128"/>
              <a:gd name="T40" fmla="*/ 48 w 96"/>
              <a:gd name="T41" fmla="*/ 120 h 128"/>
              <a:gd name="T42" fmla="*/ 51 w 96"/>
              <a:gd name="T43" fmla="*/ 118 h 128"/>
              <a:gd name="T44" fmla="*/ 87 w 96"/>
              <a:gd name="T45" fmla="*/ 56 h 128"/>
              <a:gd name="T46" fmla="*/ 87 w 96"/>
              <a:gd name="T47" fmla="*/ 52 h 128"/>
              <a:gd name="T48" fmla="*/ 84 w 96"/>
              <a:gd name="T49" fmla="*/ 51 h 128"/>
              <a:gd name="T50" fmla="*/ 66 w 96"/>
              <a:gd name="T51" fmla="*/ 51 h 128"/>
              <a:gd name="T52" fmla="*/ 66 w 96"/>
              <a:gd name="T53" fmla="*/ 18 h 128"/>
              <a:gd name="T54" fmla="*/ 55 w 96"/>
              <a:gd name="T55" fmla="*/ 8 h 128"/>
              <a:gd name="T56" fmla="*/ 41 w 96"/>
              <a:gd name="T57" fmla="*/ 8 h 128"/>
              <a:gd name="T58" fmla="*/ 31 w 96"/>
              <a:gd name="T59" fmla="*/ 18 h 128"/>
              <a:gd name="T60" fmla="*/ 31 w 96"/>
              <a:gd name="T61" fmla="*/ 51 h 128"/>
              <a:gd name="T62" fmla="*/ 13 w 96"/>
              <a:gd name="T63" fmla="*/ 5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B3889677-2953-7D4C-8C54-5FAF2EF70163}"/>
              </a:ext>
            </a:extLst>
          </p:cNvPr>
          <p:cNvSpPr>
            <a:spLocks noEditPoints="1"/>
          </p:cNvSpPr>
          <p:nvPr/>
        </p:nvSpPr>
        <p:spPr bwMode="auto">
          <a:xfrm>
            <a:off x="7318732" y="3486025"/>
            <a:ext cx="271941" cy="55624"/>
          </a:xfrm>
          <a:custGeom>
            <a:avLst/>
            <a:gdLst>
              <a:gd name="T0" fmla="*/ 129 w 143"/>
              <a:gd name="T1" fmla="*/ 29 h 29"/>
              <a:gd name="T2" fmla="*/ 15 w 143"/>
              <a:gd name="T3" fmla="*/ 29 h 29"/>
              <a:gd name="T4" fmla="*/ 0 w 143"/>
              <a:gd name="T5" fmla="*/ 15 h 29"/>
              <a:gd name="T6" fmla="*/ 15 w 143"/>
              <a:gd name="T7" fmla="*/ 0 h 29"/>
              <a:gd name="T8" fmla="*/ 44 w 143"/>
              <a:gd name="T9" fmla="*/ 0 h 29"/>
              <a:gd name="T10" fmla="*/ 44 w 143"/>
              <a:gd name="T11" fmla="*/ 1 h 29"/>
              <a:gd name="T12" fmla="*/ 65 w 143"/>
              <a:gd name="T13" fmla="*/ 16 h 29"/>
              <a:gd name="T14" fmla="*/ 79 w 143"/>
              <a:gd name="T15" fmla="*/ 16 h 29"/>
              <a:gd name="T16" fmla="*/ 99 w 143"/>
              <a:gd name="T17" fmla="*/ 1 h 29"/>
              <a:gd name="T18" fmla="*/ 100 w 143"/>
              <a:gd name="T19" fmla="*/ 0 h 29"/>
              <a:gd name="T20" fmla="*/ 129 w 143"/>
              <a:gd name="T21" fmla="*/ 0 h 29"/>
              <a:gd name="T22" fmla="*/ 143 w 143"/>
              <a:gd name="T23" fmla="*/ 15 h 29"/>
              <a:gd name="T24" fmla="*/ 129 w 143"/>
              <a:gd name="T25" fmla="*/ 29 h 29"/>
              <a:gd name="T26" fmla="*/ 15 w 143"/>
              <a:gd name="T27" fmla="*/ 4 h 29"/>
              <a:gd name="T28" fmla="*/ 4 w 143"/>
              <a:gd name="T29" fmla="*/ 15 h 29"/>
              <a:gd name="T30" fmla="*/ 15 w 143"/>
              <a:gd name="T31" fmla="*/ 25 h 29"/>
              <a:gd name="T32" fmla="*/ 129 w 143"/>
              <a:gd name="T33" fmla="*/ 25 h 29"/>
              <a:gd name="T34" fmla="*/ 139 w 143"/>
              <a:gd name="T35" fmla="*/ 15 h 29"/>
              <a:gd name="T36" fmla="*/ 129 w 143"/>
              <a:gd name="T37" fmla="*/ 4 h 29"/>
              <a:gd name="T38" fmla="*/ 102 w 143"/>
              <a:gd name="T39" fmla="*/ 4 h 29"/>
              <a:gd name="T40" fmla="*/ 79 w 143"/>
              <a:gd name="T41" fmla="*/ 20 h 29"/>
              <a:gd name="T42" fmla="*/ 65 w 143"/>
              <a:gd name="T43" fmla="*/ 20 h 29"/>
              <a:gd name="T44" fmla="*/ 41 w 143"/>
              <a:gd name="T45" fmla="*/ 4 h 29"/>
              <a:gd name="T46" fmla="*/ 15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9" y="29"/>
                </a:moveTo>
                <a:cubicBezTo>
                  <a:pt x="15" y="29"/>
                  <a:pt x="15" y="29"/>
                  <a:pt x="15" y="29"/>
                </a:cubicBezTo>
                <a:cubicBezTo>
                  <a:pt x="7" y="29"/>
                  <a:pt x="0" y="23"/>
                  <a:pt x="0" y="15"/>
                </a:cubicBezTo>
                <a:cubicBezTo>
                  <a:pt x="0" y="6"/>
                  <a:pt x="7" y="0"/>
                  <a:pt x="15" y="0"/>
                </a:cubicBezTo>
                <a:cubicBezTo>
                  <a:pt x="44" y="0"/>
                  <a:pt x="44" y="0"/>
                  <a:pt x="44" y="0"/>
                </a:cubicBezTo>
                <a:cubicBezTo>
                  <a:pt x="44" y="1"/>
                  <a:pt x="44" y="1"/>
                  <a:pt x="44" y="1"/>
                </a:cubicBezTo>
                <a:cubicBezTo>
                  <a:pt x="47" y="10"/>
                  <a:pt x="56" y="16"/>
                  <a:pt x="65" y="16"/>
                </a:cubicBezTo>
                <a:cubicBezTo>
                  <a:pt x="79" y="16"/>
                  <a:pt x="79" y="16"/>
                  <a:pt x="79" y="16"/>
                </a:cubicBezTo>
                <a:cubicBezTo>
                  <a:pt x="88" y="16"/>
                  <a:pt x="96" y="10"/>
                  <a:pt x="99" y="1"/>
                </a:cubicBezTo>
                <a:cubicBezTo>
                  <a:pt x="100" y="0"/>
                  <a:pt x="100" y="0"/>
                  <a:pt x="100" y="0"/>
                </a:cubicBezTo>
                <a:cubicBezTo>
                  <a:pt x="129" y="0"/>
                  <a:pt x="129" y="0"/>
                  <a:pt x="129" y="0"/>
                </a:cubicBezTo>
                <a:cubicBezTo>
                  <a:pt x="137" y="0"/>
                  <a:pt x="143" y="6"/>
                  <a:pt x="143" y="15"/>
                </a:cubicBezTo>
                <a:cubicBezTo>
                  <a:pt x="143" y="23"/>
                  <a:pt x="137" y="29"/>
                  <a:pt x="129" y="29"/>
                </a:cubicBezTo>
                <a:close/>
                <a:moveTo>
                  <a:pt x="15" y="4"/>
                </a:moveTo>
                <a:cubicBezTo>
                  <a:pt x="9" y="4"/>
                  <a:pt x="4" y="9"/>
                  <a:pt x="4" y="15"/>
                </a:cubicBezTo>
                <a:cubicBezTo>
                  <a:pt x="4" y="20"/>
                  <a:pt x="9" y="25"/>
                  <a:pt x="15" y="25"/>
                </a:cubicBezTo>
                <a:cubicBezTo>
                  <a:pt x="129" y="25"/>
                  <a:pt x="129" y="25"/>
                  <a:pt x="129" y="25"/>
                </a:cubicBezTo>
                <a:cubicBezTo>
                  <a:pt x="135" y="25"/>
                  <a:pt x="139" y="20"/>
                  <a:pt x="139" y="15"/>
                </a:cubicBezTo>
                <a:cubicBezTo>
                  <a:pt x="139" y="9"/>
                  <a:pt x="135" y="4"/>
                  <a:pt x="129" y="4"/>
                </a:cubicBezTo>
                <a:cubicBezTo>
                  <a:pt x="102" y="4"/>
                  <a:pt x="102" y="4"/>
                  <a:pt x="102" y="4"/>
                </a:cubicBezTo>
                <a:cubicBezTo>
                  <a:pt x="98" y="13"/>
                  <a:pt x="89" y="20"/>
                  <a:pt x="79" y="20"/>
                </a:cubicBezTo>
                <a:cubicBezTo>
                  <a:pt x="65" y="20"/>
                  <a:pt x="65" y="20"/>
                  <a:pt x="65" y="20"/>
                </a:cubicBezTo>
                <a:cubicBezTo>
                  <a:pt x="54" y="20"/>
                  <a:pt x="45" y="13"/>
                  <a:pt x="41" y="4"/>
                </a:cubicBezTo>
                <a:lnTo>
                  <a:pt x="15"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AEDBCBFB-7E70-E546-BA06-D2715F97139A}"/>
              </a:ext>
            </a:extLst>
          </p:cNvPr>
          <p:cNvSpPr>
            <a:spLocks noEditPoints="1"/>
          </p:cNvSpPr>
          <p:nvPr/>
        </p:nvSpPr>
        <p:spPr bwMode="auto">
          <a:xfrm>
            <a:off x="7364468" y="3242514"/>
            <a:ext cx="182942" cy="243511"/>
          </a:xfrm>
          <a:custGeom>
            <a:avLst/>
            <a:gdLst>
              <a:gd name="T0" fmla="*/ 55 w 96"/>
              <a:gd name="T1" fmla="*/ 128 h 128"/>
              <a:gd name="T2" fmla="*/ 41 w 96"/>
              <a:gd name="T3" fmla="*/ 128 h 128"/>
              <a:gd name="T4" fmla="*/ 22 w 96"/>
              <a:gd name="T5" fmla="*/ 110 h 128"/>
              <a:gd name="T6" fmla="*/ 22 w 96"/>
              <a:gd name="T7" fmla="*/ 85 h 128"/>
              <a:gd name="T8" fmla="*/ 12 w 96"/>
              <a:gd name="T9" fmla="*/ 85 h 128"/>
              <a:gd name="T10" fmla="*/ 2 w 96"/>
              <a:gd name="T11" fmla="*/ 79 h 128"/>
              <a:gd name="T12" fmla="*/ 3 w 96"/>
              <a:gd name="T13" fmla="*/ 68 h 128"/>
              <a:gd name="T14" fmla="*/ 38 w 96"/>
              <a:gd name="T15" fmla="*/ 6 h 128"/>
              <a:gd name="T16" fmla="*/ 48 w 96"/>
              <a:gd name="T17" fmla="*/ 0 h 128"/>
              <a:gd name="T18" fmla="*/ 58 w 96"/>
              <a:gd name="T19" fmla="*/ 6 h 128"/>
              <a:gd name="T20" fmla="*/ 93 w 96"/>
              <a:gd name="T21" fmla="*/ 68 h 128"/>
              <a:gd name="T22" fmla="*/ 94 w 96"/>
              <a:gd name="T23" fmla="*/ 79 h 128"/>
              <a:gd name="T24" fmla="*/ 83 w 96"/>
              <a:gd name="T25" fmla="*/ 85 h 128"/>
              <a:gd name="T26" fmla="*/ 73 w 96"/>
              <a:gd name="T27" fmla="*/ 85 h 128"/>
              <a:gd name="T28" fmla="*/ 73 w 96"/>
              <a:gd name="T29" fmla="*/ 110 h 128"/>
              <a:gd name="T30" fmla="*/ 55 w 96"/>
              <a:gd name="T31" fmla="*/ 128 h 128"/>
              <a:gd name="T32" fmla="*/ 48 w 96"/>
              <a:gd name="T33" fmla="*/ 8 h 128"/>
              <a:gd name="T34" fmla="*/ 45 w 96"/>
              <a:gd name="T35" fmla="*/ 10 h 128"/>
              <a:gd name="T36" fmla="*/ 9 w 96"/>
              <a:gd name="T37" fmla="*/ 72 h 128"/>
              <a:gd name="T38" fmla="*/ 9 w 96"/>
              <a:gd name="T39" fmla="*/ 75 h 128"/>
              <a:gd name="T40" fmla="*/ 12 w 96"/>
              <a:gd name="T41" fmla="*/ 77 h 128"/>
              <a:gd name="T42" fmla="*/ 30 w 96"/>
              <a:gd name="T43" fmla="*/ 77 h 128"/>
              <a:gd name="T44" fmla="*/ 30 w 96"/>
              <a:gd name="T45" fmla="*/ 110 h 128"/>
              <a:gd name="T46" fmla="*/ 41 w 96"/>
              <a:gd name="T47" fmla="*/ 120 h 128"/>
              <a:gd name="T48" fmla="*/ 55 w 96"/>
              <a:gd name="T49" fmla="*/ 120 h 128"/>
              <a:gd name="T50" fmla="*/ 65 w 96"/>
              <a:gd name="T51" fmla="*/ 110 h 128"/>
              <a:gd name="T52" fmla="*/ 65 w 96"/>
              <a:gd name="T53" fmla="*/ 77 h 128"/>
              <a:gd name="T54" fmla="*/ 83 w 96"/>
              <a:gd name="T55" fmla="*/ 77 h 128"/>
              <a:gd name="T56" fmla="*/ 87 w 96"/>
              <a:gd name="T57" fmla="*/ 75 h 128"/>
              <a:gd name="T58" fmla="*/ 86 w 96"/>
              <a:gd name="T59" fmla="*/ 72 h 128"/>
              <a:gd name="T60" fmla="*/ 51 w 96"/>
              <a:gd name="T61" fmla="*/ 10 h 128"/>
              <a:gd name="T62" fmla="*/ 48 w 96"/>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55" y="128"/>
                </a:moveTo>
                <a:cubicBezTo>
                  <a:pt x="41" y="128"/>
                  <a:pt x="41" y="128"/>
                  <a:pt x="41" y="128"/>
                </a:cubicBezTo>
                <a:cubicBezTo>
                  <a:pt x="31" y="128"/>
                  <a:pt x="22" y="120"/>
                  <a:pt x="22" y="110"/>
                </a:cubicBezTo>
                <a:cubicBezTo>
                  <a:pt x="22" y="85"/>
                  <a:pt x="22" y="85"/>
                  <a:pt x="22" y="85"/>
                </a:cubicBezTo>
                <a:cubicBezTo>
                  <a:pt x="12" y="85"/>
                  <a:pt x="12" y="85"/>
                  <a:pt x="12" y="85"/>
                </a:cubicBezTo>
                <a:cubicBezTo>
                  <a:pt x="8" y="85"/>
                  <a:pt x="4" y="83"/>
                  <a:pt x="2" y="79"/>
                </a:cubicBezTo>
                <a:cubicBezTo>
                  <a:pt x="0" y="76"/>
                  <a:pt x="0" y="72"/>
                  <a:pt x="3" y="68"/>
                </a:cubicBezTo>
                <a:cubicBezTo>
                  <a:pt x="38" y="6"/>
                  <a:pt x="38" y="6"/>
                  <a:pt x="38" y="6"/>
                </a:cubicBezTo>
                <a:cubicBezTo>
                  <a:pt x="40" y="2"/>
                  <a:pt x="44" y="0"/>
                  <a:pt x="48" y="0"/>
                </a:cubicBezTo>
                <a:cubicBezTo>
                  <a:pt x="52" y="0"/>
                  <a:pt x="55" y="2"/>
                  <a:pt x="58" y="6"/>
                </a:cubicBezTo>
                <a:cubicBezTo>
                  <a:pt x="93" y="68"/>
                  <a:pt x="93" y="68"/>
                  <a:pt x="93" y="68"/>
                </a:cubicBezTo>
                <a:cubicBezTo>
                  <a:pt x="95" y="72"/>
                  <a:pt x="96" y="76"/>
                  <a:pt x="94" y="79"/>
                </a:cubicBezTo>
                <a:cubicBezTo>
                  <a:pt x="92" y="83"/>
                  <a:pt x="88" y="85"/>
                  <a:pt x="83" y="85"/>
                </a:cubicBezTo>
                <a:cubicBezTo>
                  <a:pt x="73" y="85"/>
                  <a:pt x="73" y="85"/>
                  <a:pt x="73" y="85"/>
                </a:cubicBezTo>
                <a:cubicBezTo>
                  <a:pt x="73" y="110"/>
                  <a:pt x="73" y="110"/>
                  <a:pt x="73" y="110"/>
                </a:cubicBezTo>
                <a:cubicBezTo>
                  <a:pt x="73" y="120"/>
                  <a:pt x="65" y="128"/>
                  <a:pt x="55" y="128"/>
                </a:cubicBezTo>
                <a:close/>
                <a:moveTo>
                  <a:pt x="48" y="8"/>
                </a:moveTo>
                <a:cubicBezTo>
                  <a:pt x="47" y="8"/>
                  <a:pt x="46" y="9"/>
                  <a:pt x="45" y="10"/>
                </a:cubicBezTo>
                <a:cubicBezTo>
                  <a:pt x="9" y="72"/>
                  <a:pt x="9" y="72"/>
                  <a:pt x="9" y="72"/>
                </a:cubicBezTo>
                <a:cubicBezTo>
                  <a:pt x="9" y="73"/>
                  <a:pt x="8" y="75"/>
                  <a:pt x="9" y="75"/>
                </a:cubicBezTo>
                <a:cubicBezTo>
                  <a:pt x="9" y="76"/>
                  <a:pt x="11" y="77"/>
                  <a:pt x="12" y="77"/>
                </a:cubicBezTo>
                <a:cubicBezTo>
                  <a:pt x="30" y="77"/>
                  <a:pt x="30" y="77"/>
                  <a:pt x="30" y="77"/>
                </a:cubicBezTo>
                <a:cubicBezTo>
                  <a:pt x="30" y="110"/>
                  <a:pt x="30" y="110"/>
                  <a:pt x="30" y="110"/>
                </a:cubicBezTo>
                <a:cubicBezTo>
                  <a:pt x="30" y="116"/>
                  <a:pt x="35" y="120"/>
                  <a:pt x="41" y="120"/>
                </a:cubicBezTo>
                <a:cubicBezTo>
                  <a:pt x="55" y="120"/>
                  <a:pt x="55" y="120"/>
                  <a:pt x="55" y="120"/>
                </a:cubicBezTo>
                <a:cubicBezTo>
                  <a:pt x="60" y="120"/>
                  <a:pt x="65" y="116"/>
                  <a:pt x="65" y="110"/>
                </a:cubicBezTo>
                <a:cubicBezTo>
                  <a:pt x="65" y="77"/>
                  <a:pt x="65" y="77"/>
                  <a:pt x="65" y="77"/>
                </a:cubicBezTo>
                <a:cubicBezTo>
                  <a:pt x="83" y="77"/>
                  <a:pt x="83" y="77"/>
                  <a:pt x="83" y="77"/>
                </a:cubicBezTo>
                <a:cubicBezTo>
                  <a:pt x="85" y="77"/>
                  <a:pt x="86" y="76"/>
                  <a:pt x="87" y="75"/>
                </a:cubicBezTo>
                <a:cubicBezTo>
                  <a:pt x="87" y="75"/>
                  <a:pt x="87" y="73"/>
                  <a:pt x="86" y="72"/>
                </a:cubicBezTo>
                <a:cubicBezTo>
                  <a:pt x="51" y="10"/>
                  <a:pt x="51" y="10"/>
                  <a:pt x="51" y="10"/>
                </a:cubicBezTo>
                <a:cubicBezTo>
                  <a:pt x="50" y="9"/>
                  <a:pt x="49" y="8"/>
                  <a:pt x="4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4A6F47D1-80D7-4642-8A46-EE826CE3406E}"/>
              </a:ext>
            </a:extLst>
          </p:cNvPr>
          <p:cNvSpPr>
            <a:spLocks noEditPoints="1"/>
          </p:cNvSpPr>
          <p:nvPr/>
        </p:nvSpPr>
        <p:spPr bwMode="auto">
          <a:xfrm>
            <a:off x="6001052" y="3411859"/>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910B3E88-E26C-F84F-94B6-7533BFD2ECC7}"/>
              </a:ext>
            </a:extLst>
          </p:cNvPr>
          <p:cNvSpPr>
            <a:spLocks noEditPoints="1"/>
          </p:cNvSpPr>
          <p:nvPr/>
        </p:nvSpPr>
        <p:spPr bwMode="auto">
          <a:xfrm>
            <a:off x="5831707" y="3232625"/>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FBA4321A-A281-FC43-AB9B-E64DCA18B701}"/>
              </a:ext>
            </a:extLst>
          </p:cNvPr>
          <p:cNvSpPr>
            <a:spLocks noEditPoints="1"/>
          </p:cNvSpPr>
          <p:nvPr/>
        </p:nvSpPr>
        <p:spPr bwMode="auto">
          <a:xfrm>
            <a:off x="5836651" y="3253639"/>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D3276A65-2DB7-8E49-A645-4283CF1D9F31}"/>
              </a:ext>
            </a:extLst>
          </p:cNvPr>
          <p:cNvSpPr>
            <a:spLocks noEditPoints="1"/>
          </p:cNvSpPr>
          <p:nvPr/>
        </p:nvSpPr>
        <p:spPr bwMode="auto">
          <a:xfrm>
            <a:off x="8071516" y="3228917"/>
            <a:ext cx="169345" cy="123610"/>
          </a:xfrm>
          <a:custGeom>
            <a:avLst/>
            <a:gdLst>
              <a:gd name="T0" fmla="*/ 40 w 89"/>
              <a:gd name="T1" fmla="*/ 4 h 65"/>
              <a:gd name="T2" fmla="*/ 77 w 89"/>
              <a:gd name="T3" fmla="*/ 20 h 65"/>
              <a:gd name="T4" fmla="*/ 83 w 89"/>
              <a:gd name="T5" fmla="*/ 26 h 65"/>
              <a:gd name="T6" fmla="*/ 49 w 89"/>
              <a:gd name="T7" fmla="*/ 60 h 65"/>
              <a:gd name="T8" fmla="*/ 6 w 89"/>
              <a:gd name="T9" fmla="*/ 17 h 65"/>
              <a:gd name="T10" fmla="*/ 40 w 89"/>
              <a:gd name="T11" fmla="*/ 4 h 65"/>
              <a:gd name="T12" fmla="*/ 40 w 89"/>
              <a:gd name="T13" fmla="*/ 0 h 65"/>
              <a:gd name="T14" fmla="*/ 0 w 89"/>
              <a:gd name="T15" fmla="*/ 16 h 65"/>
              <a:gd name="T16" fmla="*/ 49 w 89"/>
              <a:gd name="T17" fmla="*/ 65 h 65"/>
              <a:gd name="T18" fmla="*/ 89 w 89"/>
              <a:gd name="T19" fmla="*/ 26 h 65"/>
              <a:gd name="T20" fmla="*/ 80 w 89"/>
              <a:gd name="T21" fmla="*/ 17 h 65"/>
              <a:gd name="T22" fmla="*/ 40 w 89"/>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65">
                <a:moveTo>
                  <a:pt x="40" y="4"/>
                </a:moveTo>
                <a:cubicBezTo>
                  <a:pt x="54" y="4"/>
                  <a:pt x="67" y="10"/>
                  <a:pt x="77" y="20"/>
                </a:cubicBezTo>
                <a:cubicBezTo>
                  <a:pt x="83" y="26"/>
                  <a:pt x="83" y="26"/>
                  <a:pt x="83" y="26"/>
                </a:cubicBezTo>
                <a:cubicBezTo>
                  <a:pt x="49" y="60"/>
                  <a:pt x="49" y="60"/>
                  <a:pt x="49" y="60"/>
                </a:cubicBezTo>
                <a:cubicBezTo>
                  <a:pt x="6" y="17"/>
                  <a:pt x="6" y="17"/>
                  <a:pt x="6" y="17"/>
                </a:cubicBezTo>
                <a:cubicBezTo>
                  <a:pt x="15" y="9"/>
                  <a:pt x="27" y="4"/>
                  <a:pt x="40" y="4"/>
                </a:cubicBezTo>
                <a:moveTo>
                  <a:pt x="40" y="0"/>
                </a:moveTo>
                <a:cubicBezTo>
                  <a:pt x="25" y="0"/>
                  <a:pt x="11" y="6"/>
                  <a:pt x="0" y="16"/>
                </a:cubicBezTo>
                <a:cubicBezTo>
                  <a:pt x="49" y="65"/>
                  <a:pt x="49" y="65"/>
                  <a:pt x="49" y="65"/>
                </a:cubicBezTo>
                <a:cubicBezTo>
                  <a:pt x="89" y="26"/>
                  <a:pt x="89" y="26"/>
                  <a:pt x="89" y="26"/>
                </a:cubicBezTo>
                <a:cubicBezTo>
                  <a:pt x="80" y="17"/>
                  <a:pt x="80" y="17"/>
                  <a:pt x="80" y="17"/>
                </a:cubicBezTo>
                <a:cubicBezTo>
                  <a:pt x="69" y="6"/>
                  <a:pt x="54" y="0"/>
                  <a:pt x="4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285F9F5D-9BB2-BB46-9541-2C30A06F2611}"/>
              </a:ext>
            </a:extLst>
          </p:cNvPr>
          <p:cNvSpPr>
            <a:spLocks noEditPoints="1"/>
          </p:cNvSpPr>
          <p:nvPr/>
        </p:nvSpPr>
        <p:spPr bwMode="auto">
          <a:xfrm>
            <a:off x="8088821" y="3288249"/>
            <a:ext cx="280594" cy="268233"/>
          </a:xfrm>
          <a:custGeom>
            <a:avLst/>
            <a:gdLst>
              <a:gd name="T0" fmla="*/ 85 w 147"/>
              <a:gd name="T1" fmla="*/ 11 h 141"/>
              <a:gd name="T2" fmla="*/ 119 w 147"/>
              <a:gd name="T3" fmla="*/ 45 h 141"/>
              <a:gd name="T4" fmla="*/ 133 w 147"/>
              <a:gd name="T5" fmla="*/ 80 h 141"/>
              <a:gd name="T6" fmla="*/ 119 w 147"/>
              <a:gd name="T7" fmla="*/ 115 h 141"/>
              <a:gd name="T8" fmla="*/ 115 w 147"/>
              <a:gd name="T9" fmla="*/ 119 h 141"/>
              <a:gd name="T10" fmla="*/ 80 w 147"/>
              <a:gd name="T11" fmla="*/ 133 h 141"/>
              <a:gd name="T12" fmla="*/ 46 w 147"/>
              <a:gd name="T13" fmla="*/ 119 h 141"/>
              <a:gd name="T14" fmla="*/ 12 w 147"/>
              <a:gd name="T15" fmla="*/ 85 h 141"/>
              <a:gd name="T16" fmla="*/ 85 w 147"/>
              <a:gd name="T17" fmla="*/ 11 h 141"/>
              <a:gd name="T18" fmla="*/ 85 w 147"/>
              <a:gd name="T19" fmla="*/ 0 h 141"/>
              <a:gd name="T20" fmla="*/ 0 w 147"/>
              <a:gd name="T21" fmla="*/ 85 h 141"/>
              <a:gd name="T22" fmla="*/ 40 w 147"/>
              <a:gd name="T23" fmla="*/ 124 h 141"/>
              <a:gd name="T24" fmla="*/ 80 w 147"/>
              <a:gd name="T25" fmla="*/ 141 h 141"/>
              <a:gd name="T26" fmla="*/ 121 w 147"/>
              <a:gd name="T27" fmla="*/ 124 h 141"/>
              <a:gd name="T28" fmla="*/ 125 w 147"/>
              <a:gd name="T29" fmla="*/ 120 h 141"/>
              <a:gd name="T30" fmla="*/ 125 w 147"/>
              <a:gd name="T31" fmla="*/ 40 h 141"/>
              <a:gd name="T32" fmla="*/ 85 w 147"/>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1">
                <a:moveTo>
                  <a:pt x="85" y="11"/>
                </a:moveTo>
                <a:cubicBezTo>
                  <a:pt x="119" y="45"/>
                  <a:pt x="119" y="45"/>
                  <a:pt x="119" y="45"/>
                </a:cubicBezTo>
                <a:cubicBezTo>
                  <a:pt x="128" y="55"/>
                  <a:pt x="133" y="67"/>
                  <a:pt x="133" y="80"/>
                </a:cubicBezTo>
                <a:cubicBezTo>
                  <a:pt x="133" y="93"/>
                  <a:pt x="128" y="105"/>
                  <a:pt x="119" y="115"/>
                </a:cubicBezTo>
                <a:cubicBezTo>
                  <a:pt x="115" y="119"/>
                  <a:pt x="115" y="119"/>
                  <a:pt x="115" y="119"/>
                </a:cubicBezTo>
                <a:cubicBezTo>
                  <a:pt x="106" y="128"/>
                  <a:pt x="93" y="133"/>
                  <a:pt x="80" y="133"/>
                </a:cubicBezTo>
                <a:cubicBezTo>
                  <a:pt x="67" y="133"/>
                  <a:pt x="55" y="128"/>
                  <a:pt x="46" y="119"/>
                </a:cubicBezTo>
                <a:cubicBezTo>
                  <a:pt x="12" y="85"/>
                  <a:pt x="12" y="85"/>
                  <a:pt x="12" y="85"/>
                </a:cubicBezTo>
                <a:cubicBezTo>
                  <a:pt x="85" y="11"/>
                  <a:pt x="85" y="11"/>
                  <a:pt x="85" y="11"/>
                </a:cubicBezTo>
                <a:moveTo>
                  <a:pt x="85" y="0"/>
                </a:moveTo>
                <a:cubicBezTo>
                  <a:pt x="0" y="85"/>
                  <a:pt x="0" y="85"/>
                  <a:pt x="0" y="85"/>
                </a:cubicBezTo>
                <a:cubicBezTo>
                  <a:pt x="40" y="124"/>
                  <a:pt x="40" y="124"/>
                  <a:pt x="40" y="124"/>
                </a:cubicBezTo>
                <a:cubicBezTo>
                  <a:pt x="51" y="135"/>
                  <a:pt x="66" y="141"/>
                  <a:pt x="80" y="141"/>
                </a:cubicBezTo>
                <a:cubicBezTo>
                  <a:pt x="95" y="141"/>
                  <a:pt x="109" y="135"/>
                  <a:pt x="121" y="124"/>
                </a:cubicBezTo>
                <a:cubicBezTo>
                  <a:pt x="125" y="120"/>
                  <a:pt x="125" y="120"/>
                  <a:pt x="125" y="120"/>
                </a:cubicBezTo>
                <a:cubicBezTo>
                  <a:pt x="147" y="98"/>
                  <a:pt x="147" y="62"/>
                  <a:pt x="125" y="40"/>
                </a:cubicBezTo>
                <a:cubicBezTo>
                  <a:pt x="85" y="0"/>
                  <a:pt x="85" y="0"/>
                  <a:pt x="8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9636B429-D202-EE4E-876C-9BCCDEB79FCD}"/>
              </a:ext>
            </a:extLst>
          </p:cNvPr>
          <p:cNvSpPr>
            <a:spLocks noEditPoints="1"/>
          </p:cNvSpPr>
          <p:nvPr/>
        </p:nvSpPr>
        <p:spPr bwMode="auto">
          <a:xfrm>
            <a:off x="8019600" y="3270944"/>
            <a:ext cx="135971" cy="168109"/>
          </a:xfrm>
          <a:custGeom>
            <a:avLst/>
            <a:gdLst>
              <a:gd name="T0" fmla="*/ 22 w 71"/>
              <a:gd name="T1" fmla="*/ 6 h 88"/>
              <a:gd name="T2" fmla="*/ 65 w 71"/>
              <a:gd name="T3" fmla="*/ 49 h 88"/>
              <a:gd name="T4" fmla="*/ 31 w 71"/>
              <a:gd name="T5" fmla="*/ 83 h 88"/>
              <a:gd name="T6" fmla="*/ 25 w 71"/>
              <a:gd name="T7" fmla="*/ 77 h 88"/>
              <a:gd name="T8" fmla="*/ 22 w 71"/>
              <a:gd name="T9" fmla="*/ 6 h 88"/>
              <a:gd name="T10" fmla="*/ 22 w 71"/>
              <a:gd name="T11" fmla="*/ 0 h 88"/>
              <a:gd name="T12" fmla="*/ 22 w 71"/>
              <a:gd name="T13" fmla="*/ 80 h 88"/>
              <a:gd name="T14" fmla="*/ 31 w 71"/>
              <a:gd name="T15" fmla="*/ 88 h 88"/>
              <a:gd name="T16" fmla="*/ 71 w 71"/>
              <a:gd name="T17" fmla="*/ 49 h 88"/>
              <a:gd name="T18" fmla="*/ 22 w 71"/>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8">
                <a:moveTo>
                  <a:pt x="22" y="6"/>
                </a:moveTo>
                <a:cubicBezTo>
                  <a:pt x="65" y="49"/>
                  <a:pt x="65" y="49"/>
                  <a:pt x="65" y="49"/>
                </a:cubicBezTo>
                <a:cubicBezTo>
                  <a:pt x="31" y="83"/>
                  <a:pt x="31" y="83"/>
                  <a:pt x="31" y="83"/>
                </a:cubicBezTo>
                <a:cubicBezTo>
                  <a:pt x="25" y="77"/>
                  <a:pt x="25" y="77"/>
                  <a:pt x="25" y="77"/>
                </a:cubicBezTo>
                <a:cubicBezTo>
                  <a:pt x="6" y="57"/>
                  <a:pt x="5" y="26"/>
                  <a:pt x="22" y="6"/>
                </a:cubicBezTo>
                <a:moveTo>
                  <a:pt x="22" y="0"/>
                </a:moveTo>
                <a:cubicBezTo>
                  <a:pt x="0" y="22"/>
                  <a:pt x="0" y="58"/>
                  <a:pt x="22" y="80"/>
                </a:cubicBezTo>
                <a:cubicBezTo>
                  <a:pt x="31" y="88"/>
                  <a:pt x="31" y="88"/>
                  <a:pt x="31" y="88"/>
                </a:cubicBezTo>
                <a:cubicBezTo>
                  <a:pt x="71" y="49"/>
                  <a:pt x="71" y="49"/>
                  <a:pt x="71" y="49"/>
                </a:cubicBezTo>
                <a:cubicBezTo>
                  <a:pt x="22" y="0"/>
                  <a:pt x="22" y="0"/>
                  <a:pt x="2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C0C9974E-44D2-3E47-ADDA-771FFD23F8D2}"/>
              </a:ext>
            </a:extLst>
          </p:cNvPr>
          <p:cNvSpPr>
            <a:spLocks noEditPoints="1"/>
          </p:cNvSpPr>
          <p:nvPr/>
        </p:nvSpPr>
        <p:spPr bwMode="auto">
          <a:xfrm>
            <a:off x="2159261" y="3372304"/>
            <a:ext cx="338691" cy="147096"/>
          </a:xfrm>
          <a:custGeom>
            <a:avLst/>
            <a:gdLst>
              <a:gd name="T0" fmla="*/ 167 w 178"/>
              <a:gd name="T1" fmla="*/ 77 h 77"/>
              <a:gd name="T2" fmla="*/ 11 w 178"/>
              <a:gd name="T3" fmla="*/ 77 h 77"/>
              <a:gd name="T4" fmla="*/ 0 w 178"/>
              <a:gd name="T5" fmla="*/ 65 h 77"/>
              <a:gd name="T6" fmla="*/ 0 w 178"/>
              <a:gd name="T7" fmla="*/ 0 h 77"/>
              <a:gd name="T8" fmla="*/ 178 w 178"/>
              <a:gd name="T9" fmla="*/ 0 h 77"/>
              <a:gd name="T10" fmla="*/ 178 w 178"/>
              <a:gd name="T11" fmla="*/ 65 h 77"/>
              <a:gd name="T12" fmla="*/ 167 w 178"/>
              <a:gd name="T13" fmla="*/ 77 h 77"/>
              <a:gd name="T14" fmla="*/ 4 w 178"/>
              <a:gd name="T15" fmla="*/ 4 h 77"/>
              <a:gd name="T16" fmla="*/ 4 w 178"/>
              <a:gd name="T17" fmla="*/ 65 h 77"/>
              <a:gd name="T18" fmla="*/ 11 w 178"/>
              <a:gd name="T19" fmla="*/ 73 h 77"/>
              <a:gd name="T20" fmla="*/ 167 w 178"/>
              <a:gd name="T21" fmla="*/ 73 h 77"/>
              <a:gd name="T22" fmla="*/ 174 w 178"/>
              <a:gd name="T23" fmla="*/ 65 h 77"/>
              <a:gd name="T24" fmla="*/ 174 w 178"/>
              <a:gd name="T25" fmla="*/ 4 h 77"/>
              <a:gd name="T26" fmla="*/ 4 w 178"/>
              <a:gd name="T2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77">
                <a:moveTo>
                  <a:pt x="167" y="77"/>
                </a:moveTo>
                <a:cubicBezTo>
                  <a:pt x="11" y="77"/>
                  <a:pt x="11" y="77"/>
                  <a:pt x="11" y="77"/>
                </a:cubicBezTo>
                <a:cubicBezTo>
                  <a:pt x="5" y="77"/>
                  <a:pt x="0" y="72"/>
                  <a:pt x="0" y="65"/>
                </a:cubicBezTo>
                <a:cubicBezTo>
                  <a:pt x="0" y="0"/>
                  <a:pt x="0" y="0"/>
                  <a:pt x="0" y="0"/>
                </a:cubicBezTo>
                <a:cubicBezTo>
                  <a:pt x="178" y="0"/>
                  <a:pt x="178" y="0"/>
                  <a:pt x="178" y="0"/>
                </a:cubicBezTo>
                <a:cubicBezTo>
                  <a:pt x="178" y="65"/>
                  <a:pt x="178" y="65"/>
                  <a:pt x="178" y="65"/>
                </a:cubicBezTo>
                <a:cubicBezTo>
                  <a:pt x="178" y="72"/>
                  <a:pt x="173" y="77"/>
                  <a:pt x="167" y="77"/>
                </a:cubicBezTo>
                <a:close/>
                <a:moveTo>
                  <a:pt x="4" y="4"/>
                </a:moveTo>
                <a:cubicBezTo>
                  <a:pt x="4" y="65"/>
                  <a:pt x="4" y="65"/>
                  <a:pt x="4" y="65"/>
                </a:cubicBezTo>
                <a:cubicBezTo>
                  <a:pt x="4" y="70"/>
                  <a:pt x="7" y="73"/>
                  <a:pt x="11" y="73"/>
                </a:cubicBezTo>
                <a:cubicBezTo>
                  <a:pt x="167" y="73"/>
                  <a:pt x="167" y="73"/>
                  <a:pt x="167" y="73"/>
                </a:cubicBezTo>
                <a:cubicBezTo>
                  <a:pt x="171" y="73"/>
                  <a:pt x="174" y="70"/>
                  <a:pt x="174" y="65"/>
                </a:cubicBezTo>
                <a:cubicBezTo>
                  <a:pt x="174" y="4"/>
                  <a:pt x="174" y="4"/>
                  <a:pt x="174"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02251A1-345E-8A44-A2B4-D32F68DF0872}"/>
              </a:ext>
            </a:extLst>
          </p:cNvPr>
          <p:cNvSpPr>
            <a:spLocks noEditPoints="1"/>
          </p:cNvSpPr>
          <p:nvPr/>
        </p:nvSpPr>
        <p:spPr bwMode="auto">
          <a:xfrm>
            <a:off x="2345911" y="3436581"/>
            <a:ext cx="114957" cy="45736"/>
          </a:xfrm>
          <a:custGeom>
            <a:avLst/>
            <a:gdLst>
              <a:gd name="T0" fmla="*/ 56 w 60"/>
              <a:gd name="T1" fmla="*/ 24 h 24"/>
              <a:gd name="T2" fmla="*/ 4 w 60"/>
              <a:gd name="T3" fmla="*/ 24 h 24"/>
              <a:gd name="T4" fmla="*/ 0 w 60"/>
              <a:gd name="T5" fmla="*/ 19 h 24"/>
              <a:gd name="T6" fmla="*/ 0 w 60"/>
              <a:gd name="T7" fmla="*/ 5 h 24"/>
              <a:gd name="T8" fmla="*/ 4 w 60"/>
              <a:gd name="T9" fmla="*/ 0 h 24"/>
              <a:gd name="T10" fmla="*/ 56 w 60"/>
              <a:gd name="T11" fmla="*/ 0 h 24"/>
              <a:gd name="T12" fmla="*/ 60 w 60"/>
              <a:gd name="T13" fmla="*/ 5 h 24"/>
              <a:gd name="T14" fmla="*/ 60 w 60"/>
              <a:gd name="T15" fmla="*/ 19 h 24"/>
              <a:gd name="T16" fmla="*/ 56 w 60"/>
              <a:gd name="T17" fmla="*/ 24 h 24"/>
              <a:gd name="T18" fmla="*/ 4 w 60"/>
              <a:gd name="T19" fmla="*/ 4 h 24"/>
              <a:gd name="T20" fmla="*/ 4 w 60"/>
              <a:gd name="T21" fmla="*/ 5 h 24"/>
              <a:gd name="T22" fmla="*/ 4 w 60"/>
              <a:gd name="T23" fmla="*/ 19 h 24"/>
              <a:gd name="T24" fmla="*/ 4 w 60"/>
              <a:gd name="T25" fmla="*/ 20 h 24"/>
              <a:gd name="T26" fmla="*/ 56 w 60"/>
              <a:gd name="T27" fmla="*/ 20 h 24"/>
              <a:gd name="T28" fmla="*/ 56 w 60"/>
              <a:gd name="T29" fmla="*/ 19 h 24"/>
              <a:gd name="T30" fmla="*/ 56 w 60"/>
              <a:gd name="T31" fmla="*/ 5 h 24"/>
              <a:gd name="T32" fmla="*/ 56 w 60"/>
              <a:gd name="T33" fmla="*/ 4 h 24"/>
              <a:gd name="T34" fmla="*/ 4 w 60"/>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4">
                <a:moveTo>
                  <a:pt x="56" y="24"/>
                </a:moveTo>
                <a:cubicBezTo>
                  <a:pt x="4" y="24"/>
                  <a:pt x="4" y="24"/>
                  <a:pt x="4" y="24"/>
                </a:cubicBezTo>
                <a:cubicBezTo>
                  <a:pt x="2" y="24"/>
                  <a:pt x="0" y="22"/>
                  <a:pt x="0" y="19"/>
                </a:cubicBezTo>
                <a:cubicBezTo>
                  <a:pt x="0" y="5"/>
                  <a:pt x="0" y="5"/>
                  <a:pt x="0" y="5"/>
                </a:cubicBezTo>
                <a:cubicBezTo>
                  <a:pt x="0" y="2"/>
                  <a:pt x="2" y="0"/>
                  <a:pt x="4" y="0"/>
                </a:cubicBezTo>
                <a:cubicBezTo>
                  <a:pt x="56" y="0"/>
                  <a:pt x="56" y="0"/>
                  <a:pt x="56" y="0"/>
                </a:cubicBezTo>
                <a:cubicBezTo>
                  <a:pt x="58" y="0"/>
                  <a:pt x="60" y="2"/>
                  <a:pt x="60" y="5"/>
                </a:cubicBezTo>
                <a:cubicBezTo>
                  <a:pt x="60" y="19"/>
                  <a:pt x="60" y="19"/>
                  <a:pt x="60" y="19"/>
                </a:cubicBezTo>
                <a:cubicBezTo>
                  <a:pt x="60" y="22"/>
                  <a:pt x="58" y="24"/>
                  <a:pt x="56" y="24"/>
                </a:cubicBezTo>
                <a:close/>
                <a:moveTo>
                  <a:pt x="4" y="4"/>
                </a:moveTo>
                <a:cubicBezTo>
                  <a:pt x="4" y="4"/>
                  <a:pt x="4" y="4"/>
                  <a:pt x="4" y="5"/>
                </a:cubicBezTo>
                <a:cubicBezTo>
                  <a:pt x="4" y="19"/>
                  <a:pt x="4" y="19"/>
                  <a:pt x="4" y="19"/>
                </a:cubicBezTo>
                <a:cubicBezTo>
                  <a:pt x="4" y="20"/>
                  <a:pt x="4" y="20"/>
                  <a:pt x="4" y="20"/>
                </a:cubicBezTo>
                <a:cubicBezTo>
                  <a:pt x="56" y="20"/>
                  <a:pt x="56" y="20"/>
                  <a:pt x="56" y="20"/>
                </a:cubicBezTo>
                <a:cubicBezTo>
                  <a:pt x="56" y="20"/>
                  <a:pt x="56" y="20"/>
                  <a:pt x="56" y="19"/>
                </a:cubicBezTo>
                <a:cubicBezTo>
                  <a:pt x="56" y="5"/>
                  <a:pt x="56" y="5"/>
                  <a:pt x="56" y="5"/>
                </a:cubicBezTo>
                <a:cubicBezTo>
                  <a:pt x="56" y="4"/>
                  <a:pt x="56" y="4"/>
                  <a:pt x="56"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80D1A1CE-523B-4E49-8D37-5DEF33F1A277}"/>
              </a:ext>
            </a:extLst>
          </p:cNvPr>
          <p:cNvSpPr>
            <a:spLocks noEditPoints="1"/>
          </p:cNvSpPr>
          <p:nvPr/>
        </p:nvSpPr>
        <p:spPr bwMode="auto">
          <a:xfrm>
            <a:off x="2159261" y="3284541"/>
            <a:ext cx="338691" cy="63041"/>
          </a:xfrm>
          <a:custGeom>
            <a:avLst/>
            <a:gdLst>
              <a:gd name="T0" fmla="*/ 178 w 178"/>
              <a:gd name="T1" fmla="*/ 33 h 33"/>
              <a:gd name="T2" fmla="*/ 0 w 178"/>
              <a:gd name="T3" fmla="*/ 33 h 33"/>
              <a:gd name="T4" fmla="*/ 0 w 178"/>
              <a:gd name="T5" fmla="*/ 11 h 33"/>
              <a:gd name="T6" fmla="*/ 11 w 178"/>
              <a:gd name="T7" fmla="*/ 0 h 33"/>
              <a:gd name="T8" fmla="*/ 167 w 178"/>
              <a:gd name="T9" fmla="*/ 0 h 33"/>
              <a:gd name="T10" fmla="*/ 178 w 178"/>
              <a:gd name="T11" fmla="*/ 11 h 33"/>
              <a:gd name="T12" fmla="*/ 178 w 178"/>
              <a:gd name="T13" fmla="*/ 33 h 33"/>
              <a:gd name="T14" fmla="*/ 4 w 178"/>
              <a:gd name="T15" fmla="*/ 29 h 33"/>
              <a:gd name="T16" fmla="*/ 174 w 178"/>
              <a:gd name="T17" fmla="*/ 29 h 33"/>
              <a:gd name="T18" fmla="*/ 174 w 178"/>
              <a:gd name="T19" fmla="*/ 11 h 33"/>
              <a:gd name="T20" fmla="*/ 167 w 178"/>
              <a:gd name="T21" fmla="*/ 4 h 33"/>
              <a:gd name="T22" fmla="*/ 11 w 178"/>
              <a:gd name="T23" fmla="*/ 4 h 33"/>
              <a:gd name="T24" fmla="*/ 4 w 178"/>
              <a:gd name="T25" fmla="*/ 11 h 33"/>
              <a:gd name="T26" fmla="*/ 4 w 178"/>
              <a:gd name="T27"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33">
                <a:moveTo>
                  <a:pt x="178" y="33"/>
                </a:moveTo>
                <a:cubicBezTo>
                  <a:pt x="0" y="33"/>
                  <a:pt x="0" y="33"/>
                  <a:pt x="0" y="33"/>
                </a:cubicBezTo>
                <a:cubicBezTo>
                  <a:pt x="0" y="11"/>
                  <a:pt x="0" y="11"/>
                  <a:pt x="0" y="11"/>
                </a:cubicBezTo>
                <a:cubicBezTo>
                  <a:pt x="0" y="5"/>
                  <a:pt x="5" y="0"/>
                  <a:pt x="11" y="0"/>
                </a:cubicBezTo>
                <a:cubicBezTo>
                  <a:pt x="167" y="0"/>
                  <a:pt x="167" y="0"/>
                  <a:pt x="167" y="0"/>
                </a:cubicBezTo>
                <a:cubicBezTo>
                  <a:pt x="173" y="0"/>
                  <a:pt x="178" y="5"/>
                  <a:pt x="178" y="11"/>
                </a:cubicBezTo>
                <a:lnTo>
                  <a:pt x="178" y="33"/>
                </a:lnTo>
                <a:close/>
                <a:moveTo>
                  <a:pt x="4" y="29"/>
                </a:moveTo>
                <a:cubicBezTo>
                  <a:pt x="174" y="29"/>
                  <a:pt x="174" y="29"/>
                  <a:pt x="174" y="29"/>
                </a:cubicBezTo>
                <a:cubicBezTo>
                  <a:pt x="174" y="11"/>
                  <a:pt x="174" y="11"/>
                  <a:pt x="174" y="11"/>
                </a:cubicBezTo>
                <a:cubicBezTo>
                  <a:pt x="174" y="7"/>
                  <a:pt x="171" y="4"/>
                  <a:pt x="167" y="4"/>
                </a:cubicBezTo>
                <a:cubicBezTo>
                  <a:pt x="11" y="4"/>
                  <a:pt x="11" y="4"/>
                  <a:pt x="11" y="4"/>
                </a:cubicBezTo>
                <a:cubicBezTo>
                  <a:pt x="7" y="4"/>
                  <a:pt x="4" y="7"/>
                  <a:pt x="4" y="11"/>
                </a:cubicBezTo>
                <a:lnTo>
                  <a:pt x="4" y="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B955827B-336F-A547-9311-8EB6B2D616FA}"/>
              </a:ext>
            </a:extLst>
          </p:cNvPr>
          <p:cNvSpPr>
            <a:spLocks noEditPoints="1"/>
          </p:cNvSpPr>
          <p:nvPr/>
        </p:nvSpPr>
        <p:spPr bwMode="auto">
          <a:xfrm>
            <a:off x="2139483" y="3984172"/>
            <a:ext cx="379482" cy="300372"/>
          </a:xfrm>
          <a:custGeom>
            <a:avLst/>
            <a:gdLst>
              <a:gd name="T0" fmla="*/ 140 w 199"/>
              <a:gd name="T1" fmla="*/ 157 h 157"/>
              <a:gd name="T2" fmla="*/ 59 w 199"/>
              <a:gd name="T3" fmla="*/ 157 h 157"/>
              <a:gd name="T4" fmla="*/ 49 w 199"/>
              <a:gd name="T5" fmla="*/ 148 h 157"/>
              <a:gd name="T6" fmla="*/ 49 w 199"/>
              <a:gd name="T7" fmla="*/ 70 h 157"/>
              <a:gd name="T8" fmla="*/ 40 w 199"/>
              <a:gd name="T9" fmla="*/ 80 h 157"/>
              <a:gd name="T10" fmla="*/ 27 w 199"/>
              <a:gd name="T11" fmla="*/ 80 h 157"/>
              <a:gd name="T12" fmla="*/ 3 w 199"/>
              <a:gd name="T13" fmla="*/ 57 h 157"/>
              <a:gd name="T14" fmla="*/ 0 w 199"/>
              <a:gd name="T15" fmla="*/ 50 h 157"/>
              <a:gd name="T16" fmla="*/ 2 w 199"/>
              <a:gd name="T17" fmla="*/ 44 h 157"/>
              <a:gd name="T18" fmla="*/ 40 w 199"/>
              <a:gd name="T19" fmla="*/ 5 h 157"/>
              <a:gd name="T20" fmla="*/ 48 w 199"/>
              <a:gd name="T21" fmla="*/ 0 h 157"/>
              <a:gd name="T22" fmla="*/ 71 w 199"/>
              <a:gd name="T23" fmla="*/ 0 h 157"/>
              <a:gd name="T24" fmla="*/ 79 w 199"/>
              <a:gd name="T25" fmla="*/ 1 h 157"/>
              <a:gd name="T26" fmla="*/ 81 w 199"/>
              <a:gd name="T27" fmla="*/ 3 h 157"/>
              <a:gd name="T28" fmla="*/ 81 w 199"/>
              <a:gd name="T29" fmla="*/ 4 h 157"/>
              <a:gd name="T30" fmla="*/ 99 w 199"/>
              <a:gd name="T31" fmla="*/ 21 h 157"/>
              <a:gd name="T32" fmla="*/ 118 w 199"/>
              <a:gd name="T33" fmla="*/ 4 h 157"/>
              <a:gd name="T34" fmla="*/ 118 w 199"/>
              <a:gd name="T35" fmla="*/ 3 h 157"/>
              <a:gd name="T36" fmla="*/ 119 w 199"/>
              <a:gd name="T37" fmla="*/ 1 h 157"/>
              <a:gd name="T38" fmla="*/ 127 w 199"/>
              <a:gd name="T39" fmla="*/ 0 h 157"/>
              <a:gd name="T40" fmla="*/ 151 w 199"/>
              <a:gd name="T41" fmla="*/ 0 h 157"/>
              <a:gd name="T42" fmla="*/ 158 w 199"/>
              <a:gd name="T43" fmla="*/ 5 h 157"/>
              <a:gd name="T44" fmla="*/ 196 w 199"/>
              <a:gd name="T45" fmla="*/ 44 h 157"/>
              <a:gd name="T46" fmla="*/ 198 w 199"/>
              <a:gd name="T47" fmla="*/ 50 h 157"/>
              <a:gd name="T48" fmla="*/ 196 w 199"/>
              <a:gd name="T49" fmla="*/ 57 h 157"/>
              <a:gd name="T50" fmla="*/ 172 w 199"/>
              <a:gd name="T51" fmla="*/ 80 h 157"/>
              <a:gd name="T52" fmla="*/ 165 w 199"/>
              <a:gd name="T53" fmla="*/ 83 h 157"/>
              <a:gd name="T54" fmla="*/ 165 w 199"/>
              <a:gd name="T55" fmla="*/ 83 h 157"/>
              <a:gd name="T56" fmla="*/ 159 w 199"/>
              <a:gd name="T57" fmla="*/ 80 h 157"/>
              <a:gd name="T58" fmla="*/ 149 w 199"/>
              <a:gd name="T59" fmla="*/ 70 h 157"/>
              <a:gd name="T60" fmla="*/ 149 w 199"/>
              <a:gd name="T61" fmla="*/ 148 h 157"/>
              <a:gd name="T62" fmla="*/ 140 w 199"/>
              <a:gd name="T63" fmla="*/ 157 h 157"/>
              <a:gd name="T64" fmla="*/ 52 w 199"/>
              <a:gd name="T65" fmla="*/ 59 h 157"/>
              <a:gd name="T66" fmla="*/ 57 w 199"/>
              <a:gd name="T67" fmla="*/ 65 h 157"/>
              <a:gd name="T68" fmla="*/ 57 w 199"/>
              <a:gd name="T69" fmla="*/ 148 h 157"/>
              <a:gd name="T70" fmla="*/ 59 w 199"/>
              <a:gd name="T71" fmla="*/ 149 h 157"/>
              <a:gd name="T72" fmla="*/ 140 w 199"/>
              <a:gd name="T73" fmla="*/ 149 h 157"/>
              <a:gd name="T74" fmla="*/ 141 w 199"/>
              <a:gd name="T75" fmla="*/ 148 h 157"/>
              <a:gd name="T76" fmla="*/ 141 w 199"/>
              <a:gd name="T77" fmla="*/ 65 h 157"/>
              <a:gd name="T78" fmla="*/ 147 w 199"/>
              <a:gd name="T79" fmla="*/ 59 h 157"/>
              <a:gd name="T80" fmla="*/ 152 w 199"/>
              <a:gd name="T81" fmla="*/ 61 h 157"/>
              <a:gd name="T82" fmla="*/ 164 w 199"/>
              <a:gd name="T83" fmla="*/ 74 h 157"/>
              <a:gd name="T84" fmla="*/ 166 w 199"/>
              <a:gd name="T85" fmla="*/ 74 h 157"/>
              <a:gd name="T86" fmla="*/ 190 w 199"/>
              <a:gd name="T87" fmla="*/ 51 h 157"/>
              <a:gd name="T88" fmla="*/ 190 w 199"/>
              <a:gd name="T89" fmla="*/ 50 h 157"/>
              <a:gd name="T90" fmla="*/ 190 w 199"/>
              <a:gd name="T91" fmla="*/ 49 h 157"/>
              <a:gd name="T92" fmla="*/ 153 w 199"/>
              <a:gd name="T93" fmla="*/ 10 h 157"/>
              <a:gd name="T94" fmla="*/ 150 w 199"/>
              <a:gd name="T95" fmla="*/ 8 h 157"/>
              <a:gd name="T96" fmla="*/ 127 w 199"/>
              <a:gd name="T97" fmla="*/ 8 h 157"/>
              <a:gd name="T98" fmla="*/ 125 w 199"/>
              <a:gd name="T99" fmla="*/ 8 h 157"/>
              <a:gd name="T100" fmla="*/ 99 w 199"/>
              <a:gd name="T101" fmla="*/ 29 h 157"/>
              <a:gd name="T102" fmla="*/ 73 w 199"/>
              <a:gd name="T103" fmla="*/ 8 h 157"/>
              <a:gd name="T104" fmla="*/ 71 w 199"/>
              <a:gd name="T105" fmla="*/ 8 h 157"/>
              <a:gd name="T106" fmla="*/ 49 w 199"/>
              <a:gd name="T107" fmla="*/ 8 h 157"/>
              <a:gd name="T108" fmla="*/ 46 w 199"/>
              <a:gd name="T109" fmla="*/ 10 h 157"/>
              <a:gd name="T110" fmla="*/ 8 w 199"/>
              <a:gd name="T111" fmla="*/ 49 h 157"/>
              <a:gd name="T112" fmla="*/ 8 w 199"/>
              <a:gd name="T113" fmla="*/ 50 h 157"/>
              <a:gd name="T114" fmla="*/ 8 w 199"/>
              <a:gd name="T115" fmla="*/ 51 h 157"/>
              <a:gd name="T116" fmla="*/ 32 w 199"/>
              <a:gd name="T117" fmla="*/ 74 h 157"/>
              <a:gd name="T118" fmla="*/ 34 w 199"/>
              <a:gd name="T119" fmla="*/ 74 h 157"/>
              <a:gd name="T120" fmla="*/ 47 w 199"/>
              <a:gd name="T121" fmla="*/ 61 h 157"/>
              <a:gd name="T122" fmla="*/ 52 w 199"/>
              <a:gd name="T123" fmla="*/ 5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157">
                <a:moveTo>
                  <a:pt x="140" y="157"/>
                </a:moveTo>
                <a:cubicBezTo>
                  <a:pt x="59" y="157"/>
                  <a:pt x="59" y="157"/>
                  <a:pt x="59" y="157"/>
                </a:cubicBezTo>
                <a:cubicBezTo>
                  <a:pt x="54" y="157"/>
                  <a:pt x="49" y="153"/>
                  <a:pt x="49" y="148"/>
                </a:cubicBezTo>
                <a:cubicBezTo>
                  <a:pt x="49" y="70"/>
                  <a:pt x="49" y="70"/>
                  <a:pt x="49" y="70"/>
                </a:cubicBezTo>
                <a:cubicBezTo>
                  <a:pt x="40" y="80"/>
                  <a:pt x="40" y="80"/>
                  <a:pt x="40" y="80"/>
                </a:cubicBezTo>
                <a:cubicBezTo>
                  <a:pt x="36" y="83"/>
                  <a:pt x="30" y="83"/>
                  <a:pt x="27" y="80"/>
                </a:cubicBezTo>
                <a:cubicBezTo>
                  <a:pt x="3" y="57"/>
                  <a:pt x="3" y="57"/>
                  <a:pt x="3" y="57"/>
                </a:cubicBezTo>
                <a:cubicBezTo>
                  <a:pt x="1" y="55"/>
                  <a:pt x="0" y="53"/>
                  <a:pt x="0" y="50"/>
                </a:cubicBezTo>
                <a:cubicBezTo>
                  <a:pt x="0" y="48"/>
                  <a:pt x="1" y="46"/>
                  <a:pt x="2" y="44"/>
                </a:cubicBezTo>
                <a:cubicBezTo>
                  <a:pt x="40" y="5"/>
                  <a:pt x="40" y="5"/>
                  <a:pt x="40" y="5"/>
                </a:cubicBezTo>
                <a:cubicBezTo>
                  <a:pt x="45" y="0"/>
                  <a:pt x="47" y="0"/>
                  <a:pt x="48" y="0"/>
                </a:cubicBezTo>
                <a:cubicBezTo>
                  <a:pt x="71" y="0"/>
                  <a:pt x="71" y="0"/>
                  <a:pt x="71" y="0"/>
                </a:cubicBezTo>
                <a:cubicBezTo>
                  <a:pt x="77" y="0"/>
                  <a:pt x="78" y="0"/>
                  <a:pt x="79" y="1"/>
                </a:cubicBezTo>
                <a:cubicBezTo>
                  <a:pt x="81" y="3"/>
                  <a:pt x="81" y="3"/>
                  <a:pt x="81" y="3"/>
                </a:cubicBezTo>
                <a:cubicBezTo>
                  <a:pt x="81" y="4"/>
                  <a:pt x="81" y="4"/>
                  <a:pt x="81" y="4"/>
                </a:cubicBezTo>
                <a:cubicBezTo>
                  <a:pt x="81" y="14"/>
                  <a:pt x="88" y="21"/>
                  <a:pt x="99" y="21"/>
                </a:cubicBezTo>
                <a:cubicBezTo>
                  <a:pt x="110" y="21"/>
                  <a:pt x="118" y="14"/>
                  <a:pt x="118" y="4"/>
                </a:cubicBezTo>
                <a:cubicBezTo>
                  <a:pt x="118" y="3"/>
                  <a:pt x="118" y="3"/>
                  <a:pt x="118" y="3"/>
                </a:cubicBezTo>
                <a:cubicBezTo>
                  <a:pt x="119" y="1"/>
                  <a:pt x="119" y="1"/>
                  <a:pt x="119" y="1"/>
                </a:cubicBezTo>
                <a:cubicBezTo>
                  <a:pt x="120" y="0"/>
                  <a:pt x="121" y="0"/>
                  <a:pt x="127" y="0"/>
                </a:cubicBezTo>
                <a:cubicBezTo>
                  <a:pt x="151" y="0"/>
                  <a:pt x="151" y="0"/>
                  <a:pt x="151" y="0"/>
                </a:cubicBezTo>
                <a:cubicBezTo>
                  <a:pt x="152" y="0"/>
                  <a:pt x="153" y="0"/>
                  <a:pt x="158" y="5"/>
                </a:cubicBezTo>
                <a:cubicBezTo>
                  <a:pt x="196" y="44"/>
                  <a:pt x="196" y="44"/>
                  <a:pt x="196" y="44"/>
                </a:cubicBezTo>
                <a:cubicBezTo>
                  <a:pt x="198" y="46"/>
                  <a:pt x="199" y="48"/>
                  <a:pt x="198" y="50"/>
                </a:cubicBezTo>
                <a:cubicBezTo>
                  <a:pt x="198" y="53"/>
                  <a:pt x="197" y="55"/>
                  <a:pt x="196" y="57"/>
                </a:cubicBezTo>
                <a:cubicBezTo>
                  <a:pt x="172" y="80"/>
                  <a:pt x="172" y="80"/>
                  <a:pt x="172" y="80"/>
                </a:cubicBezTo>
                <a:cubicBezTo>
                  <a:pt x="170" y="82"/>
                  <a:pt x="168" y="83"/>
                  <a:pt x="165" y="83"/>
                </a:cubicBezTo>
                <a:cubicBezTo>
                  <a:pt x="165" y="83"/>
                  <a:pt x="165" y="83"/>
                  <a:pt x="165" y="83"/>
                </a:cubicBezTo>
                <a:cubicBezTo>
                  <a:pt x="163" y="83"/>
                  <a:pt x="160" y="82"/>
                  <a:pt x="159" y="80"/>
                </a:cubicBezTo>
                <a:cubicBezTo>
                  <a:pt x="149" y="70"/>
                  <a:pt x="149" y="70"/>
                  <a:pt x="149" y="70"/>
                </a:cubicBezTo>
                <a:cubicBezTo>
                  <a:pt x="149" y="148"/>
                  <a:pt x="149" y="148"/>
                  <a:pt x="149" y="148"/>
                </a:cubicBezTo>
                <a:cubicBezTo>
                  <a:pt x="149" y="153"/>
                  <a:pt x="145" y="157"/>
                  <a:pt x="140" y="157"/>
                </a:cubicBezTo>
                <a:close/>
                <a:moveTo>
                  <a:pt x="52" y="59"/>
                </a:moveTo>
                <a:cubicBezTo>
                  <a:pt x="54" y="59"/>
                  <a:pt x="57" y="61"/>
                  <a:pt x="57" y="65"/>
                </a:cubicBezTo>
                <a:cubicBezTo>
                  <a:pt x="57" y="148"/>
                  <a:pt x="57" y="148"/>
                  <a:pt x="57" y="148"/>
                </a:cubicBezTo>
                <a:cubicBezTo>
                  <a:pt x="57" y="149"/>
                  <a:pt x="58" y="149"/>
                  <a:pt x="59" y="149"/>
                </a:cubicBezTo>
                <a:cubicBezTo>
                  <a:pt x="140" y="149"/>
                  <a:pt x="140" y="149"/>
                  <a:pt x="140" y="149"/>
                </a:cubicBezTo>
                <a:cubicBezTo>
                  <a:pt x="140" y="149"/>
                  <a:pt x="141" y="149"/>
                  <a:pt x="141" y="148"/>
                </a:cubicBezTo>
                <a:cubicBezTo>
                  <a:pt x="141" y="65"/>
                  <a:pt x="141" y="65"/>
                  <a:pt x="141" y="65"/>
                </a:cubicBezTo>
                <a:cubicBezTo>
                  <a:pt x="141" y="61"/>
                  <a:pt x="144" y="59"/>
                  <a:pt x="147" y="59"/>
                </a:cubicBezTo>
                <a:cubicBezTo>
                  <a:pt x="148" y="59"/>
                  <a:pt x="150" y="59"/>
                  <a:pt x="152" y="61"/>
                </a:cubicBezTo>
                <a:cubicBezTo>
                  <a:pt x="164" y="74"/>
                  <a:pt x="164" y="74"/>
                  <a:pt x="164" y="74"/>
                </a:cubicBezTo>
                <a:cubicBezTo>
                  <a:pt x="165" y="75"/>
                  <a:pt x="166" y="75"/>
                  <a:pt x="166" y="74"/>
                </a:cubicBezTo>
                <a:cubicBezTo>
                  <a:pt x="190" y="51"/>
                  <a:pt x="190" y="51"/>
                  <a:pt x="190" y="51"/>
                </a:cubicBezTo>
                <a:cubicBezTo>
                  <a:pt x="190" y="51"/>
                  <a:pt x="190" y="50"/>
                  <a:pt x="190" y="50"/>
                </a:cubicBezTo>
                <a:cubicBezTo>
                  <a:pt x="190" y="50"/>
                  <a:pt x="190" y="50"/>
                  <a:pt x="190" y="49"/>
                </a:cubicBezTo>
                <a:cubicBezTo>
                  <a:pt x="153" y="10"/>
                  <a:pt x="153" y="10"/>
                  <a:pt x="153" y="10"/>
                </a:cubicBezTo>
                <a:cubicBezTo>
                  <a:pt x="151" y="9"/>
                  <a:pt x="150" y="8"/>
                  <a:pt x="150" y="8"/>
                </a:cubicBezTo>
                <a:cubicBezTo>
                  <a:pt x="127" y="8"/>
                  <a:pt x="127" y="8"/>
                  <a:pt x="127" y="8"/>
                </a:cubicBezTo>
                <a:cubicBezTo>
                  <a:pt x="126" y="8"/>
                  <a:pt x="126" y="8"/>
                  <a:pt x="125" y="8"/>
                </a:cubicBezTo>
                <a:cubicBezTo>
                  <a:pt x="124" y="20"/>
                  <a:pt x="113" y="29"/>
                  <a:pt x="99" y="29"/>
                </a:cubicBezTo>
                <a:cubicBezTo>
                  <a:pt x="85" y="29"/>
                  <a:pt x="74" y="20"/>
                  <a:pt x="73" y="8"/>
                </a:cubicBezTo>
                <a:cubicBezTo>
                  <a:pt x="72" y="8"/>
                  <a:pt x="72" y="8"/>
                  <a:pt x="71" y="8"/>
                </a:cubicBezTo>
                <a:cubicBezTo>
                  <a:pt x="49" y="8"/>
                  <a:pt x="49" y="8"/>
                  <a:pt x="49" y="8"/>
                </a:cubicBezTo>
                <a:cubicBezTo>
                  <a:pt x="48" y="8"/>
                  <a:pt x="47" y="9"/>
                  <a:pt x="46" y="10"/>
                </a:cubicBezTo>
                <a:cubicBezTo>
                  <a:pt x="8" y="49"/>
                  <a:pt x="8" y="49"/>
                  <a:pt x="8" y="49"/>
                </a:cubicBezTo>
                <a:cubicBezTo>
                  <a:pt x="8" y="50"/>
                  <a:pt x="8" y="50"/>
                  <a:pt x="8" y="50"/>
                </a:cubicBezTo>
                <a:cubicBezTo>
                  <a:pt x="8" y="50"/>
                  <a:pt x="8" y="51"/>
                  <a:pt x="8" y="51"/>
                </a:cubicBezTo>
                <a:cubicBezTo>
                  <a:pt x="32" y="74"/>
                  <a:pt x="32" y="74"/>
                  <a:pt x="32" y="74"/>
                </a:cubicBezTo>
                <a:cubicBezTo>
                  <a:pt x="33" y="75"/>
                  <a:pt x="33" y="75"/>
                  <a:pt x="34" y="74"/>
                </a:cubicBezTo>
                <a:cubicBezTo>
                  <a:pt x="47" y="61"/>
                  <a:pt x="47" y="61"/>
                  <a:pt x="47" y="61"/>
                </a:cubicBezTo>
                <a:cubicBezTo>
                  <a:pt x="49" y="59"/>
                  <a:pt x="51" y="59"/>
                  <a:pt x="52"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E66F18C4-B238-AC47-89B8-97ABDA317077}"/>
              </a:ext>
            </a:extLst>
          </p:cNvPr>
          <p:cNvSpPr>
            <a:spLocks noEditPoints="1"/>
          </p:cNvSpPr>
          <p:nvPr/>
        </p:nvSpPr>
        <p:spPr bwMode="auto">
          <a:xfrm>
            <a:off x="2919461" y="3976756"/>
            <a:ext cx="312733" cy="315205"/>
          </a:xfrm>
          <a:custGeom>
            <a:avLst/>
            <a:gdLst>
              <a:gd name="T0" fmla="*/ 67 w 164"/>
              <a:gd name="T1" fmla="*/ 164 h 165"/>
              <a:gd name="T2" fmla="*/ 33 w 164"/>
              <a:gd name="T3" fmla="*/ 155 h 165"/>
              <a:gd name="T4" fmla="*/ 22 w 164"/>
              <a:gd name="T5" fmla="*/ 158 h 165"/>
              <a:gd name="T6" fmla="*/ 11 w 164"/>
              <a:gd name="T7" fmla="*/ 154 h 165"/>
              <a:gd name="T8" fmla="*/ 0 w 164"/>
              <a:gd name="T9" fmla="*/ 87 h 165"/>
              <a:gd name="T10" fmla="*/ 25 w 164"/>
              <a:gd name="T11" fmla="*/ 63 h 165"/>
              <a:gd name="T12" fmla="*/ 33 w 164"/>
              <a:gd name="T13" fmla="*/ 66 h 165"/>
              <a:gd name="T14" fmla="*/ 54 w 164"/>
              <a:gd name="T15" fmla="*/ 53 h 165"/>
              <a:gd name="T16" fmla="*/ 68 w 164"/>
              <a:gd name="T17" fmla="*/ 36 h 165"/>
              <a:gd name="T18" fmla="*/ 75 w 164"/>
              <a:gd name="T19" fmla="*/ 23 h 165"/>
              <a:gd name="T20" fmla="*/ 80 w 164"/>
              <a:gd name="T21" fmla="*/ 13 h 165"/>
              <a:gd name="T22" fmla="*/ 97 w 164"/>
              <a:gd name="T23" fmla="*/ 0 h 165"/>
              <a:gd name="T24" fmla="*/ 107 w 164"/>
              <a:gd name="T25" fmla="*/ 38 h 165"/>
              <a:gd name="T26" fmla="*/ 98 w 164"/>
              <a:gd name="T27" fmla="*/ 56 h 165"/>
              <a:gd name="T28" fmla="*/ 99 w 164"/>
              <a:gd name="T29" fmla="*/ 59 h 165"/>
              <a:gd name="T30" fmla="*/ 115 w 164"/>
              <a:gd name="T31" fmla="*/ 58 h 165"/>
              <a:gd name="T32" fmla="*/ 164 w 164"/>
              <a:gd name="T33" fmla="*/ 74 h 165"/>
              <a:gd name="T34" fmla="*/ 157 w 164"/>
              <a:gd name="T35" fmla="*/ 99 h 165"/>
              <a:gd name="T36" fmla="*/ 148 w 164"/>
              <a:gd name="T37" fmla="*/ 124 h 165"/>
              <a:gd name="T38" fmla="*/ 135 w 164"/>
              <a:gd name="T39" fmla="*/ 148 h 165"/>
              <a:gd name="T40" fmla="*/ 104 w 164"/>
              <a:gd name="T41" fmla="*/ 165 h 165"/>
              <a:gd name="T42" fmla="*/ 38 w 164"/>
              <a:gd name="T43" fmla="*/ 146 h 165"/>
              <a:gd name="T44" fmla="*/ 68 w 164"/>
              <a:gd name="T45" fmla="*/ 156 h 165"/>
              <a:gd name="T46" fmla="*/ 104 w 164"/>
              <a:gd name="T47" fmla="*/ 157 h 165"/>
              <a:gd name="T48" fmla="*/ 127 w 164"/>
              <a:gd name="T49" fmla="*/ 148 h 165"/>
              <a:gd name="T50" fmla="*/ 119 w 164"/>
              <a:gd name="T51" fmla="*/ 132 h 165"/>
              <a:gd name="T52" fmla="*/ 140 w 164"/>
              <a:gd name="T53" fmla="*/ 124 h 165"/>
              <a:gd name="T54" fmla="*/ 132 w 164"/>
              <a:gd name="T55" fmla="*/ 107 h 165"/>
              <a:gd name="T56" fmla="*/ 149 w 164"/>
              <a:gd name="T57" fmla="*/ 99 h 165"/>
              <a:gd name="T58" fmla="*/ 141 w 164"/>
              <a:gd name="T59" fmla="*/ 83 h 165"/>
              <a:gd name="T60" fmla="*/ 156 w 164"/>
              <a:gd name="T61" fmla="*/ 74 h 165"/>
              <a:gd name="T62" fmla="*/ 115 w 164"/>
              <a:gd name="T63" fmla="*/ 66 h 165"/>
              <a:gd name="T64" fmla="*/ 99 w 164"/>
              <a:gd name="T65" fmla="*/ 67 h 165"/>
              <a:gd name="T66" fmla="*/ 92 w 164"/>
              <a:gd name="T67" fmla="*/ 64 h 165"/>
              <a:gd name="T68" fmla="*/ 97 w 164"/>
              <a:gd name="T69" fmla="*/ 41 h 165"/>
              <a:gd name="T70" fmla="*/ 103 w 164"/>
              <a:gd name="T71" fmla="*/ 11 h 165"/>
              <a:gd name="T72" fmla="*/ 87 w 164"/>
              <a:gd name="T73" fmla="*/ 17 h 165"/>
              <a:gd name="T74" fmla="*/ 83 w 164"/>
              <a:gd name="T75" fmla="*/ 26 h 165"/>
              <a:gd name="T76" fmla="*/ 75 w 164"/>
              <a:gd name="T77" fmla="*/ 41 h 165"/>
              <a:gd name="T78" fmla="*/ 60 w 164"/>
              <a:gd name="T79" fmla="*/ 59 h 165"/>
              <a:gd name="T80" fmla="*/ 30 w 164"/>
              <a:gd name="T81" fmla="*/ 73 h 165"/>
              <a:gd name="T82" fmla="*/ 25 w 164"/>
              <a:gd name="T83" fmla="*/ 71 h 165"/>
              <a:gd name="T84" fmla="*/ 15 w 164"/>
              <a:gd name="T85" fmla="*/ 74 h 165"/>
              <a:gd name="T86" fmla="*/ 8 w 164"/>
              <a:gd name="T87" fmla="*/ 133 h 165"/>
              <a:gd name="T88" fmla="*/ 22 w 164"/>
              <a:gd name="T89" fmla="*/ 150 h 165"/>
              <a:gd name="T90" fmla="*/ 27 w 164"/>
              <a:gd name="T91" fmla="*/ 149 h 165"/>
              <a:gd name="T92" fmla="*/ 38 w 164"/>
              <a:gd name="T93" fmla="*/ 14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5">
                <a:moveTo>
                  <a:pt x="89" y="165"/>
                </a:moveTo>
                <a:cubicBezTo>
                  <a:pt x="80" y="165"/>
                  <a:pt x="73" y="165"/>
                  <a:pt x="67" y="164"/>
                </a:cubicBezTo>
                <a:cubicBezTo>
                  <a:pt x="61" y="163"/>
                  <a:pt x="56" y="161"/>
                  <a:pt x="52" y="159"/>
                </a:cubicBezTo>
                <a:cubicBezTo>
                  <a:pt x="45" y="156"/>
                  <a:pt x="39" y="153"/>
                  <a:pt x="33" y="155"/>
                </a:cubicBezTo>
                <a:cubicBezTo>
                  <a:pt x="32" y="155"/>
                  <a:pt x="31" y="156"/>
                  <a:pt x="30" y="156"/>
                </a:cubicBezTo>
                <a:cubicBezTo>
                  <a:pt x="28" y="157"/>
                  <a:pt x="26" y="158"/>
                  <a:pt x="22" y="158"/>
                </a:cubicBezTo>
                <a:cubicBezTo>
                  <a:pt x="22" y="158"/>
                  <a:pt x="22" y="158"/>
                  <a:pt x="22" y="158"/>
                </a:cubicBezTo>
                <a:cubicBezTo>
                  <a:pt x="18" y="158"/>
                  <a:pt x="14" y="157"/>
                  <a:pt x="11" y="154"/>
                </a:cubicBezTo>
                <a:cubicBezTo>
                  <a:pt x="4" y="149"/>
                  <a:pt x="0" y="141"/>
                  <a:pt x="0" y="133"/>
                </a:cubicBezTo>
                <a:cubicBezTo>
                  <a:pt x="0" y="87"/>
                  <a:pt x="0" y="87"/>
                  <a:pt x="0" y="87"/>
                </a:cubicBezTo>
                <a:cubicBezTo>
                  <a:pt x="0" y="79"/>
                  <a:pt x="4" y="72"/>
                  <a:pt x="10" y="67"/>
                </a:cubicBezTo>
                <a:cubicBezTo>
                  <a:pt x="15" y="64"/>
                  <a:pt x="21" y="62"/>
                  <a:pt x="25" y="63"/>
                </a:cubicBezTo>
                <a:cubicBezTo>
                  <a:pt x="28" y="63"/>
                  <a:pt x="30" y="64"/>
                  <a:pt x="32" y="65"/>
                </a:cubicBezTo>
                <a:cubicBezTo>
                  <a:pt x="32" y="65"/>
                  <a:pt x="33" y="65"/>
                  <a:pt x="33" y="66"/>
                </a:cubicBezTo>
                <a:cubicBezTo>
                  <a:pt x="34" y="66"/>
                  <a:pt x="34" y="66"/>
                  <a:pt x="35" y="66"/>
                </a:cubicBezTo>
                <a:cubicBezTo>
                  <a:pt x="41" y="66"/>
                  <a:pt x="50" y="57"/>
                  <a:pt x="54" y="53"/>
                </a:cubicBezTo>
                <a:cubicBezTo>
                  <a:pt x="55" y="52"/>
                  <a:pt x="55" y="52"/>
                  <a:pt x="55" y="52"/>
                </a:cubicBezTo>
                <a:cubicBezTo>
                  <a:pt x="60" y="48"/>
                  <a:pt x="64" y="42"/>
                  <a:pt x="68" y="36"/>
                </a:cubicBezTo>
                <a:cubicBezTo>
                  <a:pt x="69" y="34"/>
                  <a:pt x="70" y="33"/>
                  <a:pt x="71" y="31"/>
                </a:cubicBezTo>
                <a:cubicBezTo>
                  <a:pt x="73" y="29"/>
                  <a:pt x="74" y="26"/>
                  <a:pt x="75" y="23"/>
                </a:cubicBezTo>
                <a:cubicBezTo>
                  <a:pt x="76" y="21"/>
                  <a:pt x="77" y="18"/>
                  <a:pt x="79" y="16"/>
                </a:cubicBezTo>
                <a:cubicBezTo>
                  <a:pt x="79" y="15"/>
                  <a:pt x="79" y="14"/>
                  <a:pt x="80" y="13"/>
                </a:cubicBezTo>
                <a:cubicBezTo>
                  <a:pt x="82" y="10"/>
                  <a:pt x="84" y="6"/>
                  <a:pt x="88" y="3"/>
                </a:cubicBezTo>
                <a:cubicBezTo>
                  <a:pt x="90" y="1"/>
                  <a:pt x="94" y="0"/>
                  <a:pt x="97" y="0"/>
                </a:cubicBezTo>
                <a:cubicBezTo>
                  <a:pt x="102" y="0"/>
                  <a:pt x="106" y="2"/>
                  <a:pt x="109" y="6"/>
                </a:cubicBezTo>
                <a:cubicBezTo>
                  <a:pt x="117" y="15"/>
                  <a:pt x="112" y="28"/>
                  <a:pt x="107" y="38"/>
                </a:cubicBezTo>
                <a:cubicBezTo>
                  <a:pt x="106" y="40"/>
                  <a:pt x="105" y="43"/>
                  <a:pt x="103" y="45"/>
                </a:cubicBezTo>
                <a:cubicBezTo>
                  <a:pt x="101" y="49"/>
                  <a:pt x="98" y="52"/>
                  <a:pt x="98" y="56"/>
                </a:cubicBezTo>
                <a:cubicBezTo>
                  <a:pt x="98" y="58"/>
                  <a:pt x="98" y="59"/>
                  <a:pt x="98" y="59"/>
                </a:cubicBezTo>
                <a:cubicBezTo>
                  <a:pt x="99" y="59"/>
                  <a:pt x="99" y="59"/>
                  <a:pt x="99" y="59"/>
                </a:cubicBezTo>
                <a:cubicBezTo>
                  <a:pt x="102" y="59"/>
                  <a:pt x="104" y="59"/>
                  <a:pt x="107" y="59"/>
                </a:cubicBezTo>
                <a:cubicBezTo>
                  <a:pt x="110" y="58"/>
                  <a:pt x="113" y="58"/>
                  <a:pt x="115" y="58"/>
                </a:cubicBezTo>
                <a:cubicBezTo>
                  <a:pt x="147" y="58"/>
                  <a:pt x="147" y="58"/>
                  <a:pt x="147" y="58"/>
                </a:cubicBezTo>
                <a:cubicBezTo>
                  <a:pt x="156" y="58"/>
                  <a:pt x="164" y="66"/>
                  <a:pt x="164" y="74"/>
                </a:cubicBezTo>
                <a:cubicBezTo>
                  <a:pt x="164" y="81"/>
                  <a:pt x="160" y="87"/>
                  <a:pt x="154" y="89"/>
                </a:cubicBezTo>
                <a:cubicBezTo>
                  <a:pt x="156" y="92"/>
                  <a:pt x="157" y="95"/>
                  <a:pt x="157" y="99"/>
                </a:cubicBezTo>
                <a:cubicBezTo>
                  <a:pt x="157" y="106"/>
                  <a:pt x="152" y="113"/>
                  <a:pt x="145" y="115"/>
                </a:cubicBezTo>
                <a:cubicBezTo>
                  <a:pt x="147" y="117"/>
                  <a:pt x="148" y="120"/>
                  <a:pt x="148" y="124"/>
                </a:cubicBezTo>
                <a:cubicBezTo>
                  <a:pt x="148" y="132"/>
                  <a:pt x="141" y="139"/>
                  <a:pt x="133" y="140"/>
                </a:cubicBezTo>
                <a:cubicBezTo>
                  <a:pt x="134" y="142"/>
                  <a:pt x="135" y="145"/>
                  <a:pt x="135" y="148"/>
                </a:cubicBezTo>
                <a:cubicBezTo>
                  <a:pt x="135" y="157"/>
                  <a:pt x="128" y="164"/>
                  <a:pt x="119" y="164"/>
                </a:cubicBezTo>
                <a:cubicBezTo>
                  <a:pt x="114" y="164"/>
                  <a:pt x="109" y="165"/>
                  <a:pt x="104" y="165"/>
                </a:cubicBezTo>
                <a:cubicBezTo>
                  <a:pt x="99" y="165"/>
                  <a:pt x="94" y="165"/>
                  <a:pt x="89" y="165"/>
                </a:cubicBezTo>
                <a:close/>
                <a:moveTo>
                  <a:pt x="38" y="146"/>
                </a:moveTo>
                <a:cubicBezTo>
                  <a:pt x="44" y="146"/>
                  <a:pt x="50" y="149"/>
                  <a:pt x="55" y="151"/>
                </a:cubicBezTo>
                <a:cubicBezTo>
                  <a:pt x="59" y="153"/>
                  <a:pt x="64" y="155"/>
                  <a:pt x="68" y="156"/>
                </a:cubicBezTo>
                <a:cubicBezTo>
                  <a:pt x="74" y="157"/>
                  <a:pt x="81" y="157"/>
                  <a:pt x="89" y="157"/>
                </a:cubicBezTo>
                <a:cubicBezTo>
                  <a:pt x="94" y="157"/>
                  <a:pt x="99" y="157"/>
                  <a:pt x="104" y="157"/>
                </a:cubicBezTo>
                <a:cubicBezTo>
                  <a:pt x="109" y="157"/>
                  <a:pt x="114" y="156"/>
                  <a:pt x="119" y="156"/>
                </a:cubicBezTo>
                <a:cubicBezTo>
                  <a:pt x="123" y="156"/>
                  <a:pt x="127" y="153"/>
                  <a:pt x="127" y="148"/>
                </a:cubicBezTo>
                <a:cubicBezTo>
                  <a:pt x="127" y="144"/>
                  <a:pt x="123" y="140"/>
                  <a:pt x="119" y="140"/>
                </a:cubicBezTo>
                <a:cubicBezTo>
                  <a:pt x="119" y="132"/>
                  <a:pt x="119" y="132"/>
                  <a:pt x="119" y="132"/>
                </a:cubicBezTo>
                <a:cubicBezTo>
                  <a:pt x="132" y="132"/>
                  <a:pt x="132" y="132"/>
                  <a:pt x="132" y="132"/>
                </a:cubicBezTo>
                <a:cubicBezTo>
                  <a:pt x="136" y="132"/>
                  <a:pt x="140" y="128"/>
                  <a:pt x="140" y="124"/>
                </a:cubicBezTo>
                <a:cubicBezTo>
                  <a:pt x="140" y="119"/>
                  <a:pt x="136" y="115"/>
                  <a:pt x="132" y="115"/>
                </a:cubicBezTo>
                <a:cubicBezTo>
                  <a:pt x="132" y="107"/>
                  <a:pt x="132" y="107"/>
                  <a:pt x="132" y="107"/>
                </a:cubicBezTo>
                <a:cubicBezTo>
                  <a:pt x="141" y="107"/>
                  <a:pt x="141" y="107"/>
                  <a:pt x="141" y="107"/>
                </a:cubicBezTo>
                <a:cubicBezTo>
                  <a:pt x="146" y="107"/>
                  <a:pt x="149" y="104"/>
                  <a:pt x="149" y="99"/>
                </a:cubicBezTo>
                <a:cubicBezTo>
                  <a:pt x="149" y="94"/>
                  <a:pt x="146" y="91"/>
                  <a:pt x="141" y="91"/>
                </a:cubicBezTo>
                <a:cubicBezTo>
                  <a:pt x="141" y="83"/>
                  <a:pt x="141" y="83"/>
                  <a:pt x="141" y="83"/>
                </a:cubicBezTo>
                <a:cubicBezTo>
                  <a:pt x="147" y="83"/>
                  <a:pt x="147" y="83"/>
                  <a:pt x="147" y="83"/>
                </a:cubicBezTo>
                <a:cubicBezTo>
                  <a:pt x="152" y="83"/>
                  <a:pt x="156" y="79"/>
                  <a:pt x="156" y="74"/>
                </a:cubicBezTo>
                <a:cubicBezTo>
                  <a:pt x="156" y="70"/>
                  <a:pt x="152" y="66"/>
                  <a:pt x="147" y="66"/>
                </a:cubicBezTo>
                <a:cubicBezTo>
                  <a:pt x="115" y="66"/>
                  <a:pt x="115" y="66"/>
                  <a:pt x="115" y="66"/>
                </a:cubicBezTo>
                <a:cubicBezTo>
                  <a:pt x="113" y="66"/>
                  <a:pt x="110" y="66"/>
                  <a:pt x="107" y="67"/>
                </a:cubicBezTo>
                <a:cubicBezTo>
                  <a:pt x="105" y="67"/>
                  <a:pt x="102" y="67"/>
                  <a:pt x="99" y="67"/>
                </a:cubicBezTo>
                <a:cubicBezTo>
                  <a:pt x="98" y="67"/>
                  <a:pt x="98" y="67"/>
                  <a:pt x="98" y="67"/>
                </a:cubicBezTo>
                <a:cubicBezTo>
                  <a:pt x="95" y="67"/>
                  <a:pt x="93" y="65"/>
                  <a:pt x="92" y="64"/>
                </a:cubicBezTo>
                <a:cubicBezTo>
                  <a:pt x="90" y="62"/>
                  <a:pt x="89" y="59"/>
                  <a:pt x="90" y="55"/>
                </a:cubicBezTo>
                <a:cubicBezTo>
                  <a:pt x="91" y="50"/>
                  <a:pt x="94" y="45"/>
                  <a:pt x="97" y="41"/>
                </a:cubicBezTo>
                <a:cubicBezTo>
                  <a:pt x="98" y="38"/>
                  <a:pt x="99" y="36"/>
                  <a:pt x="100" y="34"/>
                </a:cubicBezTo>
                <a:cubicBezTo>
                  <a:pt x="104" y="26"/>
                  <a:pt x="108" y="16"/>
                  <a:pt x="103" y="11"/>
                </a:cubicBezTo>
                <a:cubicBezTo>
                  <a:pt x="101" y="8"/>
                  <a:pt x="96" y="7"/>
                  <a:pt x="92" y="10"/>
                </a:cubicBezTo>
                <a:cubicBezTo>
                  <a:pt x="90" y="11"/>
                  <a:pt x="89" y="14"/>
                  <a:pt x="87" y="17"/>
                </a:cubicBezTo>
                <a:cubicBezTo>
                  <a:pt x="87" y="18"/>
                  <a:pt x="86" y="19"/>
                  <a:pt x="86" y="20"/>
                </a:cubicBezTo>
                <a:cubicBezTo>
                  <a:pt x="85" y="22"/>
                  <a:pt x="84" y="24"/>
                  <a:pt x="83" y="26"/>
                </a:cubicBezTo>
                <a:cubicBezTo>
                  <a:pt x="82" y="29"/>
                  <a:pt x="80" y="33"/>
                  <a:pt x="78" y="36"/>
                </a:cubicBezTo>
                <a:cubicBezTo>
                  <a:pt x="77" y="37"/>
                  <a:pt x="76" y="39"/>
                  <a:pt x="75" y="41"/>
                </a:cubicBezTo>
                <a:cubicBezTo>
                  <a:pt x="71" y="47"/>
                  <a:pt x="66" y="53"/>
                  <a:pt x="61" y="58"/>
                </a:cubicBezTo>
                <a:cubicBezTo>
                  <a:pt x="60" y="59"/>
                  <a:pt x="60" y="59"/>
                  <a:pt x="60" y="59"/>
                </a:cubicBezTo>
                <a:cubicBezTo>
                  <a:pt x="52" y="66"/>
                  <a:pt x="43" y="74"/>
                  <a:pt x="35" y="74"/>
                </a:cubicBezTo>
                <a:cubicBezTo>
                  <a:pt x="33" y="74"/>
                  <a:pt x="31" y="74"/>
                  <a:pt x="30" y="73"/>
                </a:cubicBezTo>
                <a:cubicBezTo>
                  <a:pt x="29" y="72"/>
                  <a:pt x="28" y="72"/>
                  <a:pt x="28" y="72"/>
                </a:cubicBezTo>
                <a:cubicBezTo>
                  <a:pt x="26" y="71"/>
                  <a:pt x="26" y="71"/>
                  <a:pt x="25" y="71"/>
                </a:cubicBezTo>
                <a:cubicBezTo>
                  <a:pt x="25" y="71"/>
                  <a:pt x="25" y="71"/>
                  <a:pt x="25" y="71"/>
                </a:cubicBezTo>
                <a:cubicBezTo>
                  <a:pt x="22" y="71"/>
                  <a:pt x="18" y="72"/>
                  <a:pt x="15" y="74"/>
                </a:cubicBezTo>
                <a:cubicBezTo>
                  <a:pt x="10" y="77"/>
                  <a:pt x="8" y="82"/>
                  <a:pt x="8" y="87"/>
                </a:cubicBezTo>
                <a:cubicBezTo>
                  <a:pt x="8" y="133"/>
                  <a:pt x="8" y="133"/>
                  <a:pt x="8" y="133"/>
                </a:cubicBezTo>
                <a:cubicBezTo>
                  <a:pt x="8" y="138"/>
                  <a:pt x="11" y="144"/>
                  <a:pt x="15" y="148"/>
                </a:cubicBezTo>
                <a:cubicBezTo>
                  <a:pt x="17" y="149"/>
                  <a:pt x="20" y="150"/>
                  <a:pt x="22" y="150"/>
                </a:cubicBezTo>
                <a:cubicBezTo>
                  <a:pt x="22" y="150"/>
                  <a:pt x="22" y="150"/>
                  <a:pt x="22" y="150"/>
                </a:cubicBezTo>
                <a:cubicBezTo>
                  <a:pt x="24" y="150"/>
                  <a:pt x="25" y="150"/>
                  <a:pt x="27" y="149"/>
                </a:cubicBezTo>
                <a:cubicBezTo>
                  <a:pt x="28" y="148"/>
                  <a:pt x="29" y="148"/>
                  <a:pt x="31" y="147"/>
                </a:cubicBezTo>
                <a:cubicBezTo>
                  <a:pt x="33" y="147"/>
                  <a:pt x="35" y="146"/>
                  <a:pt x="38" y="14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E8DD23C9-1F1B-4E4D-9218-C45114AC06B4}"/>
              </a:ext>
            </a:extLst>
          </p:cNvPr>
          <p:cNvSpPr>
            <a:spLocks/>
          </p:cNvSpPr>
          <p:nvPr/>
        </p:nvSpPr>
        <p:spPr bwMode="auto">
          <a:xfrm>
            <a:off x="5070271" y="4856857"/>
            <a:ext cx="372065" cy="7417"/>
          </a:xfrm>
          <a:custGeom>
            <a:avLst/>
            <a:gdLst>
              <a:gd name="T0" fmla="*/ 193 w 195"/>
              <a:gd name="T1" fmla="*/ 4 h 4"/>
              <a:gd name="T2" fmla="*/ 2 w 195"/>
              <a:gd name="T3" fmla="*/ 4 h 4"/>
              <a:gd name="T4" fmla="*/ 0 w 195"/>
              <a:gd name="T5" fmla="*/ 2 h 4"/>
              <a:gd name="T6" fmla="*/ 2 w 195"/>
              <a:gd name="T7" fmla="*/ 0 h 4"/>
              <a:gd name="T8" fmla="*/ 193 w 195"/>
              <a:gd name="T9" fmla="*/ 0 h 4"/>
              <a:gd name="T10" fmla="*/ 195 w 195"/>
              <a:gd name="T11" fmla="*/ 2 h 4"/>
              <a:gd name="T12" fmla="*/ 193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193" y="4"/>
                </a:moveTo>
                <a:cubicBezTo>
                  <a:pt x="2" y="4"/>
                  <a:pt x="2" y="4"/>
                  <a:pt x="2" y="4"/>
                </a:cubicBezTo>
                <a:cubicBezTo>
                  <a:pt x="1" y="4"/>
                  <a:pt x="0" y="3"/>
                  <a:pt x="0" y="2"/>
                </a:cubicBezTo>
                <a:cubicBezTo>
                  <a:pt x="0" y="1"/>
                  <a:pt x="1" y="0"/>
                  <a:pt x="2" y="0"/>
                </a:cubicBezTo>
                <a:cubicBezTo>
                  <a:pt x="193" y="0"/>
                  <a:pt x="193" y="0"/>
                  <a:pt x="193" y="0"/>
                </a:cubicBezTo>
                <a:cubicBezTo>
                  <a:pt x="194" y="0"/>
                  <a:pt x="195" y="1"/>
                  <a:pt x="195" y="2"/>
                </a:cubicBezTo>
                <a:cubicBezTo>
                  <a:pt x="195" y="3"/>
                  <a:pt x="194" y="4"/>
                  <a:pt x="193"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C23E4331-CE76-2048-80A0-3C155DBBE6BF}"/>
              </a:ext>
            </a:extLst>
          </p:cNvPr>
          <p:cNvSpPr>
            <a:spLocks/>
          </p:cNvSpPr>
          <p:nvPr/>
        </p:nvSpPr>
        <p:spPr bwMode="auto">
          <a:xfrm>
            <a:off x="5343448" y="4774039"/>
            <a:ext cx="98888" cy="90235"/>
          </a:xfrm>
          <a:custGeom>
            <a:avLst/>
            <a:gdLst>
              <a:gd name="T0" fmla="*/ 50 w 52"/>
              <a:gd name="T1" fmla="*/ 47 h 47"/>
              <a:gd name="T2" fmla="*/ 48 w 52"/>
              <a:gd name="T3" fmla="*/ 46 h 47"/>
              <a:gd name="T4" fmla="*/ 1 w 52"/>
              <a:gd name="T5" fmla="*/ 4 h 47"/>
              <a:gd name="T6" fmla="*/ 1 w 52"/>
              <a:gd name="T7" fmla="*/ 1 h 47"/>
              <a:gd name="T8" fmla="*/ 4 w 52"/>
              <a:gd name="T9" fmla="*/ 1 h 47"/>
              <a:gd name="T10" fmla="*/ 51 w 52"/>
              <a:gd name="T11" fmla="*/ 43 h 47"/>
              <a:gd name="T12" fmla="*/ 51 w 52"/>
              <a:gd name="T13" fmla="*/ 46 h 47"/>
              <a:gd name="T14" fmla="*/ 50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50" y="47"/>
                </a:moveTo>
                <a:cubicBezTo>
                  <a:pt x="49" y="47"/>
                  <a:pt x="49" y="47"/>
                  <a:pt x="48" y="46"/>
                </a:cubicBezTo>
                <a:cubicBezTo>
                  <a:pt x="1" y="4"/>
                  <a:pt x="1" y="4"/>
                  <a:pt x="1" y="4"/>
                </a:cubicBezTo>
                <a:cubicBezTo>
                  <a:pt x="0" y="3"/>
                  <a:pt x="0" y="2"/>
                  <a:pt x="1" y="1"/>
                </a:cubicBezTo>
                <a:cubicBezTo>
                  <a:pt x="2" y="0"/>
                  <a:pt x="3" y="0"/>
                  <a:pt x="4" y="1"/>
                </a:cubicBezTo>
                <a:cubicBezTo>
                  <a:pt x="51" y="43"/>
                  <a:pt x="51" y="43"/>
                  <a:pt x="51" y="43"/>
                </a:cubicBezTo>
                <a:cubicBezTo>
                  <a:pt x="52" y="44"/>
                  <a:pt x="52" y="45"/>
                  <a:pt x="51" y="46"/>
                </a:cubicBezTo>
                <a:cubicBezTo>
                  <a:pt x="51" y="47"/>
                  <a:pt x="50" y="47"/>
                  <a:pt x="50"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8FC354B6-DC6F-DB4A-9E83-629F319BAB5A}"/>
              </a:ext>
            </a:extLst>
          </p:cNvPr>
          <p:cNvSpPr>
            <a:spLocks/>
          </p:cNvSpPr>
          <p:nvPr/>
        </p:nvSpPr>
        <p:spPr bwMode="auto">
          <a:xfrm>
            <a:off x="5343448" y="4856857"/>
            <a:ext cx="98888" cy="88999"/>
          </a:xfrm>
          <a:custGeom>
            <a:avLst/>
            <a:gdLst>
              <a:gd name="T0" fmla="*/ 3 w 52"/>
              <a:gd name="T1" fmla="*/ 47 h 47"/>
              <a:gd name="T2" fmla="*/ 1 w 52"/>
              <a:gd name="T3" fmla="*/ 46 h 47"/>
              <a:gd name="T4" fmla="*/ 1 w 52"/>
              <a:gd name="T5" fmla="*/ 43 h 47"/>
              <a:gd name="T6" fmla="*/ 48 w 52"/>
              <a:gd name="T7" fmla="*/ 0 h 47"/>
              <a:gd name="T8" fmla="*/ 51 w 52"/>
              <a:gd name="T9" fmla="*/ 0 h 47"/>
              <a:gd name="T10" fmla="*/ 51 w 52"/>
              <a:gd name="T11" fmla="*/ 3 h 47"/>
              <a:gd name="T12" fmla="*/ 4 w 52"/>
              <a:gd name="T13" fmla="*/ 46 h 47"/>
              <a:gd name="T14" fmla="*/ 3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3" y="47"/>
                </a:moveTo>
                <a:cubicBezTo>
                  <a:pt x="2" y="47"/>
                  <a:pt x="2" y="46"/>
                  <a:pt x="1" y="46"/>
                </a:cubicBezTo>
                <a:cubicBezTo>
                  <a:pt x="0" y="45"/>
                  <a:pt x="0" y="44"/>
                  <a:pt x="1" y="43"/>
                </a:cubicBezTo>
                <a:cubicBezTo>
                  <a:pt x="48" y="0"/>
                  <a:pt x="48" y="0"/>
                  <a:pt x="48" y="0"/>
                </a:cubicBezTo>
                <a:cubicBezTo>
                  <a:pt x="49" y="0"/>
                  <a:pt x="51" y="0"/>
                  <a:pt x="51" y="0"/>
                </a:cubicBezTo>
                <a:cubicBezTo>
                  <a:pt x="52" y="1"/>
                  <a:pt x="52" y="3"/>
                  <a:pt x="51" y="3"/>
                </a:cubicBezTo>
                <a:cubicBezTo>
                  <a:pt x="4" y="46"/>
                  <a:pt x="4" y="46"/>
                  <a:pt x="4" y="46"/>
                </a:cubicBezTo>
                <a:cubicBezTo>
                  <a:pt x="4" y="46"/>
                  <a:pt x="3" y="47"/>
                  <a:pt x="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925F8D6B-D5CC-004A-9B2D-2EA548E3EBF5}"/>
              </a:ext>
            </a:extLst>
          </p:cNvPr>
          <p:cNvSpPr>
            <a:spLocks/>
          </p:cNvSpPr>
          <p:nvPr/>
        </p:nvSpPr>
        <p:spPr bwMode="auto">
          <a:xfrm>
            <a:off x="4338501" y="4856857"/>
            <a:ext cx="369593" cy="7417"/>
          </a:xfrm>
          <a:custGeom>
            <a:avLst/>
            <a:gdLst>
              <a:gd name="T0" fmla="*/ 192 w 194"/>
              <a:gd name="T1" fmla="*/ 4 h 4"/>
              <a:gd name="T2" fmla="*/ 2 w 194"/>
              <a:gd name="T3" fmla="*/ 4 h 4"/>
              <a:gd name="T4" fmla="*/ 0 w 194"/>
              <a:gd name="T5" fmla="*/ 2 h 4"/>
              <a:gd name="T6" fmla="*/ 2 w 194"/>
              <a:gd name="T7" fmla="*/ 0 h 4"/>
              <a:gd name="T8" fmla="*/ 192 w 194"/>
              <a:gd name="T9" fmla="*/ 0 h 4"/>
              <a:gd name="T10" fmla="*/ 194 w 194"/>
              <a:gd name="T11" fmla="*/ 2 h 4"/>
              <a:gd name="T12" fmla="*/ 192 w 19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4" h="4">
                <a:moveTo>
                  <a:pt x="192" y="4"/>
                </a:moveTo>
                <a:cubicBezTo>
                  <a:pt x="2" y="4"/>
                  <a:pt x="2" y="4"/>
                  <a:pt x="2" y="4"/>
                </a:cubicBezTo>
                <a:cubicBezTo>
                  <a:pt x="1" y="4"/>
                  <a:pt x="0" y="3"/>
                  <a:pt x="0" y="2"/>
                </a:cubicBezTo>
                <a:cubicBezTo>
                  <a:pt x="0" y="1"/>
                  <a:pt x="1" y="0"/>
                  <a:pt x="2" y="0"/>
                </a:cubicBezTo>
                <a:cubicBezTo>
                  <a:pt x="192" y="0"/>
                  <a:pt x="192" y="0"/>
                  <a:pt x="192" y="0"/>
                </a:cubicBezTo>
                <a:cubicBezTo>
                  <a:pt x="193" y="0"/>
                  <a:pt x="194" y="1"/>
                  <a:pt x="194" y="2"/>
                </a:cubicBezTo>
                <a:cubicBezTo>
                  <a:pt x="194" y="3"/>
                  <a:pt x="193" y="4"/>
                  <a:pt x="19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A1164A79-5034-0E46-B810-7B8CBF5079F2}"/>
              </a:ext>
            </a:extLst>
          </p:cNvPr>
          <p:cNvSpPr>
            <a:spLocks/>
          </p:cNvSpPr>
          <p:nvPr/>
        </p:nvSpPr>
        <p:spPr bwMode="auto">
          <a:xfrm>
            <a:off x="4338501" y="4774039"/>
            <a:ext cx="97652" cy="90235"/>
          </a:xfrm>
          <a:custGeom>
            <a:avLst/>
            <a:gdLst>
              <a:gd name="T0" fmla="*/ 2 w 51"/>
              <a:gd name="T1" fmla="*/ 47 h 47"/>
              <a:gd name="T2" fmla="*/ 0 w 51"/>
              <a:gd name="T3" fmla="*/ 46 h 47"/>
              <a:gd name="T4" fmla="*/ 0 w 51"/>
              <a:gd name="T5" fmla="*/ 43 h 47"/>
              <a:gd name="T6" fmla="*/ 48 w 51"/>
              <a:gd name="T7" fmla="*/ 1 h 47"/>
              <a:gd name="T8" fmla="*/ 50 w 51"/>
              <a:gd name="T9" fmla="*/ 1 h 47"/>
              <a:gd name="T10" fmla="*/ 50 w 51"/>
              <a:gd name="T11" fmla="*/ 4 h 47"/>
              <a:gd name="T12" fmla="*/ 3 w 51"/>
              <a:gd name="T13" fmla="*/ 46 h 47"/>
              <a:gd name="T14" fmla="*/ 2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2" y="47"/>
                </a:moveTo>
                <a:cubicBezTo>
                  <a:pt x="1" y="47"/>
                  <a:pt x="1" y="47"/>
                  <a:pt x="0" y="46"/>
                </a:cubicBezTo>
                <a:cubicBezTo>
                  <a:pt x="0" y="45"/>
                  <a:pt x="0" y="44"/>
                  <a:pt x="0" y="43"/>
                </a:cubicBezTo>
                <a:cubicBezTo>
                  <a:pt x="48" y="1"/>
                  <a:pt x="48" y="1"/>
                  <a:pt x="48" y="1"/>
                </a:cubicBezTo>
                <a:cubicBezTo>
                  <a:pt x="48" y="0"/>
                  <a:pt x="50" y="0"/>
                  <a:pt x="50" y="1"/>
                </a:cubicBezTo>
                <a:cubicBezTo>
                  <a:pt x="51" y="2"/>
                  <a:pt x="51" y="3"/>
                  <a:pt x="50" y="4"/>
                </a:cubicBezTo>
                <a:cubicBezTo>
                  <a:pt x="3" y="46"/>
                  <a:pt x="3" y="46"/>
                  <a:pt x="3" y="46"/>
                </a:cubicBezTo>
                <a:cubicBezTo>
                  <a:pt x="3" y="47"/>
                  <a:pt x="2" y="47"/>
                  <a:pt x="2"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05088BAD-BB49-4E4C-8AAC-6AD4C0CFE8B9}"/>
              </a:ext>
            </a:extLst>
          </p:cNvPr>
          <p:cNvSpPr>
            <a:spLocks/>
          </p:cNvSpPr>
          <p:nvPr/>
        </p:nvSpPr>
        <p:spPr bwMode="auto">
          <a:xfrm>
            <a:off x="4338501" y="4856857"/>
            <a:ext cx="97652" cy="88999"/>
          </a:xfrm>
          <a:custGeom>
            <a:avLst/>
            <a:gdLst>
              <a:gd name="T0" fmla="*/ 49 w 51"/>
              <a:gd name="T1" fmla="*/ 47 h 47"/>
              <a:gd name="T2" fmla="*/ 48 w 51"/>
              <a:gd name="T3" fmla="*/ 46 h 47"/>
              <a:gd name="T4" fmla="*/ 0 w 51"/>
              <a:gd name="T5" fmla="*/ 3 h 47"/>
              <a:gd name="T6" fmla="*/ 0 w 51"/>
              <a:gd name="T7" fmla="*/ 0 h 47"/>
              <a:gd name="T8" fmla="*/ 3 w 51"/>
              <a:gd name="T9" fmla="*/ 0 h 47"/>
              <a:gd name="T10" fmla="*/ 50 w 51"/>
              <a:gd name="T11" fmla="*/ 43 h 47"/>
              <a:gd name="T12" fmla="*/ 50 w 51"/>
              <a:gd name="T13" fmla="*/ 46 h 47"/>
              <a:gd name="T14" fmla="*/ 49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49" y="47"/>
                </a:moveTo>
                <a:cubicBezTo>
                  <a:pt x="49" y="47"/>
                  <a:pt x="48" y="46"/>
                  <a:pt x="48" y="46"/>
                </a:cubicBezTo>
                <a:cubicBezTo>
                  <a:pt x="0" y="3"/>
                  <a:pt x="0" y="3"/>
                  <a:pt x="0" y="3"/>
                </a:cubicBezTo>
                <a:cubicBezTo>
                  <a:pt x="0" y="3"/>
                  <a:pt x="0" y="1"/>
                  <a:pt x="0" y="0"/>
                </a:cubicBezTo>
                <a:cubicBezTo>
                  <a:pt x="1" y="0"/>
                  <a:pt x="2" y="0"/>
                  <a:pt x="3" y="0"/>
                </a:cubicBezTo>
                <a:cubicBezTo>
                  <a:pt x="50" y="43"/>
                  <a:pt x="50" y="43"/>
                  <a:pt x="50" y="43"/>
                </a:cubicBezTo>
                <a:cubicBezTo>
                  <a:pt x="51" y="44"/>
                  <a:pt x="51" y="45"/>
                  <a:pt x="50" y="46"/>
                </a:cubicBezTo>
                <a:cubicBezTo>
                  <a:pt x="50" y="46"/>
                  <a:pt x="50" y="47"/>
                  <a:pt x="49"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5B7DC65A-277D-A54D-A403-6616A38C8BCD}"/>
              </a:ext>
            </a:extLst>
          </p:cNvPr>
          <p:cNvSpPr>
            <a:spLocks/>
          </p:cNvSpPr>
          <p:nvPr/>
        </p:nvSpPr>
        <p:spPr bwMode="auto">
          <a:xfrm>
            <a:off x="6616629" y="4678859"/>
            <a:ext cx="203956" cy="185415"/>
          </a:xfrm>
          <a:custGeom>
            <a:avLst/>
            <a:gdLst>
              <a:gd name="T0" fmla="*/ 3 w 107"/>
              <a:gd name="T1" fmla="*/ 97 h 97"/>
              <a:gd name="T2" fmla="*/ 1 w 107"/>
              <a:gd name="T3" fmla="*/ 96 h 97"/>
              <a:gd name="T4" fmla="*/ 1 w 107"/>
              <a:gd name="T5" fmla="*/ 93 h 97"/>
              <a:gd name="T6" fmla="*/ 103 w 107"/>
              <a:gd name="T7" fmla="*/ 1 h 97"/>
              <a:gd name="T8" fmla="*/ 106 w 107"/>
              <a:gd name="T9" fmla="*/ 1 h 97"/>
              <a:gd name="T10" fmla="*/ 106 w 107"/>
              <a:gd name="T11" fmla="*/ 4 h 97"/>
              <a:gd name="T12" fmla="*/ 4 w 107"/>
              <a:gd name="T13" fmla="*/ 96 h 97"/>
              <a:gd name="T14" fmla="*/ 3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3" y="97"/>
                </a:moveTo>
                <a:cubicBezTo>
                  <a:pt x="2" y="97"/>
                  <a:pt x="2" y="97"/>
                  <a:pt x="1" y="96"/>
                </a:cubicBezTo>
                <a:cubicBezTo>
                  <a:pt x="0" y="95"/>
                  <a:pt x="1" y="94"/>
                  <a:pt x="1" y="93"/>
                </a:cubicBezTo>
                <a:cubicBezTo>
                  <a:pt x="103" y="1"/>
                  <a:pt x="103" y="1"/>
                  <a:pt x="103" y="1"/>
                </a:cubicBezTo>
                <a:cubicBezTo>
                  <a:pt x="104" y="0"/>
                  <a:pt x="105" y="0"/>
                  <a:pt x="106" y="1"/>
                </a:cubicBezTo>
                <a:cubicBezTo>
                  <a:pt x="107" y="2"/>
                  <a:pt x="107" y="3"/>
                  <a:pt x="106" y="4"/>
                </a:cubicBezTo>
                <a:cubicBezTo>
                  <a:pt x="4" y="96"/>
                  <a:pt x="4" y="96"/>
                  <a:pt x="4" y="96"/>
                </a:cubicBezTo>
                <a:cubicBezTo>
                  <a:pt x="4" y="97"/>
                  <a:pt x="3" y="97"/>
                  <a:pt x="3"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E02468C6-FD94-C948-8DFC-74956697EB33}"/>
              </a:ext>
            </a:extLst>
          </p:cNvPr>
          <p:cNvSpPr>
            <a:spLocks/>
          </p:cNvSpPr>
          <p:nvPr/>
        </p:nvSpPr>
        <p:spPr bwMode="auto">
          <a:xfrm>
            <a:off x="6616629" y="4856857"/>
            <a:ext cx="203956" cy="182942"/>
          </a:xfrm>
          <a:custGeom>
            <a:avLst/>
            <a:gdLst>
              <a:gd name="T0" fmla="*/ 104 w 107"/>
              <a:gd name="T1" fmla="*/ 96 h 96"/>
              <a:gd name="T2" fmla="*/ 103 w 107"/>
              <a:gd name="T3" fmla="*/ 95 h 96"/>
              <a:gd name="T4" fmla="*/ 1 w 107"/>
              <a:gd name="T5" fmla="*/ 3 h 96"/>
              <a:gd name="T6" fmla="*/ 1 w 107"/>
              <a:gd name="T7" fmla="*/ 0 h 96"/>
              <a:gd name="T8" fmla="*/ 4 w 107"/>
              <a:gd name="T9" fmla="*/ 0 h 96"/>
              <a:gd name="T10" fmla="*/ 106 w 107"/>
              <a:gd name="T11" fmla="*/ 93 h 96"/>
              <a:gd name="T12" fmla="*/ 106 w 107"/>
              <a:gd name="T13" fmla="*/ 95 h 96"/>
              <a:gd name="T14" fmla="*/ 104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104" y="96"/>
                </a:moveTo>
                <a:cubicBezTo>
                  <a:pt x="104" y="96"/>
                  <a:pt x="104" y="96"/>
                  <a:pt x="103" y="95"/>
                </a:cubicBezTo>
                <a:cubicBezTo>
                  <a:pt x="1" y="3"/>
                  <a:pt x="1" y="3"/>
                  <a:pt x="1" y="3"/>
                </a:cubicBezTo>
                <a:cubicBezTo>
                  <a:pt x="1" y="3"/>
                  <a:pt x="0" y="1"/>
                  <a:pt x="1" y="0"/>
                </a:cubicBezTo>
                <a:cubicBezTo>
                  <a:pt x="2" y="0"/>
                  <a:pt x="3" y="0"/>
                  <a:pt x="4" y="0"/>
                </a:cubicBezTo>
                <a:cubicBezTo>
                  <a:pt x="106" y="93"/>
                  <a:pt x="106" y="93"/>
                  <a:pt x="106" y="93"/>
                </a:cubicBezTo>
                <a:cubicBezTo>
                  <a:pt x="107" y="93"/>
                  <a:pt x="107" y="95"/>
                  <a:pt x="106" y="95"/>
                </a:cubicBezTo>
                <a:cubicBezTo>
                  <a:pt x="106" y="96"/>
                  <a:pt x="105" y="96"/>
                  <a:pt x="104"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D6036D9C-83E4-0A40-B1B6-8730B75E8EB7}"/>
              </a:ext>
            </a:extLst>
          </p:cNvPr>
          <p:cNvSpPr>
            <a:spLocks/>
          </p:cNvSpPr>
          <p:nvPr/>
        </p:nvSpPr>
        <p:spPr bwMode="auto">
          <a:xfrm>
            <a:off x="5888567" y="4678859"/>
            <a:ext cx="203956" cy="185415"/>
          </a:xfrm>
          <a:custGeom>
            <a:avLst/>
            <a:gdLst>
              <a:gd name="T0" fmla="*/ 104 w 107"/>
              <a:gd name="T1" fmla="*/ 97 h 97"/>
              <a:gd name="T2" fmla="*/ 103 w 107"/>
              <a:gd name="T3" fmla="*/ 96 h 97"/>
              <a:gd name="T4" fmla="*/ 1 w 107"/>
              <a:gd name="T5" fmla="*/ 4 h 97"/>
              <a:gd name="T6" fmla="*/ 1 w 107"/>
              <a:gd name="T7" fmla="*/ 1 h 97"/>
              <a:gd name="T8" fmla="*/ 4 w 107"/>
              <a:gd name="T9" fmla="*/ 1 h 97"/>
              <a:gd name="T10" fmla="*/ 106 w 107"/>
              <a:gd name="T11" fmla="*/ 93 h 97"/>
              <a:gd name="T12" fmla="*/ 106 w 107"/>
              <a:gd name="T13" fmla="*/ 96 h 97"/>
              <a:gd name="T14" fmla="*/ 104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104" y="97"/>
                </a:moveTo>
                <a:cubicBezTo>
                  <a:pt x="104" y="97"/>
                  <a:pt x="103" y="97"/>
                  <a:pt x="103" y="96"/>
                </a:cubicBezTo>
                <a:cubicBezTo>
                  <a:pt x="1" y="4"/>
                  <a:pt x="1" y="4"/>
                  <a:pt x="1" y="4"/>
                </a:cubicBezTo>
                <a:cubicBezTo>
                  <a:pt x="0" y="3"/>
                  <a:pt x="0" y="2"/>
                  <a:pt x="1" y="1"/>
                </a:cubicBezTo>
                <a:cubicBezTo>
                  <a:pt x="2" y="0"/>
                  <a:pt x="3" y="0"/>
                  <a:pt x="4" y="1"/>
                </a:cubicBezTo>
                <a:cubicBezTo>
                  <a:pt x="106" y="93"/>
                  <a:pt x="106" y="93"/>
                  <a:pt x="106" y="93"/>
                </a:cubicBezTo>
                <a:cubicBezTo>
                  <a:pt x="107" y="94"/>
                  <a:pt x="107" y="95"/>
                  <a:pt x="106" y="96"/>
                </a:cubicBezTo>
                <a:cubicBezTo>
                  <a:pt x="106" y="97"/>
                  <a:pt x="105" y="97"/>
                  <a:pt x="104"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7E5899F8-5BF9-FA43-835B-2B6A788F4BAF}"/>
              </a:ext>
            </a:extLst>
          </p:cNvPr>
          <p:cNvSpPr>
            <a:spLocks/>
          </p:cNvSpPr>
          <p:nvPr/>
        </p:nvSpPr>
        <p:spPr bwMode="auto">
          <a:xfrm>
            <a:off x="5888567" y="4856857"/>
            <a:ext cx="203956" cy="182942"/>
          </a:xfrm>
          <a:custGeom>
            <a:avLst/>
            <a:gdLst>
              <a:gd name="T0" fmla="*/ 3 w 107"/>
              <a:gd name="T1" fmla="*/ 96 h 96"/>
              <a:gd name="T2" fmla="*/ 1 w 107"/>
              <a:gd name="T3" fmla="*/ 95 h 96"/>
              <a:gd name="T4" fmla="*/ 1 w 107"/>
              <a:gd name="T5" fmla="*/ 93 h 96"/>
              <a:gd name="T6" fmla="*/ 103 w 107"/>
              <a:gd name="T7" fmla="*/ 0 h 96"/>
              <a:gd name="T8" fmla="*/ 106 w 107"/>
              <a:gd name="T9" fmla="*/ 0 h 96"/>
              <a:gd name="T10" fmla="*/ 106 w 107"/>
              <a:gd name="T11" fmla="*/ 3 h 96"/>
              <a:gd name="T12" fmla="*/ 4 w 107"/>
              <a:gd name="T13" fmla="*/ 95 h 96"/>
              <a:gd name="T14" fmla="*/ 3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3" y="96"/>
                </a:moveTo>
                <a:cubicBezTo>
                  <a:pt x="2" y="96"/>
                  <a:pt x="2" y="96"/>
                  <a:pt x="1" y="95"/>
                </a:cubicBezTo>
                <a:cubicBezTo>
                  <a:pt x="0" y="95"/>
                  <a:pt x="0" y="93"/>
                  <a:pt x="1" y="93"/>
                </a:cubicBezTo>
                <a:cubicBezTo>
                  <a:pt x="103" y="0"/>
                  <a:pt x="103" y="0"/>
                  <a:pt x="103" y="0"/>
                </a:cubicBezTo>
                <a:cubicBezTo>
                  <a:pt x="104" y="0"/>
                  <a:pt x="105" y="0"/>
                  <a:pt x="106" y="0"/>
                </a:cubicBezTo>
                <a:cubicBezTo>
                  <a:pt x="107" y="1"/>
                  <a:pt x="107" y="3"/>
                  <a:pt x="106" y="3"/>
                </a:cubicBezTo>
                <a:cubicBezTo>
                  <a:pt x="4" y="95"/>
                  <a:pt x="4" y="95"/>
                  <a:pt x="4" y="95"/>
                </a:cubicBezTo>
                <a:cubicBezTo>
                  <a:pt x="4" y="96"/>
                  <a:pt x="3" y="96"/>
                  <a:pt x="3"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DDFFBF59-1B39-5144-9277-08266308AC63}"/>
              </a:ext>
            </a:extLst>
          </p:cNvPr>
          <p:cNvSpPr>
            <a:spLocks/>
          </p:cNvSpPr>
          <p:nvPr/>
        </p:nvSpPr>
        <p:spPr bwMode="auto">
          <a:xfrm>
            <a:off x="8085113" y="4675151"/>
            <a:ext cx="208901" cy="192831"/>
          </a:xfrm>
          <a:custGeom>
            <a:avLst/>
            <a:gdLst>
              <a:gd name="T0" fmla="*/ 4 w 110"/>
              <a:gd name="T1" fmla="*/ 101 h 101"/>
              <a:gd name="T2" fmla="*/ 1 w 110"/>
              <a:gd name="T3" fmla="*/ 100 h 101"/>
              <a:gd name="T4" fmla="*/ 2 w 110"/>
              <a:gd name="T5" fmla="*/ 94 h 101"/>
              <a:gd name="T6" fmla="*/ 103 w 110"/>
              <a:gd name="T7" fmla="*/ 2 h 101"/>
              <a:gd name="T8" fmla="*/ 109 w 110"/>
              <a:gd name="T9" fmla="*/ 2 h 101"/>
              <a:gd name="T10" fmla="*/ 109 w 110"/>
              <a:gd name="T11" fmla="*/ 8 h 101"/>
              <a:gd name="T12" fmla="*/ 7 w 110"/>
              <a:gd name="T13" fmla="*/ 100 h 101"/>
              <a:gd name="T14" fmla="*/ 4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4" y="101"/>
                </a:moveTo>
                <a:cubicBezTo>
                  <a:pt x="3" y="101"/>
                  <a:pt x="2" y="100"/>
                  <a:pt x="1" y="100"/>
                </a:cubicBezTo>
                <a:cubicBezTo>
                  <a:pt x="0" y="98"/>
                  <a:pt x="0" y="95"/>
                  <a:pt x="2" y="94"/>
                </a:cubicBezTo>
                <a:cubicBezTo>
                  <a:pt x="103" y="2"/>
                  <a:pt x="103" y="2"/>
                  <a:pt x="103" y="2"/>
                </a:cubicBezTo>
                <a:cubicBezTo>
                  <a:pt x="105" y="0"/>
                  <a:pt x="107" y="0"/>
                  <a:pt x="109" y="2"/>
                </a:cubicBezTo>
                <a:cubicBezTo>
                  <a:pt x="110" y="4"/>
                  <a:pt x="110" y="6"/>
                  <a:pt x="109" y="8"/>
                </a:cubicBezTo>
                <a:cubicBezTo>
                  <a:pt x="7" y="100"/>
                  <a:pt x="7" y="100"/>
                  <a:pt x="7" y="100"/>
                </a:cubicBezTo>
                <a:cubicBezTo>
                  <a:pt x="6" y="101"/>
                  <a:pt x="5" y="101"/>
                  <a:pt x="4"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A7EB9B66-BE0E-644F-8995-030657C16E34}"/>
              </a:ext>
            </a:extLst>
          </p:cNvPr>
          <p:cNvSpPr>
            <a:spLocks/>
          </p:cNvSpPr>
          <p:nvPr/>
        </p:nvSpPr>
        <p:spPr bwMode="auto">
          <a:xfrm>
            <a:off x="8085113" y="4850677"/>
            <a:ext cx="208901" cy="192831"/>
          </a:xfrm>
          <a:custGeom>
            <a:avLst/>
            <a:gdLst>
              <a:gd name="T0" fmla="*/ 106 w 110"/>
              <a:gd name="T1" fmla="*/ 101 h 101"/>
              <a:gd name="T2" fmla="*/ 103 w 110"/>
              <a:gd name="T3" fmla="*/ 100 h 101"/>
              <a:gd name="T4" fmla="*/ 2 w 110"/>
              <a:gd name="T5" fmla="*/ 8 h 101"/>
              <a:gd name="T6" fmla="*/ 1 w 110"/>
              <a:gd name="T7" fmla="*/ 2 h 101"/>
              <a:gd name="T8" fmla="*/ 7 w 110"/>
              <a:gd name="T9" fmla="*/ 2 h 101"/>
              <a:gd name="T10" fmla="*/ 109 w 110"/>
              <a:gd name="T11" fmla="*/ 94 h 101"/>
              <a:gd name="T12" fmla="*/ 109 w 110"/>
              <a:gd name="T13" fmla="*/ 100 h 101"/>
              <a:gd name="T14" fmla="*/ 106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106" y="101"/>
                </a:moveTo>
                <a:cubicBezTo>
                  <a:pt x="105" y="101"/>
                  <a:pt x="104" y="101"/>
                  <a:pt x="103" y="100"/>
                </a:cubicBezTo>
                <a:cubicBezTo>
                  <a:pt x="2" y="8"/>
                  <a:pt x="2" y="8"/>
                  <a:pt x="2" y="8"/>
                </a:cubicBezTo>
                <a:cubicBezTo>
                  <a:pt x="0" y="6"/>
                  <a:pt x="0" y="4"/>
                  <a:pt x="1" y="2"/>
                </a:cubicBezTo>
                <a:cubicBezTo>
                  <a:pt x="3" y="1"/>
                  <a:pt x="5" y="0"/>
                  <a:pt x="7" y="2"/>
                </a:cubicBezTo>
                <a:cubicBezTo>
                  <a:pt x="109" y="94"/>
                  <a:pt x="109" y="94"/>
                  <a:pt x="109" y="94"/>
                </a:cubicBezTo>
                <a:cubicBezTo>
                  <a:pt x="110" y="96"/>
                  <a:pt x="110" y="98"/>
                  <a:pt x="109" y="100"/>
                </a:cubicBezTo>
                <a:cubicBezTo>
                  <a:pt x="108" y="101"/>
                  <a:pt x="107" y="101"/>
                  <a:pt x="106"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94D721BA-49B5-F24A-80B8-1EAD1933DF31}"/>
              </a:ext>
            </a:extLst>
          </p:cNvPr>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5C900C64-5BC2-D143-8450-2E051E3ABCFF}"/>
              </a:ext>
            </a:extLst>
          </p:cNvPr>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975E16A6-BC2A-C147-84AB-9C712E640105}"/>
              </a:ext>
            </a:extLst>
          </p:cNvPr>
          <p:cNvSpPr>
            <a:spLocks/>
          </p:cNvSpPr>
          <p:nvPr/>
        </p:nvSpPr>
        <p:spPr bwMode="auto">
          <a:xfrm>
            <a:off x="10391671" y="4005186"/>
            <a:ext cx="76638" cy="76638"/>
          </a:xfrm>
          <a:custGeom>
            <a:avLst/>
            <a:gdLst>
              <a:gd name="T0" fmla="*/ 62 w 62"/>
              <a:gd name="T1" fmla="*/ 62 h 62"/>
              <a:gd name="T2" fmla="*/ 0 w 62"/>
              <a:gd name="T3" fmla="*/ 62 h 62"/>
              <a:gd name="T4" fmla="*/ 0 w 62"/>
              <a:gd name="T5" fmla="*/ 0 h 62"/>
              <a:gd name="T6" fmla="*/ 11 w 62"/>
              <a:gd name="T7" fmla="*/ 0 h 62"/>
              <a:gd name="T8" fmla="*/ 11 w 62"/>
              <a:gd name="T9" fmla="*/ 51 h 62"/>
              <a:gd name="T10" fmla="*/ 62 w 62"/>
              <a:gd name="T11" fmla="*/ 51 h 62"/>
              <a:gd name="T12" fmla="*/ 62 w 6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2" h="62">
                <a:moveTo>
                  <a:pt x="62" y="62"/>
                </a:moveTo>
                <a:lnTo>
                  <a:pt x="0" y="62"/>
                </a:lnTo>
                <a:lnTo>
                  <a:pt x="0" y="0"/>
                </a:lnTo>
                <a:lnTo>
                  <a:pt x="11" y="0"/>
                </a:lnTo>
                <a:lnTo>
                  <a:pt x="11" y="51"/>
                </a:lnTo>
                <a:lnTo>
                  <a:pt x="62" y="51"/>
                </a:lnTo>
                <a:lnTo>
                  <a:pt x="62"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B4734384-C986-2842-8C04-46103C55EFEA}"/>
              </a:ext>
            </a:extLst>
          </p:cNvPr>
          <p:cNvSpPr>
            <a:spLocks noEditPoints="1"/>
          </p:cNvSpPr>
          <p:nvPr/>
        </p:nvSpPr>
        <p:spPr bwMode="auto">
          <a:xfrm>
            <a:off x="10256936" y="3997769"/>
            <a:ext cx="218789" cy="307788"/>
          </a:xfrm>
          <a:custGeom>
            <a:avLst/>
            <a:gdLst>
              <a:gd name="T0" fmla="*/ 177 w 177"/>
              <a:gd name="T1" fmla="*/ 249 h 249"/>
              <a:gd name="T2" fmla="*/ 0 w 177"/>
              <a:gd name="T3" fmla="*/ 249 h 249"/>
              <a:gd name="T4" fmla="*/ 0 w 177"/>
              <a:gd name="T5" fmla="*/ 0 h 249"/>
              <a:gd name="T6" fmla="*/ 118 w 177"/>
              <a:gd name="T7" fmla="*/ 0 h 249"/>
              <a:gd name="T8" fmla="*/ 177 w 177"/>
              <a:gd name="T9" fmla="*/ 59 h 249"/>
              <a:gd name="T10" fmla="*/ 177 w 177"/>
              <a:gd name="T11" fmla="*/ 249 h 249"/>
              <a:gd name="T12" fmla="*/ 10 w 177"/>
              <a:gd name="T13" fmla="*/ 238 h 249"/>
              <a:gd name="T14" fmla="*/ 166 w 177"/>
              <a:gd name="T15" fmla="*/ 238 h 249"/>
              <a:gd name="T16" fmla="*/ 166 w 177"/>
              <a:gd name="T17" fmla="*/ 63 h 249"/>
              <a:gd name="T18" fmla="*/ 114 w 177"/>
              <a:gd name="T19" fmla="*/ 11 h 249"/>
              <a:gd name="T20" fmla="*/ 10 w 177"/>
              <a:gd name="T21" fmla="*/ 11 h 249"/>
              <a:gd name="T22" fmla="*/ 10 w 177"/>
              <a:gd name="T23" fmla="*/ 23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249">
                <a:moveTo>
                  <a:pt x="177" y="249"/>
                </a:moveTo>
                <a:lnTo>
                  <a:pt x="0" y="249"/>
                </a:lnTo>
                <a:lnTo>
                  <a:pt x="0" y="0"/>
                </a:lnTo>
                <a:lnTo>
                  <a:pt x="118" y="0"/>
                </a:lnTo>
                <a:lnTo>
                  <a:pt x="177" y="59"/>
                </a:lnTo>
                <a:lnTo>
                  <a:pt x="177" y="249"/>
                </a:lnTo>
                <a:close/>
                <a:moveTo>
                  <a:pt x="10" y="238"/>
                </a:moveTo>
                <a:lnTo>
                  <a:pt x="166" y="238"/>
                </a:lnTo>
                <a:lnTo>
                  <a:pt x="166" y="63"/>
                </a:lnTo>
                <a:lnTo>
                  <a:pt x="114" y="11"/>
                </a:lnTo>
                <a:lnTo>
                  <a:pt x="10" y="11"/>
                </a:lnTo>
                <a:lnTo>
                  <a:pt x="1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248749D4-187D-274F-9E82-4E28B746E30A}"/>
              </a:ext>
            </a:extLst>
          </p:cNvPr>
          <p:cNvSpPr>
            <a:spLocks/>
          </p:cNvSpPr>
          <p:nvPr/>
        </p:nvSpPr>
        <p:spPr bwMode="auto">
          <a:xfrm>
            <a:off x="10437407" y="3958214"/>
            <a:ext cx="76638" cy="75402"/>
          </a:xfrm>
          <a:custGeom>
            <a:avLst/>
            <a:gdLst>
              <a:gd name="T0" fmla="*/ 62 w 62"/>
              <a:gd name="T1" fmla="*/ 61 h 61"/>
              <a:gd name="T2" fmla="*/ 0 w 62"/>
              <a:gd name="T3" fmla="*/ 61 h 61"/>
              <a:gd name="T4" fmla="*/ 0 w 62"/>
              <a:gd name="T5" fmla="*/ 0 h 61"/>
              <a:gd name="T6" fmla="*/ 11 w 62"/>
              <a:gd name="T7" fmla="*/ 0 h 61"/>
              <a:gd name="T8" fmla="*/ 11 w 62"/>
              <a:gd name="T9" fmla="*/ 51 h 61"/>
              <a:gd name="T10" fmla="*/ 62 w 62"/>
              <a:gd name="T11" fmla="*/ 51 h 61"/>
              <a:gd name="T12" fmla="*/ 62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62" y="61"/>
                </a:moveTo>
                <a:lnTo>
                  <a:pt x="0" y="61"/>
                </a:lnTo>
                <a:lnTo>
                  <a:pt x="0" y="0"/>
                </a:lnTo>
                <a:lnTo>
                  <a:pt x="11" y="0"/>
                </a:lnTo>
                <a:lnTo>
                  <a:pt x="11" y="51"/>
                </a:lnTo>
                <a:lnTo>
                  <a:pt x="62" y="51"/>
                </a:lnTo>
                <a:lnTo>
                  <a:pt x="62" y="6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A0640B7E-5BEF-004E-B582-64F89BA0F770}"/>
              </a:ext>
            </a:extLst>
          </p:cNvPr>
          <p:cNvSpPr>
            <a:spLocks/>
          </p:cNvSpPr>
          <p:nvPr/>
        </p:nvSpPr>
        <p:spPr bwMode="auto">
          <a:xfrm>
            <a:off x="10302672" y="3949562"/>
            <a:ext cx="218789" cy="307788"/>
          </a:xfrm>
          <a:custGeom>
            <a:avLst/>
            <a:gdLst>
              <a:gd name="T0" fmla="*/ 177 w 177"/>
              <a:gd name="T1" fmla="*/ 249 h 249"/>
              <a:gd name="T2" fmla="*/ 134 w 177"/>
              <a:gd name="T3" fmla="*/ 249 h 249"/>
              <a:gd name="T4" fmla="*/ 134 w 177"/>
              <a:gd name="T5" fmla="*/ 238 h 249"/>
              <a:gd name="T6" fmla="*/ 166 w 177"/>
              <a:gd name="T7" fmla="*/ 238 h 249"/>
              <a:gd name="T8" fmla="*/ 166 w 177"/>
              <a:gd name="T9" fmla="*/ 64 h 249"/>
              <a:gd name="T10" fmla="*/ 114 w 177"/>
              <a:gd name="T11" fmla="*/ 11 h 249"/>
              <a:gd name="T12" fmla="*/ 10 w 177"/>
              <a:gd name="T13" fmla="*/ 11 h 249"/>
              <a:gd name="T14" fmla="*/ 10 w 177"/>
              <a:gd name="T15" fmla="*/ 45 h 249"/>
              <a:gd name="T16" fmla="*/ 0 w 177"/>
              <a:gd name="T17" fmla="*/ 45 h 249"/>
              <a:gd name="T18" fmla="*/ 0 w 177"/>
              <a:gd name="T19" fmla="*/ 0 h 249"/>
              <a:gd name="T20" fmla="*/ 118 w 177"/>
              <a:gd name="T21" fmla="*/ 0 h 249"/>
              <a:gd name="T22" fmla="*/ 177 w 177"/>
              <a:gd name="T23" fmla="*/ 59 h 249"/>
              <a:gd name="T24" fmla="*/ 177 w 177"/>
              <a:gd name="T2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49">
                <a:moveTo>
                  <a:pt x="177" y="249"/>
                </a:moveTo>
                <a:lnTo>
                  <a:pt x="134" y="249"/>
                </a:lnTo>
                <a:lnTo>
                  <a:pt x="134" y="238"/>
                </a:lnTo>
                <a:lnTo>
                  <a:pt x="166" y="238"/>
                </a:lnTo>
                <a:lnTo>
                  <a:pt x="166" y="64"/>
                </a:lnTo>
                <a:lnTo>
                  <a:pt x="114" y="11"/>
                </a:lnTo>
                <a:lnTo>
                  <a:pt x="10" y="11"/>
                </a:lnTo>
                <a:lnTo>
                  <a:pt x="10" y="45"/>
                </a:lnTo>
                <a:lnTo>
                  <a:pt x="0" y="45"/>
                </a:lnTo>
                <a:lnTo>
                  <a:pt x="0" y="0"/>
                </a:lnTo>
                <a:lnTo>
                  <a:pt x="118" y="0"/>
                </a:lnTo>
                <a:lnTo>
                  <a:pt x="177" y="59"/>
                </a:lnTo>
                <a:lnTo>
                  <a:pt x="177" y="2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E2F9A8FE-0902-2C49-8CB2-2DCF97666BC5}"/>
              </a:ext>
            </a:extLst>
          </p:cNvPr>
          <p:cNvSpPr>
            <a:spLocks noEditPoints="1"/>
          </p:cNvSpPr>
          <p:nvPr/>
        </p:nvSpPr>
        <p:spPr bwMode="auto">
          <a:xfrm>
            <a:off x="9701928" y="3955742"/>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8694737D-C572-2A4D-8086-FA4DB296F5C6}"/>
              </a:ext>
            </a:extLst>
          </p:cNvPr>
          <p:cNvSpPr>
            <a:spLocks noEditPoints="1"/>
          </p:cNvSpPr>
          <p:nvPr/>
        </p:nvSpPr>
        <p:spPr bwMode="auto">
          <a:xfrm>
            <a:off x="9478195" y="3955742"/>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DDD9BB80-9870-A146-A092-66C03ABB29EC}"/>
              </a:ext>
            </a:extLst>
          </p:cNvPr>
          <p:cNvSpPr>
            <a:spLocks/>
          </p:cNvSpPr>
          <p:nvPr/>
        </p:nvSpPr>
        <p:spPr bwMode="auto">
          <a:xfrm>
            <a:off x="9518986" y="4254878"/>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1">
            <a:extLst>
              <a:ext uri="{FF2B5EF4-FFF2-40B4-BE49-F238E27FC236}">
                <a16:creationId xmlns:a16="http://schemas.microsoft.com/office/drawing/2014/main" id="{298DC62A-4CE9-A147-86F5-52A369287FB0}"/>
              </a:ext>
            </a:extLst>
          </p:cNvPr>
          <p:cNvSpPr>
            <a:spLocks/>
          </p:cNvSpPr>
          <p:nvPr/>
        </p:nvSpPr>
        <p:spPr bwMode="auto">
          <a:xfrm>
            <a:off x="9736539" y="4254878"/>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2">
            <a:extLst>
              <a:ext uri="{FF2B5EF4-FFF2-40B4-BE49-F238E27FC236}">
                <a16:creationId xmlns:a16="http://schemas.microsoft.com/office/drawing/2014/main" id="{EB345C9B-CD51-2D4C-8163-ACECC2ABFC64}"/>
              </a:ext>
            </a:extLst>
          </p:cNvPr>
          <p:cNvSpPr>
            <a:spLocks noEditPoints="1"/>
          </p:cNvSpPr>
          <p:nvPr/>
        </p:nvSpPr>
        <p:spPr bwMode="auto">
          <a:xfrm>
            <a:off x="9490556" y="3980464"/>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3">
            <a:extLst>
              <a:ext uri="{FF2B5EF4-FFF2-40B4-BE49-F238E27FC236}">
                <a16:creationId xmlns:a16="http://schemas.microsoft.com/office/drawing/2014/main" id="{D9643C66-3EB7-6342-AC8C-5EB2F53DDC4C}"/>
              </a:ext>
            </a:extLst>
          </p:cNvPr>
          <p:cNvSpPr>
            <a:spLocks/>
          </p:cNvSpPr>
          <p:nvPr/>
        </p:nvSpPr>
        <p:spPr bwMode="auto">
          <a:xfrm>
            <a:off x="9557305" y="4029908"/>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4">
            <a:extLst>
              <a:ext uri="{FF2B5EF4-FFF2-40B4-BE49-F238E27FC236}">
                <a16:creationId xmlns:a16="http://schemas.microsoft.com/office/drawing/2014/main" id="{05D8F4A5-A0DF-EE4F-AAC8-F32A7B0D4421}"/>
              </a:ext>
            </a:extLst>
          </p:cNvPr>
          <p:cNvSpPr>
            <a:spLocks/>
          </p:cNvSpPr>
          <p:nvPr/>
        </p:nvSpPr>
        <p:spPr bwMode="auto">
          <a:xfrm>
            <a:off x="8769911" y="3984172"/>
            <a:ext cx="313969" cy="315205"/>
          </a:xfrm>
          <a:custGeom>
            <a:avLst/>
            <a:gdLst>
              <a:gd name="T0" fmla="*/ 83 w 165"/>
              <a:gd name="T1" fmla="*/ 165 h 165"/>
              <a:gd name="T2" fmla="*/ 0 w 165"/>
              <a:gd name="T3" fmla="*/ 82 h 165"/>
              <a:gd name="T4" fmla="*/ 6 w 165"/>
              <a:gd name="T5" fmla="*/ 82 h 165"/>
              <a:gd name="T6" fmla="*/ 83 w 165"/>
              <a:gd name="T7" fmla="*/ 159 h 165"/>
              <a:gd name="T8" fmla="*/ 159 w 165"/>
              <a:gd name="T9" fmla="*/ 82 h 165"/>
              <a:gd name="T10" fmla="*/ 83 w 165"/>
              <a:gd name="T11" fmla="*/ 6 h 165"/>
              <a:gd name="T12" fmla="*/ 83 w 165"/>
              <a:gd name="T13" fmla="*/ 0 h 165"/>
              <a:gd name="T14" fmla="*/ 165 w 165"/>
              <a:gd name="T15" fmla="*/ 82 h 165"/>
              <a:gd name="T16" fmla="*/ 83 w 165"/>
              <a:gd name="T1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5">
                <a:moveTo>
                  <a:pt x="83" y="165"/>
                </a:moveTo>
                <a:cubicBezTo>
                  <a:pt x="37" y="165"/>
                  <a:pt x="0" y="128"/>
                  <a:pt x="0" y="82"/>
                </a:cubicBezTo>
                <a:cubicBezTo>
                  <a:pt x="6" y="82"/>
                  <a:pt x="6" y="82"/>
                  <a:pt x="6" y="82"/>
                </a:cubicBezTo>
                <a:cubicBezTo>
                  <a:pt x="6" y="124"/>
                  <a:pt x="41" y="159"/>
                  <a:pt x="83" y="159"/>
                </a:cubicBezTo>
                <a:cubicBezTo>
                  <a:pt x="125" y="159"/>
                  <a:pt x="159" y="124"/>
                  <a:pt x="159" y="82"/>
                </a:cubicBezTo>
                <a:cubicBezTo>
                  <a:pt x="159" y="40"/>
                  <a:pt x="125" y="6"/>
                  <a:pt x="83" y="6"/>
                </a:cubicBezTo>
                <a:cubicBezTo>
                  <a:pt x="83" y="0"/>
                  <a:pt x="83" y="0"/>
                  <a:pt x="83" y="0"/>
                </a:cubicBezTo>
                <a:cubicBezTo>
                  <a:pt x="128" y="0"/>
                  <a:pt x="165" y="37"/>
                  <a:pt x="165" y="82"/>
                </a:cubicBezTo>
                <a:cubicBezTo>
                  <a:pt x="165" y="128"/>
                  <a:pt x="128" y="165"/>
                  <a:pt x="83" y="1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5">
            <a:extLst>
              <a:ext uri="{FF2B5EF4-FFF2-40B4-BE49-F238E27FC236}">
                <a16:creationId xmlns:a16="http://schemas.microsoft.com/office/drawing/2014/main" id="{19D99C98-33C3-B94C-80A5-A0FF162ACD4A}"/>
              </a:ext>
            </a:extLst>
          </p:cNvPr>
          <p:cNvSpPr>
            <a:spLocks/>
          </p:cNvSpPr>
          <p:nvPr/>
        </p:nvSpPr>
        <p:spPr bwMode="auto">
          <a:xfrm>
            <a:off x="8856438" y="3949562"/>
            <a:ext cx="71694" cy="82819"/>
          </a:xfrm>
          <a:custGeom>
            <a:avLst/>
            <a:gdLst>
              <a:gd name="T0" fmla="*/ 58 w 58"/>
              <a:gd name="T1" fmla="*/ 67 h 67"/>
              <a:gd name="T2" fmla="*/ 0 w 58"/>
              <a:gd name="T3" fmla="*/ 34 h 67"/>
              <a:gd name="T4" fmla="*/ 58 w 58"/>
              <a:gd name="T5" fmla="*/ 0 h 67"/>
              <a:gd name="T6" fmla="*/ 58 w 58"/>
              <a:gd name="T7" fmla="*/ 67 h 67"/>
            </a:gdLst>
            <a:ahLst/>
            <a:cxnLst>
              <a:cxn ang="0">
                <a:pos x="T0" y="T1"/>
              </a:cxn>
              <a:cxn ang="0">
                <a:pos x="T2" y="T3"/>
              </a:cxn>
              <a:cxn ang="0">
                <a:pos x="T4" y="T5"/>
              </a:cxn>
              <a:cxn ang="0">
                <a:pos x="T6" y="T7"/>
              </a:cxn>
            </a:cxnLst>
            <a:rect l="0" t="0" r="r" b="b"/>
            <a:pathLst>
              <a:path w="58" h="67">
                <a:moveTo>
                  <a:pt x="58" y="67"/>
                </a:moveTo>
                <a:lnTo>
                  <a:pt x="0" y="34"/>
                </a:lnTo>
                <a:lnTo>
                  <a:pt x="58" y="0"/>
                </a:lnTo>
                <a:lnTo>
                  <a:pt x="58" y="6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6">
            <a:extLst>
              <a:ext uri="{FF2B5EF4-FFF2-40B4-BE49-F238E27FC236}">
                <a16:creationId xmlns:a16="http://schemas.microsoft.com/office/drawing/2014/main" id="{33EEA4A4-CC13-E74D-A6D1-88715C8CFF89}"/>
              </a:ext>
            </a:extLst>
          </p:cNvPr>
          <p:cNvSpPr>
            <a:spLocks/>
          </p:cNvSpPr>
          <p:nvPr/>
        </p:nvSpPr>
        <p:spPr bwMode="auto">
          <a:xfrm>
            <a:off x="8914534" y="4070699"/>
            <a:ext cx="80346" cy="152040"/>
          </a:xfrm>
          <a:custGeom>
            <a:avLst/>
            <a:gdLst>
              <a:gd name="T0" fmla="*/ 58 w 65"/>
              <a:gd name="T1" fmla="*/ 123 h 123"/>
              <a:gd name="T2" fmla="*/ 0 w 65"/>
              <a:gd name="T3" fmla="*/ 66 h 123"/>
              <a:gd name="T4" fmla="*/ 0 w 65"/>
              <a:gd name="T5" fmla="*/ 0 h 123"/>
              <a:gd name="T6" fmla="*/ 9 w 65"/>
              <a:gd name="T7" fmla="*/ 0 h 123"/>
              <a:gd name="T8" fmla="*/ 9 w 65"/>
              <a:gd name="T9" fmla="*/ 63 h 123"/>
              <a:gd name="T10" fmla="*/ 65 w 65"/>
              <a:gd name="T11" fmla="*/ 117 h 123"/>
              <a:gd name="T12" fmla="*/ 58 w 65"/>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65" h="123">
                <a:moveTo>
                  <a:pt x="58" y="123"/>
                </a:moveTo>
                <a:lnTo>
                  <a:pt x="0" y="66"/>
                </a:lnTo>
                <a:lnTo>
                  <a:pt x="0" y="0"/>
                </a:lnTo>
                <a:lnTo>
                  <a:pt x="9" y="0"/>
                </a:lnTo>
                <a:lnTo>
                  <a:pt x="9" y="63"/>
                </a:lnTo>
                <a:lnTo>
                  <a:pt x="65" y="117"/>
                </a:lnTo>
                <a:lnTo>
                  <a:pt x="58" y="12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7">
            <a:extLst>
              <a:ext uri="{FF2B5EF4-FFF2-40B4-BE49-F238E27FC236}">
                <a16:creationId xmlns:a16="http://schemas.microsoft.com/office/drawing/2014/main" id="{C178500A-EC73-BC49-81E1-A217C214CE06}"/>
              </a:ext>
            </a:extLst>
          </p:cNvPr>
          <p:cNvSpPr>
            <a:spLocks noEditPoints="1"/>
          </p:cNvSpPr>
          <p:nvPr/>
        </p:nvSpPr>
        <p:spPr bwMode="auto">
          <a:xfrm>
            <a:off x="8018363" y="3949562"/>
            <a:ext cx="348580" cy="351052"/>
          </a:xfrm>
          <a:custGeom>
            <a:avLst/>
            <a:gdLst>
              <a:gd name="T0" fmla="*/ 91 w 183"/>
              <a:gd name="T1" fmla="*/ 184 h 184"/>
              <a:gd name="T2" fmla="*/ 27 w 183"/>
              <a:gd name="T3" fmla="*/ 157 h 184"/>
              <a:gd name="T4" fmla="*/ 0 w 183"/>
              <a:gd name="T5" fmla="*/ 92 h 184"/>
              <a:gd name="T6" fmla="*/ 27 w 183"/>
              <a:gd name="T7" fmla="*/ 27 h 184"/>
              <a:gd name="T8" fmla="*/ 91 w 183"/>
              <a:gd name="T9" fmla="*/ 0 h 184"/>
              <a:gd name="T10" fmla="*/ 156 w 183"/>
              <a:gd name="T11" fmla="*/ 27 h 184"/>
              <a:gd name="T12" fmla="*/ 183 w 183"/>
              <a:gd name="T13" fmla="*/ 92 h 184"/>
              <a:gd name="T14" fmla="*/ 156 w 183"/>
              <a:gd name="T15" fmla="*/ 157 h 184"/>
              <a:gd name="T16" fmla="*/ 91 w 183"/>
              <a:gd name="T17" fmla="*/ 184 h 184"/>
              <a:gd name="T18" fmla="*/ 91 w 183"/>
              <a:gd name="T19" fmla="*/ 6 h 184"/>
              <a:gd name="T20" fmla="*/ 31 w 183"/>
              <a:gd name="T21" fmla="*/ 31 h 184"/>
              <a:gd name="T22" fmla="*/ 6 w 183"/>
              <a:gd name="T23" fmla="*/ 92 h 184"/>
              <a:gd name="T24" fmla="*/ 31 w 183"/>
              <a:gd name="T25" fmla="*/ 152 h 184"/>
              <a:gd name="T26" fmla="*/ 91 w 183"/>
              <a:gd name="T27" fmla="*/ 177 h 184"/>
              <a:gd name="T28" fmla="*/ 152 w 183"/>
              <a:gd name="T29" fmla="*/ 152 h 184"/>
              <a:gd name="T30" fmla="*/ 177 w 183"/>
              <a:gd name="T31" fmla="*/ 92 h 184"/>
              <a:gd name="T32" fmla="*/ 152 w 183"/>
              <a:gd name="T33" fmla="*/ 31 h 184"/>
              <a:gd name="T34" fmla="*/ 91 w 183"/>
              <a:gd name="T35"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84">
                <a:moveTo>
                  <a:pt x="91" y="184"/>
                </a:moveTo>
                <a:cubicBezTo>
                  <a:pt x="67" y="184"/>
                  <a:pt x="44" y="174"/>
                  <a:pt x="27" y="157"/>
                </a:cubicBezTo>
                <a:cubicBezTo>
                  <a:pt x="9" y="139"/>
                  <a:pt x="0" y="116"/>
                  <a:pt x="0" y="92"/>
                </a:cubicBezTo>
                <a:cubicBezTo>
                  <a:pt x="0" y="67"/>
                  <a:pt x="9" y="44"/>
                  <a:pt x="27" y="27"/>
                </a:cubicBezTo>
                <a:cubicBezTo>
                  <a:pt x="44" y="9"/>
                  <a:pt x="67" y="0"/>
                  <a:pt x="91" y="0"/>
                </a:cubicBezTo>
                <a:cubicBezTo>
                  <a:pt x="116" y="0"/>
                  <a:pt x="139" y="9"/>
                  <a:pt x="156" y="27"/>
                </a:cubicBezTo>
                <a:cubicBezTo>
                  <a:pt x="174" y="44"/>
                  <a:pt x="183" y="67"/>
                  <a:pt x="183" y="92"/>
                </a:cubicBezTo>
                <a:cubicBezTo>
                  <a:pt x="183" y="116"/>
                  <a:pt x="174" y="139"/>
                  <a:pt x="156" y="157"/>
                </a:cubicBezTo>
                <a:cubicBezTo>
                  <a:pt x="139" y="174"/>
                  <a:pt x="116" y="184"/>
                  <a:pt x="91" y="184"/>
                </a:cubicBezTo>
                <a:close/>
                <a:moveTo>
                  <a:pt x="91" y="6"/>
                </a:moveTo>
                <a:cubicBezTo>
                  <a:pt x="69" y="6"/>
                  <a:pt x="47" y="15"/>
                  <a:pt x="31" y="31"/>
                </a:cubicBezTo>
                <a:cubicBezTo>
                  <a:pt x="15" y="48"/>
                  <a:pt x="6" y="69"/>
                  <a:pt x="6" y="92"/>
                </a:cubicBezTo>
                <a:cubicBezTo>
                  <a:pt x="6" y="114"/>
                  <a:pt x="15" y="136"/>
                  <a:pt x="31" y="152"/>
                </a:cubicBezTo>
                <a:cubicBezTo>
                  <a:pt x="47" y="168"/>
                  <a:pt x="69" y="177"/>
                  <a:pt x="91" y="177"/>
                </a:cubicBezTo>
                <a:cubicBezTo>
                  <a:pt x="114" y="177"/>
                  <a:pt x="136" y="168"/>
                  <a:pt x="152" y="152"/>
                </a:cubicBezTo>
                <a:cubicBezTo>
                  <a:pt x="168" y="136"/>
                  <a:pt x="177" y="114"/>
                  <a:pt x="177" y="92"/>
                </a:cubicBezTo>
                <a:cubicBezTo>
                  <a:pt x="177" y="69"/>
                  <a:pt x="168" y="48"/>
                  <a:pt x="152" y="31"/>
                </a:cubicBezTo>
                <a:cubicBezTo>
                  <a:pt x="136" y="15"/>
                  <a:pt x="114" y="6"/>
                  <a:pt x="91"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8">
            <a:extLst>
              <a:ext uri="{FF2B5EF4-FFF2-40B4-BE49-F238E27FC236}">
                <a16:creationId xmlns:a16="http://schemas.microsoft.com/office/drawing/2014/main" id="{1F7D4DF2-2F4D-FE48-8A07-80849D854C6D}"/>
              </a:ext>
            </a:extLst>
          </p:cNvPr>
          <p:cNvSpPr>
            <a:spLocks/>
          </p:cNvSpPr>
          <p:nvPr/>
        </p:nvSpPr>
        <p:spPr bwMode="auto">
          <a:xfrm>
            <a:off x="8069043" y="4001478"/>
            <a:ext cx="245983" cy="248456"/>
          </a:xfrm>
          <a:custGeom>
            <a:avLst/>
            <a:gdLst>
              <a:gd name="T0" fmla="*/ 193 w 199"/>
              <a:gd name="T1" fmla="*/ 201 h 201"/>
              <a:gd name="T2" fmla="*/ 0 w 199"/>
              <a:gd name="T3" fmla="*/ 6 h 201"/>
              <a:gd name="T4" fmla="*/ 7 w 199"/>
              <a:gd name="T5" fmla="*/ 0 h 201"/>
              <a:gd name="T6" fmla="*/ 199 w 199"/>
              <a:gd name="T7" fmla="*/ 193 h 201"/>
              <a:gd name="T8" fmla="*/ 193 w 199"/>
              <a:gd name="T9" fmla="*/ 201 h 201"/>
            </a:gdLst>
            <a:ahLst/>
            <a:cxnLst>
              <a:cxn ang="0">
                <a:pos x="T0" y="T1"/>
              </a:cxn>
              <a:cxn ang="0">
                <a:pos x="T2" y="T3"/>
              </a:cxn>
              <a:cxn ang="0">
                <a:pos x="T4" y="T5"/>
              </a:cxn>
              <a:cxn ang="0">
                <a:pos x="T6" y="T7"/>
              </a:cxn>
              <a:cxn ang="0">
                <a:pos x="T8" y="T9"/>
              </a:cxn>
            </a:cxnLst>
            <a:rect l="0" t="0" r="r" b="b"/>
            <a:pathLst>
              <a:path w="199" h="201">
                <a:moveTo>
                  <a:pt x="193" y="201"/>
                </a:moveTo>
                <a:lnTo>
                  <a:pt x="0" y="6"/>
                </a:lnTo>
                <a:lnTo>
                  <a:pt x="7" y="0"/>
                </a:lnTo>
                <a:lnTo>
                  <a:pt x="199" y="193"/>
                </a:lnTo>
                <a:lnTo>
                  <a:pt x="193" y="20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9">
            <a:extLst>
              <a:ext uri="{FF2B5EF4-FFF2-40B4-BE49-F238E27FC236}">
                <a16:creationId xmlns:a16="http://schemas.microsoft.com/office/drawing/2014/main" id="{1D67234E-155F-C64C-AE1E-5D1430EB2217}"/>
              </a:ext>
            </a:extLst>
          </p:cNvPr>
          <p:cNvSpPr>
            <a:spLocks noEditPoints="1"/>
          </p:cNvSpPr>
          <p:nvPr/>
        </p:nvSpPr>
        <p:spPr bwMode="auto">
          <a:xfrm>
            <a:off x="3631453" y="4029908"/>
            <a:ext cx="338691" cy="208901"/>
          </a:xfrm>
          <a:custGeom>
            <a:avLst/>
            <a:gdLst>
              <a:gd name="T0" fmla="*/ 89 w 178"/>
              <a:gd name="T1" fmla="*/ 109 h 109"/>
              <a:gd name="T2" fmla="*/ 1 w 178"/>
              <a:gd name="T3" fmla="*/ 56 h 109"/>
              <a:gd name="T4" fmla="*/ 0 w 178"/>
              <a:gd name="T5" fmla="*/ 55 h 109"/>
              <a:gd name="T6" fmla="*/ 1 w 178"/>
              <a:gd name="T7" fmla="*/ 53 h 109"/>
              <a:gd name="T8" fmla="*/ 89 w 178"/>
              <a:gd name="T9" fmla="*/ 0 h 109"/>
              <a:gd name="T10" fmla="*/ 177 w 178"/>
              <a:gd name="T11" fmla="*/ 53 h 109"/>
              <a:gd name="T12" fmla="*/ 178 w 178"/>
              <a:gd name="T13" fmla="*/ 55 h 109"/>
              <a:gd name="T14" fmla="*/ 177 w 178"/>
              <a:gd name="T15" fmla="*/ 56 h 109"/>
              <a:gd name="T16" fmla="*/ 89 w 178"/>
              <a:gd name="T17" fmla="*/ 109 h 109"/>
              <a:gd name="T18" fmla="*/ 7 w 178"/>
              <a:gd name="T19" fmla="*/ 55 h 109"/>
              <a:gd name="T20" fmla="*/ 89 w 178"/>
              <a:gd name="T21" fmla="*/ 103 h 109"/>
              <a:gd name="T22" fmla="*/ 172 w 178"/>
              <a:gd name="T23" fmla="*/ 55 h 109"/>
              <a:gd name="T24" fmla="*/ 89 w 178"/>
              <a:gd name="T25" fmla="*/ 6 h 109"/>
              <a:gd name="T26" fmla="*/ 7 w 178"/>
              <a:gd name="T27"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109">
                <a:moveTo>
                  <a:pt x="89" y="109"/>
                </a:moveTo>
                <a:cubicBezTo>
                  <a:pt x="41" y="109"/>
                  <a:pt x="3" y="58"/>
                  <a:pt x="1" y="56"/>
                </a:cubicBezTo>
                <a:cubicBezTo>
                  <a:pt x="0" y="55"/>
                  <a:pt x="0" y="55"/>
                  <a:pt x="0" y="55"/>
                </a:cubicBezTo>
                <a:cubicBezTo>
                  <a:pt x="1" y="53"/>
                  <a:pt x="1" y="53"/>
                  <a:pt x="1" y="53"/>
                </a:cubicBezTo>
                <a:cubicBezTo>
                  <a:pt x="3" y="51"/>
                  <a:pt x="41" y="0"/>
                  <a:pt x="89" y="0"/>
                </a:cubicBezTo>
                <a:cubicBezTo>
                  <a:pt x="137" y="0"/>
                  <a:pt x="176" y="51"/>
                  <a:pt x="177" y="53"/>
                </a:cubicBezTo>
                <a:cubicBezTo>
                  <a:pt x="178" y="55"/>
                  <a:pt x="178" y="55"/>
                  <a:pt x="178" y="55"/>
                </a:cubicBezTo>
                <a:cubicBezTo>
                  <a:pt x="177" y="56"/>
                  <a:pt x="177" y="56"/>
                  <a:pt x="177" y="56"/>
                </a:cubicBezTo>
                <a:cubicBezTo>
                  <a:pt x="176" y="58"/>
                  <a:pt x="137" y="109"/>
                  <a:pt x="89" y="109"/>
                </a:cubicBezTo>
                <a:close/>
                <a:moveTo>
                  <a:pt x="7" y="55"/>
                </a:moveTo>
                <a:cubicBezTo>
                  <a:pt x="14" y="63"/>
                  <a:pt x="49" y="103"/>
                  <a:pt x="89" y="103"/>
                </a:cubicBezTo>
                <a:cubicBezTo>
                  <a:pt x="130" y="103"/>
                  <a:pt x="165" y="63"/>
                  <a:pt x="172" y="55"/>
                </a:cubicBezTo>
                <a:cubicBezTo>
                  <a:pt x="165" y="46"/>
                  <a:pt x="130" y="6"/>
                  <a:pt x="89" y="6"/>
                </a:cubicBezTo>
                <a:cubicBezTo>
                  <a:pt x="49" y="6"/>
                  <a:pt x="14" y="46"/>
                  <a:pt x="7"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70">
            <a:extLst>
              <a:ext uri="{FF2B5EF4-FFF2-40B4-BE49-F238E27FC236}">
                <a16:creationId xmlns:a16="http://schemas.microsoft.com/office/drawing/2014/main" id="{334D2322-48E2-9047-805C-69D29D957D8A}"/>
              </a:ext>
            </a:extLst>
          </p:cNvPr>
          <p:cNvSpPr>
            <a:spLocks noEditPoints="1"/>
          </p:cNvSpPr>
          <p:nvPr/>
        </p:nvSpPr>
        <p:spPr bwMode="auto">
          <a:xfrm>
            <a:off x="3724160" y="4057102"/>
            <a:ext cx="154512" cy="154512"/>
          </a:xfrm>
          <a:custGeom>
            <a:avLst/>
            <a:gdLst>
              <a:gd name="T0" fmla="*/ 40 w 81"/>
              <a:gd name="T1" fmla="*/ 81 h 81"/>
              <a:gd name="T2" fmla="*/ 0 w 81"/>
              <a:gd name="T3" fmla="*/ 41 h 81"/>
              <a:gd name="T4" fmla="*/ 40 w 81"/>
              <a:gd name="T5" fmla="*/ 0 h 81"/>
              <a:gd name="T6" fmla="*/ 81 w 81"/>
              <a:gd name="T7" fmla="*/ 41 h 81"/>
              <a:gd name="T8" fmla="*/ 40 w 81"/>
              <a:gd name="T9" fmla="*/ 81 h 81"/>
              <a:gd name="T10" fmla="*/ 40 w 81"/>
              <a:gd name="T11" fmla="*/ 6 h 81"/>
              <a:gd name="T12" fmla="*/ 5 w 81"/>
              <a:gd name="T13" fmla="*/ 41 h 81"/>
              <a:gd name="T14" fmla="*/ 40 w 81"/>
              <a:gd name="T15" fmla="*/ 76 h 81"/>
              <a:gd name="T16" fmla="*/ 75 w 81"/>
              <a:gd name="T17" fmla="*/ 41 h 81"/>
              <a:gd name="T18" fmla="*/ 40 w 81"/>
              <a:gd name="T19"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81"/>
                </a:moveTo>
                <a:cubicBezTo>
                  <a:pt x="18" y="81"/>
                  <a:pt x="0" y="63"/>
                  <a:pt x="0" y="41"/>
                </a:cubicBezTo>
                <a:cubicBezTo>
                  <a:pt x="0" y="18"/>
                  <a:pt x="18" y="0"/>
                  <a:pt x="40" y="0"/>
                </a:cubicBezTo>
                <a:cubicBezTo>
                  <a:pt x="63" y="0"/>
                  <a:pt x="81" y="18"/>
                  <a:pt x="81" y="41"/>
                </a:cubicBezTo>
                <a:cubicBezTo>
                  <a:pt x="81" y="63"/>
                  <a:pt x="63" y="81"/>
                  <a:pt x="40" y="81"/>
                </a:cubicBezTo>
                <a:close/>
                <a:moveTo>
                  <a:pt x="40" y="6"/>
                </a:moveTo>
                <a:cubicBezTo>
                  <a:pt x="21" y="6"/>
                  <a:pt x="5" y="21"/>
                  <a:pt x="5" y="41"/>
                </a:cubicBezTo>
                <a:cubicBezTo>
                  <a:pt x="5" y="60"/>
                  <a:pt x="21" y="76"/>
                  <a:pt x="40" y="76"/>
                </a:cubicBezTo>
                <a:cubicBezTo>
                  <a:pt x="60" y="76"/>
                  <a:pt x="75" y="60"/>
                  <a:pt x="75" y="41"/>
                </a:cubicBezTo>
                <a:cubicBezTo>
                  <a:pt x="75" y="21"/>
                  <a:pt x="60" y="6"/>
                  <a:pt x="40"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1">
            <a:extLst>
              <a:ext uri="{FF2B5EF4-FFF2-40B4-BE49-F238E27FC236}">
                <a16:creationId xmlns:a16="http://schemas.microsoft.com/office/drawing/2014/main" id="{3ABB50AB-81A7-884C-A94D-2069B34F7A39}"/>
              </a:ext>
            </a:extLst>
          </p:cNvPr>
          <p:cNvSpPr>
            <a:spLocks/>
          </p:cNvSpPr>
          <p:nvPr/>
        </p:nvSpPr>
        <p:spPr bwMode="auto">
          <a:xfrm>
            <a:off x="4394125" y="4116435"/>
            <a:ext cx="266997" cy="182942"/>
          </a:xfrm>
          <a:custGeom>
            <a:avLst/>
            <a:gdLst>
              <a:gd name="T0" fmla="*/ 216 w 216"/>
              <a:gd name="T1" fmla="*/ 148 h 148"/>
              <a:gd name="T2" fmla="*/ 0 w 216"/>
              <a:gd name="T3" fmla="*/ 148 h 148"/>
              <a:gd name="T4" fmla="*/ 0 w 216"/>
              <a:gd name="T5" fmla="*/ 0 h 148"/>
              <a:gd name="T6" fmla="*/ 10 w 216"/>
              <a:gd name="T7" fmla="*/ 0 h 148"/>
              <a:gd name="T8" fmla="*/ 10 w 216"/>
              <a:gd name="T9" fmla="*/ 137 h 148"/>
              <a:gd name="T10" fmla="*/ 206 w 216"/>
              <a:gd name="T11" fmla="*/ 137 h 148"/>
              <a:gd name="T12" fmla="*/ 206 w 216"/>
              <a:gd name="T13" fmla="*/ 0 h 148"/>
              <a:gd name="T14" fmla="*/ 216 w 216"/>
              <a:gd name="T15" fmla="*/ 0 h 148"/>
              <a:gd name="T16" fmla="*/ 216 w 216"/>
              <a:gd name="T17"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8">
                <a:moveTo>
                  <a:pt x="216" y="148"/>
                </a:moveTo>
                <a:lnTo>
                  <a:pt x="0" y="148"/>
                </a:lnTo>
                <a:lnTo>
                  <a:pt x="0" y="0"/>
                </a:lnTo>
                <a:lnTo>
                  <a:pt x="10" y="0"/>
                </a:lnTo>
                <a:lnTo>
                  <a:pt x="10" y="137"/>
                </a:lnTo>
                <a:lnTo>
                  <a:pt x="206" y="137"/>
                </a:lnTo>
                <a:lnTo>
                  <a:pt x="206" y="0"/>
                </a:lnTo>
                <a:lnTo>
                  <a:pt x="216" y="0"/>
                </a:lnTo>
                <a:lnTo>
                  <a:pt x="216" y="14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72">
            <a:extLst>
              <a:ext uri="{FF2B5EF4-FFF2-40B4-BE49-F238E27FC236}">
                <a16:creationId xmlns:a16="http://schemas.microsoft.com/office/drawing/2014/main" id="{4241D53B-B8A6-8F4D-88C7-C299D647C857}"/>
              </a:ext>
            </a:extLst>
          </p:cNvPr>
          <p:cNvSpPr>
            <a:spLocks/>
          </p:cNvSpPr>
          <p:nvPr/>
        </p:nvSpPr>
        <p:spPr bwMode="auto">
          <a:xfrm>
            <a:off x="4352098" y="3948326"/>
            <a:ext cx="349816" cy="181706"/>
          </a:xfrm>
          <a:custGeom>
            <a:avLst/>
            <a:gdLst>
              <a:gd name="T0" fmla="*/ 7 w 283"/>
              <a:gd name="T1" fmla="*/ 147 h 147"/>
              <a:gd name="T2" fmla="*/ 0 w 283"/>
              <a:gd name="T3" fmla="*/ 140 h 147"/>
              <a:gd name="T4" fmla="*/ 142 w 283"/>
              <a:gd name="T5" fmla="*/ 0 h 147"/>
              <a:gd name="T6" fmla="*/ 283 w 283"/>
              <a:gd name="T7" fmla="*/ 140 h 147"/>
              <a:gd name="T8" fmla="*/ 277 w 283"/>
              <a:gd name="T9" fmla="*/ 147 h 147"/>
              <a:gd name="T10" fmla="*/ 142 w 283"/>
              <a:gd name="T11" fmla="*/ 14 h 147"/>
              <a:gd name="T12" fmla="*/ 7 w 283"/>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283" h="147">
                <a:moveTo>
                  <a:pt x="7" y="147"/>
                </a:moveTo>
                <a:lnTo>
                  <a:pt x="0" y="140"/>
                </a:lnTo>
                <a:lnTo>
                  <a:pt x="142" y="0"/>
                </a:lnTo>
                <a:lnTo>
                  <a:pt x="283" y="140"/>
                </a:lnTo>
                <a:lnTo>
                  <a:pt x="277" y="147"/>
                </a:lnTo>
                <a:lnTo>
                  <a:pt x="142" y="14"/>
                </a:lnTo>
                <a:lnTo>
                  <a:pt x="7"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73">
            <a:extLst>
              <a:ext uri="{FF2B5EF4-FFF2-40B4-BE49-F238E27FC236}">
                <a16:creationId xmlns:a16="http://schemas.microsoft.com/office/drawing/2014/main" id="{4C6F0EB4-6ED4-C24E-B404-C9C788C46259}"/>
              </a:ext>
            </a:extLst>
          </p:cNvPr>
          <p:cNvSpPr>
            <a:spLocks/>
          </p:cNvSpPr>
          <p:nvPr/>
        </p:nvSpPr>
        <p:spPr bwMode="auto">
          <a:xfrm>
            <a:off x="4473235" y="4133740"/>
            <a:ext cx="107540" cy="159457"/>
          </a:xfrm>
          <a:custGeom>
            <a:avLst/>
            <a:gdLst>
              <a:gd name="T0" fmla="*/ 56 w 56"/>
              <a:gd name="T1" fmla="*/ 84 h 84"/>
              <a:gd name="T2" fmla="*/ 50 w 56"/>
              <a:gd name="T3" fmla="*/ 84 h 84"/>
              <a:gd name="T4" fmla="*/ 50 w 56"/>
              <a:gd name="T5" fmla="*/ 14 h 84"/>
              <a:gd name="T6" fmla="*/ 42 w 56"/>
              <a:gd name="T7" fmla="*/ 6 h 84"/>
              <a:gd name="T8" fmla="*/ 14 w 56"/>
              <a:gd name="T9" fmla="*/ 6 h 84"/>
              <a:gd name="T10" fmla="*/ 6 w 56"/>
              <a:gd name="T11" fmla="*/ 14 h 84"/>
              <a:gd name="T12" fmla="*/ 6 w 56"/>
              <a:gd name="T13" fmla="*/ 84 h 84"/>
              <a:gd name="T14" fmla="*/ 0 w 56"/>
              <a:gd name="T15" fmla="*/ 84 h 84"/>
              <a:gd name="T16" fmla="*/ 0 w 56"/>
              <a:gd name="T17" fmla="*/ 14 h 84"/>
              <a:gd name="T18" fmla="*/ 14 w 56"/>
              <a:gd name="T19" fmla="*/ 0 h 84"/>
              <a:gd name="T20" fmla="*/ 42 w 56"/>
              <a:gd name="T21" fmla="*/ 0 h 84"/>
              <a:gd name="T22" fmla="*/ 56 w 56"/>
              <a:gd name="T23" fmla="*/ 14 h 84"/>
              <a:gd name="T24" fmla="*/ 56 w 56"/>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84">
                <a:moveTo>
                  <a:pt x="56" y="84"/>
                </a:moveTo>
                <a:cubicBezTo>
                  <a:pt x="50" y="84"/>
                  <a:pt x="50" y="84"/>
                  <a:pt x="50" y="84"/>
                </a:cubicBezTo>
                <a:cubicBezTo>
                  <a:pt x="50" y="14"/>
                  <a:pt x="50" y="14"/>
                  <a:pt x="50" y="14"/>
                </a:cubicBezTo>
                <a:cubicBezTo>
                  <a:pt x="50" y="10"/>
                  <a:pt x="47" y="6"/>
                  <a:pt x="42" y="6"/>
                </a:cubicBezTo>
                <a:cubicBezTo>
                  <a:pt x="14" y="6"/>
                  <a:pt x="14" y="6"/>
                  <a:pt x="14" y="6"/>
                </a:cubicBezTo>
                <a:cubicBezTo>
                  <a:pt x="10" y="6"/>
                  <a:pt x="6" y="10"/>
                  <a:pt x="6" y="14"/>
                </a:cubicBezTo>
                <a:cubicBezTo>
                  <a:pt x="6" y="84"/>
                  <a:pt x="6" y="84"/>
                  <a:pt x="6" y="84"/>
                </a:cubicBezTo>
                <a:cubicBezTo>
                  <a:pt x="0" y="84"/>
                  <a:pt x="0" y="84"/>
                  <a:pt x="0" y="84"/>
                </a:cubicBezTo>
                <a:cubicBezTo>
                  <a:pt x="0" y="14"/>
                  <a:pt x="0" y="14"/>
                  <a:pt x="0" y="14"/>
                </a:cubicBezTo>
                <a:cubicBezTo>
                  <a:pt x="0" y="6"/>
                  <a:pt x="6" y="0"/>
                  <a:pt x="14" y="0"/>
                </a:cubicBezTo>
                <a:cubicBezTo>
                  <a:pt x="42" y="0"/>
                  <a:pt x="42" y="0"/>
                  <a:pt x="42" y="0"/>
                </a:cubicBezTo>
                <a:cubicBezTo>
                  <a:pt x="50" y="0"/>
                  <a:pt x="56" y="6"/>
                  <a:pt x="56" y="14"/>
                </a:cubicBezTo>
                <a:lnTo>
                  <a:pt x="56" y="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74">
            <a:extLst>
              <a:ext uri="{FF2B5EF4-FFF2-40B4-BE49-F238E27FC236}">
                <a16:creationId xmlns:a16="http://schemas.microsoft.com/office/drawing/2014/main" id="{5E3E910C-CFC4-FA40-9004-45F70A64B6FF}"/>
              </a:ext>
            </a:extLst>
          </p:cNvPr>
          <p:cNvSpPr>
            <a:spLocks/>
          </p:cNvSpPr>
          <p:nvPr/>
        </p:nvSpPr>
        <p:spPr bwMode="auto">
          <a:xfrm>
            <a:off x="5217366" y="4175768"/>
            <a:ext cx="63041" cy="63041"/>
          </a:xfrm>
          <a:custGeom>
            <a:avLst/>
            <a:gdLst>
              <a:gd name="T0" fmla="*/ 43 w 51"/>
              <a:gd name="T1" fmla="*/ 51 h 51"/>
              <a:gd name="T2" fmla="*/ 0 w 51"/>
              <a:gd name="T3" fmla="*/ 6 h 51"/>
              <a:gd name="T4" fmla="*/ 6 w 51"/>
              <a:gd name="T5" fmla="*/ 0 h 51"/>
              <a:gd name="T6" fmla="*/ 51 w 51"/>
              <a:gd name="T7" fmla="*/ 43 h 51"/>
              <a:gd name="T8" fmla="*/ 43 w 51"/>
              <a:gd name="T9" fmla="*/ 51 h 51"/>
            </a:gdLst>
            <a:ahLst/>
            <a:cxnLst>
              <a:cxn ang="0">
                <a:pos x="T0" y="T1"/>
              </a:cxn>
              <a:cxn ang="0">
                <a:pos x="T2" y="T3"/>
              </a:cxn>
              <a:cxn ang="0">
                <a:pos x="T4" y="T5"/>
              </a:cxn>
              <a:cxn ang="0">
                <a:pos x="T6" y="T7"/>
              </a:cxn>
              <a:cxn ang="0">
                <a:pos x="T8" y="T9"/>
              </a:cxn>
            </a:cxnLst>
            <a:rect l="0" t="0" r="r" b="b"/>
            <a:pathLst>
              <a:path w="51" h="51">
                <a:moveTo>
                  <a:pt x="43" y="51"/>
                </a:moveTo>
                <a:lnTo>
                  <a:pt x="0" y="6"/>
                </a:lnTo>
                <a:lnTo>
                  <a:pt x="6" y="0"/>
                </a:lnTo>
                <a:lnTo>
                  <a:pt x="51" y="43"/>
                </a:lnTo>
                <a:lnTo>
                  <a:pt x="4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75">
            <a:extLst>
              <a:ext uri="{FF2B5EF4-FFF2-40B4-BE49-F238E27FC236}">
                <a16:creationId xmlns:a16="http://schemas.microsoft.com/office/drawing/2014/main" id="{DE44707E-5E06-E04F-A694-4166496A0E77}"/>
              </a:ext>
            </a:extLst>
          </p:cNvPr>
          <p:cNvSpPr>
            <a:spLocks noEditPoints="1"/>
          </p:cNvSpPr>
          <p:nvPr/>
        </p:nvSpPr>
        <p:spPr bwMode="auto">
          <a:xfrm>
            <a:off x="5161742" y="4047213"/>
            <a:ext cx="51916" cy="49444"/>
          </a:xfrm>
          <a:custGeom>
            <a:avLst/>
            <a:gdLst>
              <a:gd name="T0" fmla="*/ 14 w 27"/>
              <a:gd name="T1" fmla="*/ 26 h 26"/>
              <a:gd name="T2" fmla="*/ 0 w 27"/>
              <a:gd name="T3" fmla="*/ 13 h 26"/>
              <a:gd name="T4" fmla="*/ 14 w 27"/>
              <a:gd name="T5" fmla="*/ 0 h 26"/>
              <a:gd name="T6" fmla="*/ 27 w 27"/>
              <a:gd name="T7" fmla="*/ 13 h 26"/>
              <a:gd name="T8" fmla="*/ 14 w 27"/>
              <a:gd name="T9" fmla="*/ 26 h 26"/>
              <a:gd name="T10" fmla="*/ 14 w 27"/>
              <a:gd name="T11" fmla="*/ 6 h 26"/>
              <a:gd name="T12" fmla="*/ 7 w 27"/>
              <a:gd name="T13" fmla="*/ 13 h 26"/>
              <a:gd name="T14" fmla="*/ 14 w 27"/>
              <a:gd name="T15" fmla="*/ 20 h 26"/>
              <a:gd name="T16" fmla="*/ 21 w 27"/>
              <a:gd name="T17" fmla="*/ 13 h 26"/>
              <a:gd name="T18" fmla="*/ 14 w 27"/>
              <a:gd name="T1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26"/>
                </a:moveTo>
                <a:cubicBezTo>
                  <a:pt x="6" y="26"/>
                  <a:pt x="0" y="20"/>
                  <a:pt x="0" y="13"/>
                </a:cubicBezTo>
                <a:cubicBezTo>
                  <a:pt x="0" y="6"/>
                  <a:pt x="6" y="0"/>
                  <a:pt x="14" y="0"/>
                </a:cubicBezTo>
                <a:cubicBezTo>
                  <a:pt x="21" y="0"/>
                  <a:pt x="27" y="6"/>
                  <a:pt x="27" y="13"/>
                </a:cubicBezTo>
                <a:cubicBezTo>
                  <a:pt x="27" y="20"/>
                  <a:pt x="21" y="26"/>
                  <a:pt x="14" y="26"/>
                </a:cubicBezTo>
                <a:close/>
                <a:moveTo>
                  <a:pt x="14" y="6"/>
                </a:moveTo>
                <a:cubicBezTo>
                  <a:pt x="10" y="6"/>
                  <a:pt x="7" y="9"/>
                  <a:pt x="7" y="13"/>
                </a:cubicBezTo>
                <a:cubicBezTo>
                  <a:pt x="7" y="17"/>
                  <a:pt x="10" y="20"/>
                  <a:pt x="14" y="20"/>
                </a:cubicBezTo>
                <a:cubicBezTo>
                  <a:pt x="17" y="20"/>
                  <a:pt x="21" y="17"/>
                  <a:pt x="21" y="13"/>
                </a:cubicBezTo>
                <a:cubicBezTo>
                  <a:pt x="21" y="9"/>
                  <a:pt x="17" y="6"/>
                  <a:pt x="1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176">
            <a:extLst>
              <a:ext uri="{FF2B5EF4-FFF2-40B4-BE49-F238E27FC236}">
                <a16:creationId xmlns:a16="http://schemas.microsoft.com/office/drawing/2014/main" id="{F34736D3-9579-774E-B279-F56762FC0AC2}"/>
              </a:ext>
            </a:extLst>
          </p:cNvPr>
          <p:cNvSpPr>
            <a:spLocks noChangeArrowheads="1"/>
          </p:cNvSpPr>
          <p:nvPr/>
        </p:nvSpPr>
        <p:spPr bwMode="auto">
          <a:xfrm>
            <a:off x="5434919" y="4219031"/>
            <a:ext cx="13597" cy="3461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177">
            <a:extLst>
              <a:ext uri="{FF2B5EF4-FFF2-40B4-BE49-F238E27FC236}">
                <a16:creationId xmlns:a16="http://schemas.microsoft.com/office/drawing/2014/main" id="{8EF03077-1231-854B-AA34-2DD5D5649D97}"/>
              </a:ext>
            </a:extLst>
          </p:cNvPr>
          <p:cNvSpPr>
            <a:spLocks noChangeArrowheads="1"/>
          </p:cNvSpPr>
          <p:nvPr/>
        </p:nvSpPr>
        <p:spPr bwMode="auto">
          <a:xfrm>
            <a:off x="5087576" y="4232628"/>
            <a:ext cx="11125" cy="210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78">
            <a:extLst>
              <a:ext uri="{FF2B5EF4-FFF2-40B4-BE49-F238E27FC236}">
                <a16:creationId xmlns:a16="http://schemas.microsoft.com/office/drawing/2014/main" id="{BCBC1DDE-1B44-894B-8EFD-05EC86F13A3F}"/>
              </a:ext>
            </a:extLst>
          </p:cNvPr>
          <p:cNvSpPr>
            <a:spLocks noEditPoints="1"/>
          </p:cNvSpPr>
          <p:nvPr/>
        </p:nvSpPr>
        <p:spPr bwMode="auto">
          <a:xfrm>
            <a:off x="5087576" y="4018783"/>
            <a:ext cx="360941" cy="228678"/>
          </a:xfrm>
          <a:custGeom>
            <a:avLst/>
            <a:gdLst>
              <a:gd name="T0" fmla="*/ 0 w 292"/>
              <a:gd name="T1" fmla="*/ 185 h 185"/>
              <a:gd name="T2" fmla="*/ 0 w 292"/>
              <a:gd name="T3" fmla="*/ 0 h 185"/>
              <a:gd name="T4" fmla="*/ 292 w 292"/>
              <a:gd name="T5" fmla="*/ 0 h 185"/>
              <a:gd name="T6" fmla="*/ 292 w 292"/>
              <a:gd name="T7" fmla="*/ 174 h 185"/>
              <a:gd name="T8" fmla="*/ 182 w 292"/>
              <a:gd name="T9" fmla="*/ 63 h 185"/>
              <a:gd name="T10" fmla="*/ 110 w 292"/>
              <a:gd name="T11" fmla="*/ 137 h 185"/>
              <a:gd name="T12" fmla="*/ 77 w 292"/>
              <a:gd name="T13" fmla="*/ 105 h 185"/>
              <a:gd name="T14" fmla="*/ 0 w 292"/>
              <a:gd name="T15" fmla="*/ 185 h 185"/>
              <a:gd name="T16" fmla="*/ 9 w 292"/>
              <a:gd name="T17" fmla="*/ 9 h 185"/>
              <a:gd name="T18" fmla="*/ 9 w 292"/>
              <a:gd name="T19" fmla="*/ 161 h 185"/>
              <a:gd name="T20" fmla="*/ 77 w 292"/>
              <a:gd name="T21" fmla="*/ 91 h 185"/>
              <a:gd name="T22" fmla="*/ 110 w 292"/>
              <a:gd name="T23" fmla="*/ 124 h 185"/>
              <a:gd name="T24" fmla="*/ 182 w 292"/>
              <a:gd name="T25" fmla="*/ 48 h 185"/>
              <a:gd name="T26" fmla="*/ 281 w 292"/>
              <a:gd name="T27" fmla="*/ 150 h 185"/>
              <a:gd name="T28" fmla="*/ 281 w 292"/>
              <a:gd name="T29" fmla="*/ 9 h 185"/>
              <a:gd name="T30" fmla="*/ 9 w 292"/>
              <a:gd name="T31" fmla="*/ 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85">
                <a:moveTo>
                  <a:pt x="0" y="185"/>
                </a:moveTo>
                <a:lnTo>
                  <a:pt x="0" y="0"/>
                </a:lnTo>
                <a:lnTo>
                  <a:pt x="292" y="0"/>
                </a:lnTo>
                <a:lnTo>
                  <a:pt x="292" y="174"/>
                </a:lnTo>
                <a:lnTo>
                  <a:pt x="182" y="63"/>
                </a:lnTo>
                <a:lnTo>
                  <a:pt x="110" y="137"/>
                </a:lnTo>
                <a:lnTo>
                  <a:pt x="77" y="105"/>
                </a:lnTo>
                <a:lnTo>
                  <a:pt x="0" y="185"/>
                </a:lnTo>
                <a:close/>
                <a:moveTo>
                  <a:pt x="9" y="9"/>
                </a:moveTo>
                <a:lnTo>
                  <a:pt x="9" y="161"/>
                </a:lnTo>
                <a:lnTo>
                  <a:pt x="77" y="91"/>
                </a:lnTo>
                <a:lnTo>
                  <a:pt x="110" y="124"/>
                </a:lnTo>
                <a:lnTo>
                  <a:pt x="182" y="48"/>
                </a:lnTo>
                <a:lnTo>
                  <a:pt x="281" y="150"/>
                </a:lnTo>
                <a:lnTo>
                  <a:pt x="281" y="9"/>
                </a:lnTo>
                <a:lnTo>
                  <a:pt x="9"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79">
            <a:extLst>
              <a:ext uri="{FF2B5EF4-FFF2-40B4-BE49-F238E27FC236}">
                <a16:creationId xmlns:a16="http://schemas.microsoft.com/office/drawing/2014/main" id="{848D388D-A680-7148-BE47-8A0FC3FA7C1C}"/>
              </a:ext>
            </a:extLst>
          </p:cNvPr>
          <p:cNvSpPr>
            <a:spLocks noEditPoints="1"/>
          </p:cNvSpPr>
          <p:nvPr/>
        </p:nvSpPr>
        <p:spPr bwMode="auto">
          <a:xfrm>
            <a:off x="5087576" y="4078116"/>
            <a:ext cx="360941" cy="181706"/>
          </a:xfrm>
          <a:custGeom>
            <a:avLst/>
            <a:gdLst>
              <a:gd name="T0" fmla="*/ 292 w 292"/>
              <a:gd name="T1" fmla="*/ 147 h 147"/>
              <a:gd name="T2" fmla="*/ 0 w 292"/>
              <a:gd name="T3" fmla="*/ 147 h 147"/>
              <a:gd name="T4" fmla="*/ 0 w 292"/>
              <a:gd name="T5" fmla="*/ 123 h 147"/>
              <a:gd name="T6" fmla="*/ 77 w 292"/>
              <a:gd name="T7" fmla="*/ 43 h 147"/>
              <a:gd name="T8" fmla="*/ 110 w 292"/>
              <a:gd name="T9" fmla="*/ 76 h 147"/>
              <a:gd name="T10" fmla="*/ 182 w 292"/>
              <a:gd name="T11" fmla="*/ 0 h 147"/>
              <a:gd name="T12" fmla="*/ 292 w 292"/>
              <a:gd name="T13" fmla="*/ 113 h 147"/>
              <a:gd name="T14" fmla="*/ 292 w 292"/>
              <a:gd name="T15" fmla="*/ 147 h 147"/>
              <a:gd name="T16" fmla="*/ 9 w 292"/>
              <a:gd name="T17" fmla="*/ 137 h 147"/>
              <a:gd name="T18" fmla="*/ 281 w 292"/>
              <a:gd name="T19" fmla="*/ 137 h 147"/>
              <a:gd name="T20" fmla="*/ 281 w 292"/>
              <a:gd name="T21" fmla="*/ 116 h 147"/>
              <a:gd name="T22" fmla="*/ 182 w 292"/>
              <a:gd name="T23" fmla="*/ 15 h 147"/>
              <a:gd name="T24" fmla="*/ 110 w 292"/>
              <a:gd name="T25" fmla="*/ 89 h 147"/>
              <a:gd name="T26" fmla="*/ 77 w 292"/>
              <a:gd name="T27" fmla="*/ 57 h 147"/>
              <a:gd name="T28" fmla="*/ 9 w 292"/>
              <a:gd name="T29" fmla="*/ 126 h 147"/>
              <a:gd name="T30" fmla="*/ 9 w 292"/>
              <a:gd name="T31" fmla="*/ 13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47">
                <a:moveTo>
                  <a:pt x="292" y="147"/>
                </a:moveTo>
                <a:lnTo>
                  <a:pt x="0" y="147"/>
                </a:lnTo>
                <a:lnTo>
                  <a:pt x="0" y="123"/>
                </a:lnTo>
                <a:lnTo>
                  <a:pt x="77" y="43"/>
                </a:lnTo>
                <a:lnTo>
                  <a:pt x="110" y="76"/>
                </a:lnTo>
                <a:lnTo>
                  <a:pt x="182" y="0"/>
                </a:lnTo>
                <a:lnTo>
                  <a:pt x="292" y="113"/>
                </a:lnTo>
                <a:lnTo>
                  <a:pt x="292" y="147"/>
                </a:lnTo>
                <a:close/>
                <a:moveTo>
                  <a:pt x="9" y="137"/>
                </a:moveTo>
                <a:lnTo>
                  <a:pt x="281" y="137"/>
                </a:lnTo>
                <a:lnTo>
                  <a:pt x="281" y="116"/>
                </a:lnTo>
                <a:lnTo>
                  <a:pt x="182" y="15"/>
                </a:lnTo>
                <a:lnTo>
                  <a:pt x="110" y="89"/>
                </a:lnTo>
                <a:lnTo>
                  <a:pt x="77" y="57"/>
                </a:lnTo>
                <a:lnTo>
                  <a:pt x="9" y="126"/>
                </a:lnTo>
                <a:lnTo>
                  <a:pt x="9" y="1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80">
            <a:extLst>
              <a:ext uri="{FF2B5EF4-FFF2-40B4-BE49-F238E27FC236}">
                <a16:creationId xmlns:a16="http://schemas.microsoft.com/office/drawing/2014/main" id="{C44E25AA-0025-1443-B6CF-8E0C01E142EB}"/>
              </a:ext>
            </a:extLst>
          </p:cNvPr>
          <p:cNvSpPr>
            <a:spLocks/>
          </p:cNvSpPr>
          <p:nvPr/>
        </p:nvSpPr>
        <p:spPr bwMode="auto">
          <a:xfrm>
            <a:off x="6135787" y="3952034"/>
            <a:ext cx="37083" cy="35847"/>
          </a:xfrm>
          <a:custGeom>
            <a:avLst/>
            <a:gdLst>
              <a:gd name="T0" fmla="*/ 0 w 19"/>
              <a:gd name="T1" fmla="*/ 9 h 19"/>
              <a:gd name="T2" fmla="*/ 10 w 19"/>
              <a:gd name="T3" fmla="*/ 19 h 19"/>
              <a:gd name="T4" fmla="*/ 14 w 19"/>
              <a:gd name="T5" fmla="*/ 5 h 19"/>
              <a:gd name="T6" fmla="*/ 0 w 19"/>
              <a:gd name="T7" fmla="*/ 9 h 19"/>
            </a:gdLst>
            <a:ahLst/>
            <a:cxnLst>
              <a:cxn ang="0">
                <a:pos x="T0" y="T1"/>
              </a:cxn>
              <a:cxn ang="0">
                <a:pos x="T2" y="T3"/>
              </a:cxn>
              <a:cxn ang="0">
                <a:pos x="T4" y="T5"/>
              </a:cxn>
              <a:cxn ang="0">
                <a:pos x="T6" y="T7"/>
              </a:cxn>
            </a:cxnLst>
            <a:rect l="0" t="0" r="r" b="b"/>
            <a:pathLst>
              <a:path w="19" h="19">
                <a:moveTo>
                  <a:pt x="0" y="9"/>
                </a:moveTo>
                <a:cubicBezTo>
                  <a:pt x="10" y="19"/>
                  <a:pt x="10" y="19"/>
                  <a:pt x="10" y="19"/>
                </a:cubicBezTo>
                <a:cubicBezTo>
                  <a:pt x="17" y="12"/>
                  <a:pt x="19" y="10"/>
                  <a:pt x="14" y="5"/>
                </a:cubicBezTo>
                <a:cubicBezTo>
                  <a:pt x="9" y="0"/>
                  <a:pt x="7" y="2"/>
                  <a:pt x="0"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81">
            <a:extLst>
              <a:ext uri="{FF2B5EF4-FFF2-40B4-BE49-F238E27FC236}">
                <a16:creationId xmlns:a16="http://schemas.microsoft.com/office/drawing/2014/main" id="{46547EB5-A88E-5642-B70F-BA5A1EBCCA5E}"/>
              </a:ext>
            </a:extLst>
          </p:cNvPr>
          <p:cNvSpPr>
            <a:spLocks noEditPoints="1"/>
          </p:cNvSpPr>
          <p:nvPr/>
        </p:nvSpPr>
        <p:spPr bwMode="auto">
          <a:xfrm>
            <a:off x="5935539" y="3963159"/>
            <a:ext cx="223734" cy="223734"/>
          </a:xfrm>
          <a:custGeom>
            <a:avLst/>
            <a:gdLst>
              <a:gd name="T0" fmla="*/ 0 w 181"/>
              <a:gd name="T1" fmla="*/ 181 h 181"/>
              <a:gd name="T2" fmla="*/ 17 w 181"/>
              <a:gd name="T3" fmla="*/ 142 h 181"/>
              <a:gd name="T4" fmla="*/ 159 w 181"/>
              <a:gd name="T5" fmla="*/ 0 h 181"/>
              <a:gd name="T6" fmla="*/ 181 w 181"/>
              <a:gd name="T7" fmla="*/ 23 h 181"/>
              <a:gd name="T8" fmla="*/ 37 w 181"/>
              <a:gd name="T9" fmla="*/ 167 h 181"/>
              <a:gd name="T10" fmla="*/ 0 w 181"/>
              <a:gd name="T11" fmla="*/ 181 h 181"/>
              <a:gd name="T12" fmla="*/ 25 w 181"/>
              <a:gd name="T13" fmla="*/ 150 h 181"/>
              <a:gd name="T14" fmla="*/ 19 w 181"/>
              <a:gd name="T15" fmla="*/ 164 h 181"/>
              <a:gd name="T16" fmla="*/ 33 w 181"/>
              <a:gd name="T17" fmla="*/ 158 h 181"/>
              <a:gd name="T18" fmla="*/ 167 w 181"/>
              <a:gd name="T19" fmla="*/ 23 h 181"/>
              <a:gd name="T20" fmla="*/ 159 w 181"/>
              <a:gd name="T21" fmla="*/ 14 h 181"/>
              <a:gd name="T22" fmla="*/ 25 w 181"/>
              <a:gd name="T2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81">
                <a:moveTo>
                  <a:pt x="0" y="181"/>
                </a:moveTo>
                <a:lnTo>
                  <a:pt x="17" y="142"/>
                </a:lnTo>
                <a:lnTo>
                  <a:pt x="159" y="0"/>
                </a:lnTo>
                <a:lnTo>
                  <a:pt x="181" y="23"/>
                </a:lnTo>
                <a:lnTo>
                  <a:pt x="37" y="167"/>
                </a:lnTo>
                <a:lnTo>
                  <a:pt x="0" y="181"/>
                </a:lnTo>
                <a:close/>
                <a:moveTo>
                  <a:pt x="25" y="150"/>
                </a:moveTo>
                <a:lnTo>
                  <a:pt x="19" y="164"/>
                </a:lnTo>
                <a:lnTo>
                  <a:pt x="33" y="158"/>
                </a:lnTo>
                <a:lnTo>
                  <a:pt x="167" y="23"/>
                </a:lnTo>
                <a:lnTo>
                  <a:pt x="159" y="14"/>
                </a:lnTo>
                <a:lnTo>
                  <a:pt x="25" y="15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82">
            <a:extLst>
              <a:ext uri="{FF2B5EF4-FFF2-40B4-BE49-F238E27FC236}">
                <a16:creationId xmlns:a16="http://schemas.microsoft.com/office/drawing/2014/main" id="{EFB91B2F-5226-6F48-91A8-4D88A1459616}"/>
              </a:ext>
            </a:extLst>
          </p:cNvPr>
          <p:cNvSpPr>
            <a:spLocks/>
          </p:cNvSpPr>
          <p:nvPr/>
        </p:nvSpPr>
        <p:spPr bwMode="auto">
          <a:xfrm>
            <a:off x="5947900" y="4144865"/>
            <a:ext cx="32139" cy="32139"/>
          </a:xfrm>
          <a:custGeom>
            <a:avLst/>
            <a:gdLst>
              <a:gd name="T0" fmla="*/ 26 w 26"/>
              <a:gd name="T1" fmla="*/ 15 h 26"/>
              <a:gd name="T2" fmla="*/ 0 w 26"/>
              <a:gd name="T3" fmla="*/ 26 h 26"/>
              <a:gd name="T4" fmla="*/ 0 w 26"/>
              <a:gd name="T5" fmla="*/ 26 h 26"/>
              <a:gd name="T6" fmla="*/ 10 w 26"/>
              <a:gd name="T7" fmla="*/ 0 h 26"/>
              <a:gd name="T8" fmla="*/ 26 w 26"/>
              <a:gd name="T9" fmla="*/ 15 h 26"/>
            </a:gdLst>
            <a:ahLst/>
            <a:cxnLst>
              <a:cxn ang="0">
                <a:pos x="T0" y="T1"/>
              </a:cxn>
              <a:cxn ang="0">
                <a:pos x="T2" y="T3"/>
              </a:cxn>
              <a:cxn ang="0">
                <a:pos x="T4" y="T5"/>
              </a:cxn>
              <a:cxn ang="0">
                <a:pos x="T6" y="T7"/>
              </a:cxn>
              <a:cxn ang="0">
                <a:pos x="T8" y="T9"/>
              </a:cxn>
            </a:cxnLst>
            <a:rect l="0" t="0" r="r" b="b"/>
            <a:pathLst>
              <a:path w="26" h="26">
                <a:moveTo>
                  <a:pt x="26" y="15"/>
                </a:moveTo>
                <a:lnTo>
                  <a:pt x="0" y="26"/>
                </a:lnTo>
                <a:lnTo>
                  <a:pt x="0" y="26"/>
                </a:lnTo>
                <a:lnTo>
                  <a:pt x="10" y="0"/>
                </a:lnTo>
                <a:lnTo>
                  <a:pt x="2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83">
            <a:extLst>
              <a:ext uri="{FF2B5EF4-FFF2-40B4-BE49-F238E27FC236}">
                <a16:creationId xmlns:a16="http://schemas.microsoft.com/office/drawing/2014/main" id="{9A8827F7-4A18-924A-B981-BB942D64A7E2}"/>
              </a:ext>
            </a:extLst>
          </p:cNvPr>
          <p:cNvSpPr>
            <a:spLocks/>
          </p:cNvSpPr>
          <p:nvPr/>
        </p:nvSpPr>
        <p:spPr bwMode="auto">
          <a:xfrm>
            <a:off x="5821818" y="4033616"/>
            <a:ext cx="266997" cy="266997"/>
          </a:xfrm>
          <a:custGeom>
            <a:avLst/>
            <a:gdLst>
              <a:gd name="T0" fmla="*/ 216 w 216"/>
              <a:gd name="T1" fmla="*/ 216 h 216"/>
              <a:gd name="T2" fmla="*/ 0 w 216"/>
              <a:gd name="T3" fmla="*/ 216 h 216"/>
              <a:gd name="T4" fmla="*/ 0 w 216"/>
              <a:gd name="T5" fmla="*/ 0 h 216"/>
              <a:gd name="T6" fmla="*/ 177 w 216"/>
              <a:gd name="T7" fmla="*/ 0 h 216"/>
              <a:gd name="T8" fmla="*/ 177 w 216"/>
              <a:gd name="T9" fmla="*/ 11 h 216"/>
              <a:gd name="T10" fmla="*/ 11 w 216"/>
              <a:gd name="T11" fmla="*/ 11 h 216"/>
              <a:gd name="T12" fmla="*/ 11 w 216"/>
              <a:gd name="T13" fmla="*/ 206 h 216"/>
              <a:gd name="T14" fmla="*/ 207 w 216"/>
              <a:gd name="T15" fmla="*/ 206 h 216"/>
              <a:gd name="T16" fmla="*/ 207 w 216"/>
              <a:gd name="T17" fmla="*/ 39 h 216"/>
              <a:gd name="T18" fmla="*/ 216 w 216"/>
              <a:gd name="T19" fmla="*/ 39 h 216"/>
              <a:gd name="T20" fmla="*/ 216 w 216"/>
              <a:gd name="T2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216">
                <a:moveTo>
                  <a:pt x="216" y="216"/>
                </a:moveTo>
                <a:lnTo>
                  <a:pt x="0" y="216"/>
                </a:lnTo>
                <a:lnTo>
                  <a:pt x="0" y="0"/>
                </a:lnTo>
                <a:lnTo>
                  <a:pt x="177" y="0"/>
                </a:lnTo>
                <a:lnTo>
                  <a:pt x="177" y="11"/>
                </a:lnTo>
                <a:lnTo>
                  <a:pt x="11" y="11"/>
                </a:lnTo>
                <a:lnTo>
                  <a:pt x="11" y="206"/>
                </a:lnTo>
                <a:lnTo>
                  <a:pt x="207" y="206"/>
                </a:lnTo>
                <a:lnTo>
                  <a:pt x="207" y="39"/>
                </a:lnTo>
                <a:lnTo>
                  <a:pt x="216" y="39"/>
                </a:lnTo>
                <a:lnTo>
                  <a:pt x="216"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84">
            <a:extLst>
              <a:ext uri="{FF2B5EF4-FFF2-40B4-BE49-F238E27FC236}">
                <a16:creationId xmlns:a16="http://schemas.microsoft.com/office/drawing/2014/main" id="{AA93173B-0D33-BA4C-B76E-1EAC822BD079}"/>
              </a:ext>
            </a:extLst>
          </p:cNvPr>
          <p:cNvSpPr>
            <a:spLocks noEditPoints="1"/>
          </p:cNvSpPr>
          <p:nvPr/>
        </p:nvSpPr>
        <p:spPr bwMode="auto">
          <a:xfrm>
            <a:off x="6669781" y="3958214"/>
            <a:ext cx="107540" cy="250928"/>
          </a:xfrm>
          <a:custGeom>
            <a:avLst/>
            <a:gdLst>
              <a:gd name="T0" fmla="*/ 28 w 56"/>
              <a:gd name="T1" fmla="*/ 132 h 132"/>
              <a:gd name="T2" fmla="*/ 0 w 56"/>
              <a:gd name="T3" fmla="*/ 104 h 132"/>
              <a:gd name="T4" fmla="*/ 0 w 56"/>
              <a:gd name="T5" fmla="*/ 28 h 132"/>
              <a:gd name="T6" fmla="*/ 28 w 56"/>
              <a:gd name="T7" fmla="*/ 0 h 132"/>
              <a:gd name="T8" fmla="*/ 56 w 56"/>
              <a:gd name="T9" fmla="*/ 28 h 132"/>
              <a:gd name="T10" fmla="*/ 56 w 56"/>
              <a:gd name="T11" fmla="*/ 104 h 132"/>
              <a:gd name="T12" fmla="*/ 28 w 56"/>
              <a:gd name="T13" fmla="*/ 132 h 132"/>
              <a:gd name="T14" fmla="*/ 28 w 56"/>
              <a:gd name="T15" fmla="*/ 6 h 132"/>
              <a:gd name="T16" fmla="*/ 6 w 56"/>
              <a:gd name="T17" fmla="*/ 28 h 132"/>
              <a:gd name="T18" fmla="*/ 6 w 56"/>
              <a:gd name="T19" fmla="*/ 104 h 132"/>
              <a:gd name="T20" fmla="*/ 28 w 56"/>
              <a:gd name="T21" fmla="*/ 126 h 132"/>
              <a:gd name="T22" fmla="*/ 50 w 56"/>
              <a:gd name="T23" fmla="*/ 104 h 132"/>
              <a:gd name="T24" fmla="*/ 50 w 56"/>
              <a:gd name="T25" fmla="*/ 28 h 132"/>
              <a:gd name="T26" fmla="*/ 28 w 56"/>
              <a:gd name="T27" fmla="*/ 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32">
                <a:moveTo>
                  <a:pt x="28" y="132"/>
                </a:moveTo>
                <a:cubicBezTo>
                  <a:pt x="12" y="132"/>
                  <a:pt x="0" y="120"/>
                  <a:pt x="0" y="104"/>
                </a:cubicBezTo>
                <a:cubicBezTo>
                  <a:pt x="0" y="28"/>
                  <a:pt x="0" y="28"/>
                  <a:pt x="0" y="28"/>
                </a:cubicBezTo>
                <a:cubicBezTo>
                  <a:pt x="0" y="12"/>
                  <a:pt x="12" y="0"/>
                  <a:pt x="28" y="0"/>
                </a:cubicBezTo>
                <a:cubicBezTo>
                  <a:pt x="43" y="0"/>
                  <a:pt x="56" y="12"/>
                  <a:pt x="56" y="28"/>
                </a:cubicBezTo>
                <a:cubicBezTo>
                  <a:pt x="56" y="104"/>
                  <a:pt x="56" y="104"/>
                  <a:pt x="56" y="104"/>
                </a:cubicBezTo>
                <a:cubicBezTo>
                  <a:pt x="56" y="120"/>
                  <a:pt x="43" y="132"/>
                  <a:pt x="28" y="132"/>
                </a:cubicBezTo>
                <a:close/>
                <a:moveTo>
                  <a:pt x="28" y="6"/>
                </a:moveTo>
                <a:cubicBezTo>
                  <a:pt x="16" y="6"/>
                  <a:pt x="6" y="16"/>
                  <a:pt x="6" y="28"/>
                </a:cubicBezTo>
                <a:cubicBezTo>
                  <a:pt x="6" y="104"/>
                  <a:pt x="6" y="104"/>
                  <a:pt x="6" y="104"/>
                </a:cubicBezTo>
                <a:cubicBezTo>
                  <a:pt x="6" y="116"/>
                  <a:pt x="16" y="126"/>
                  <a:pt x="28" y="126"/>
                </a:cubicBezTo>
                <a:cubicBezTo>
                  <a:pt x="40" y="126"/>
                  <a:pt x="50" y="116"/>
                  <a:pt x="50" y="104"/>
                </a:cubicBezTo>
                <a:cubicBezTo>
                  <a:pt x="50" y="28"/>
                  <a:pt x="50" y="28"/>
                  <a:pt x="50" y="28"/>
                </a:cubicBezTo>
                <a:cubicBezTo>
                  <a:pt x="50" y="16"/>
                  <a:pt x="40" y="6"/>
                  <a:pt x="28"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85">
            <a:extLst>
              <a:ext uri="{FF2B5EF4-FFF2-40B4-BE49-F238E27FC236}">
                <a16:creationId xmlns:a16="http://schemas.microsoft.com/office/drawing/2014/main" id="{85940726-F5EB-1E4B-97EB-2D179A393CE6}"/>
              </a:ext>
            </a:extLst>
          </p:cNvPr>
          <p:cNvSpPr>
            <a:spLocks/>
          </p:cNvSpPr>
          <p:nvPr/>
        </p:nvSpPr>
        <p:spPr bwMode="auto">
          <a:xfrm>
            <a:off x="6641351" y="4083060"/>
            <a:ext cx="161929" cy="156984"/>
          </a:xfrm>
          <a:custGeom>
            <a:avLst/>
            <a:gdLst>
              <a:gd name="T0" fmla="*/ 43 w 85"/>
              <a:gd name="T1" fmla="*/ 82 h 82"/>
              <a:gd name="T2" fmla="*/ 0 w 85"/>
              <a:gd name="T3" fmla="*/ 39 h 82"/>
              <a:gd name="T4" fmla="*/ 0 w 85"/>
              <a:gd name="T5" fmla="*/ 0 h 82"/>
              <a:gd name="T6" fmla="*/ 6 w 85"/>
              <a:gd name="T7" fmla="*/ 0 h 82"/>
              <a:gd name="T8" fmla="*/ 6 w 85"/>
              <a:gd name="T9" fmla="*/ 39 h 82"/>
              <a:gd name="T10" fmla="*/ 43 w 85"/>
              <a:gd name="T11" fmla="*/ 76 h 82"/>
              <a:gd name="T12" fmla="*/ 79 w 85"/>
              <a:gd name="T13" fmla="*/ 39 h 82"/>
              <a:gd name="T14" fmla="*/ 79 w 85"/>
              <a:gd name="T15" fmla="*/ 0 h 82"/>
              <a:gd name="T16" fmla="*/ 85 w 85"/>
              <a:gd name="T17" fmla="*/ 0 h 82"/>
              <a:gd name="T18" fmla="*/ 85 w 85"/>
              <a:gd name="T19" fmla="*/ 39 h 82"/>
              <a:gd name="T20" fmla="*/ 43 w 85"/>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2">
                <a:moveTo>
                  <a:pt x="43" y="82"/>
                </a:moveTo>
                <a:cubicBezTo>
                  <a:pt x="19" y="82"/>
                  <a:pt x="0" y="63"/>
                  <a:pt x="0" y="39"/>
                </a:cubicBezTo>
                <a:cubicBezTo>
                  <a:pt x="0" y="0"/>
                  <a:pt x="0" y="0"/>
                  <a:pt x="0" y="0"/>
                </a:cubicBezTo>
                <a:cubicBezTo>
                  <a:pt x="6" y="0"/>
                  <a:pt x="6" y="0"/>
                  <a:pt x="6" y="0"/>
                </a:cubicBezTo>
                <a:cubicBezTo>
                  <a:pt x="6" y="39"/>
                  <a:pt x="6" y="39"/>
                  <a:pt x="6" y="39"/>
                </a:cubicBezTo>
                <a:cubicBezTo>
                  <a:pt x="6" y="60"/>
                  <a:pt x="23" y="76"/>
                  <a:pt x="43" y="76"/>
                </a:cubicBezTo>
                <a:cubicBezTo>
                  <a:pt x="63" y="76"/>
                  <a:pt x="79" y="60"/>
                  <a:pt x="79" y="39"/>
                </a:cubicBezTo>
                <a:cubicBezTo>
                  <a:pt x="79" y="0"/>
                  <a:pt x="79" y="0"/>
                  <a:pt x="79" y="0"/>
                </a:cubicBezTo>
                <a:cubicBezTo>
                  <a:pt x="85" y="0"/>
                  <a:pt x="85" y="0"/>
                  <a:pt x="85" y="0"/>
                </a:cubicBezTo>
                <a:cubicBezTo>
                  <a:pt x="85" y="39"/>
                  <a:pt x="85" y="39"/>
                  <a:pt x="85" y="39"/>
                </a:cubicBezTo>
                <a:cubicBezTo>
                  <a:pt x="85" y="63"/>
                  <a:pt x="66" y="82"/>
                  <a:pt x="43" y="8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Rectangle 186">
            <a:extLst>
              <a:ext uri="{FF2B5EF4-FFF2-40B4-BE49-F238E27FC236}">
                <a16:creationId xmlns:a16="http://schemas.microsoft.com/office/drawing/2014/main" id="{A332C953-4421-6E43-8020-26F87A8B14A4}"/>
              </a:ext>
            </a:extLst>
          </p:cNvPr>
          <p:cNvSpPr>
            <a:spLocks noChangeArrowheads="1"/>
          </p:cNvSpPr>
          <p:nvPr/>
        </p:nvSpPr>
        <p:spPr bwMode="auto">
          <a:xfrm>
            <a:off x="6675961" y="4285780"/>
            <a:ext cx="95180" cy="111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7">
            <a:extLst>
              <a:ext uri="{FF2B5EF4-FFF2-40B4-BE49-F238E27FC236}">
                <a16:creationId xmlns:a16="http://schemas.microsoft.com/office/drawing/2014/main" id="{D79CC6CD-5214-FF4A-80C6-EF3B6707CF80}"/>
              </a:ext>
            </a:extLst>
          </p:cNvPr>
          <p:cNvSpPr>
            <a:spLocks noChangeArrowheads="1"/>
          </p:cNvSpPr>
          <p:nvPr/>
        </p:nvSpPr>
        <p:spPr bwMode="auto">
          <a:xfrm>
            <a:off x="6717989" y="4233864"/>
            <a:ext cx="11125" cy="5809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88">
            <a:extLst>
              <a:ext uri="{FF2B5EF4-FFF2-40B4-BE49-F238E27FC236}">
                <a16:creationId xmlns:a16="http://schemas.microsoft.com/office/drawing/2014/main" id="{158FBDD8-2585-B442-8480-B1130A4BF5C3}"/>
              </a:ext>
            </a:extLst>
          </p:cNvPr>
          <p:cNvSpPr>
            <a:spLocks/>
          </p:cNvSpPr>
          <p:nvPr/>
        </p:nvSpPr>
        <p:spPr bwMode="auto">
          <a:xfrm>
            <a:off x="7277941" y="3948326"/>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AB905CAD-67ED-F747-926B-E6DF9DECD5A4}"/>
              </a:ext>
            </a:extLst>
          </p:cNvPr>
          <p:cNvSpPr>
            <a:spLocks/>
          </p:cNvSpPr>
          <p:nvPr/>
        </p:nvSpPr>
        <p:spPr bwMode="auto">
          <a:xfrm>
            <a:off x="7564716" y="4074408"/>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90">
            <a:extLst>
              <a:ext uri="{FF2B5EF4-FFF2-40B4-BE49-F238E27FC236}">
                <a16:creationId xmlns:a16="http://schemas.microsoft.com/office/drawing/2014/main" id="{17524296-238A-864B-8717-8D931AB12AC5}"/>
              </a:ext>
            </a:extLst>
          </p:cNvPr>
          <p:cNvSpPr>
            <a:spLocks noEditPoints="1"/>
          </p:cNvSpPr>
          <p:nvPr/>
        </p:nvSpPr>
        <p:spPr bwMode="auto">
          <a:xfrm>
            <a:off x="7400315" y="4036088"/>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91">
            <a:extLst>
              <a:ext uri="{FF2B5EF4-FFF2-40B4-BE49-F238E27FC236}">
                <a16:creationId xmlns:a16="http://schemas.microsoft.com/office/drawing/2014/main" id="{22C3CBC7-6DA8-1B46-8937-AD7C01CAAD49}"/>
              </a:ext>
            </a:extLst>
          </p:cNvPr>
          <p:cNvSpPr>
            <a:spLocks noEditPoints="1"/>
          </p:cNvSpPr>
          <p:nvPr/>
        </p:nvSpPr>
        <p:spPr bwMode="auto">
          <a:xfrm>
            <a:off x="7381773" y="4100366"/>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92">
            <a:extLst>
              <a:ext uri="{FF2B5EF4-FFF2-40B4-BE49-F238E27FC236}">
                <a16:creationId xmlns:a16="http://schemas.microsoft.com/office/drawing/2014/main" id="{FE050347-2C47-914E-9B07-5A0CC64C9566}"/>
              </a:ext>
            </a:extLst>
          </p:cNvPr>
          <p:cNvSpPr>
            <a:spLocks noEditPoints="1"/>
          </p:cNvSpPr>
          <p:nvPr/>
        </p:nvSpPr>
        <p:spPr bwMode="auto">
          <a:xfrm>
            <a:off x="2155552" y="4686276"/>
            <a:ext cx="351052" cy="351052"/>
          </a:xfrm>
          <a:custGeom>
            <a:avLst/>
            <a:gdLst>
              <a:gd name="T0" fmla="*/ 92 w 184"/>
              <a:gd name="T1" fmla="*/ 184 h 184"/>
              <a:gd name="T2" fmla="*/ 0 w 184"/>
              <a:gd name="T3" fmla="*/ 92 h 184"/>
              <a:gd name="T4" fmla="*/ 92 w 184"/>
              <a:gd name="T5" fmla="*/ 0 h 184"/>
              <a:gd name="T6" fmla="*/ 184 w 184"/>
              <a:gd name="T7" fmla="*/ 92 h 184"/>
              <a:gd name="T8" fmla="*/ 92 w 184"/>
              <a:gd name="T9" fmla="*/ 184 h 184"/>
              <a:gd name="T10" fmla="*/ 92 w 184"/>
              <a:gd name="T11" fmla="*/ 6 h 184"/>
              <a:gd name="T12" fmla="*/ 6 w 184"/>
              <a:gd name="T13" fmla="*/ 92 h 184"/>
              <a:gd name="T14" fmla="*/ 92 w 184"/>
              <a:gd name="T15" fmla="*/ 178 h 184"/>
              <a:gd name="T16" fmla="*/ 178 w 184"/>
              <a:gd name="T17" fmla="*/ 92 h 184"/>
              <a:gd name="T18" fmla="*/ 92 w 184"/>
              <a:gd name="T19"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184"/>
                </a:moveTo>
                <a:cubicBezTo>
                  <a:pt x="41" y="184"/>
                  <a:pt x="0" y="143"/>
                  <a:pt x="0" y="92"/>
                </a:cubicBezTo>
                <a:cubicBezTo>
                  <a:pt x="0" y="41"/>
                  <a:pt x="41" y="0"/>
                  <a:pt x="92" y="0"/>
                </a:cubicBezTo>
                <a:cubicBezTo>
                  <a:pt x="143" y="0"/>
                  <a:pt x="184" y="41"/>
                  <a:pt x="184" y="92"/>
                </a:cubicBezTo>
                <a:cubicBezTo>
                  <a:pt x="184" y="143"/>
                  <a:pt x="143" y="184"/>
                  <a:pt x="92" y="184"/>
                </a:cubicBezTo>
                <a:close/>
                <a:moveTo>
                  <a:pt x="92" y="6"/>
                </a:moveTo>
                <a:cubicBezTo>
                  <a:pt x="45" y="6"/>
                  <a:pt x="6" y="44"/>
                  <a:pt x="6" y="92"/>
                </a:cubicBezTo>
                <a:cubicBezTo>
                  <a:pt x="6" y="139"/>
                  <a:pt x="45" y="178"/>
                  <a:pt x="92" y="178"/>
                </a:cubicBezTo>
                <a:cubicBezTo>
                  <a:pt x="140" y="178"/>
                  <a:pt x="178" y="139"/>
                  <a:pt x="178" y="92"/>
                </a:cubicBezTo>
                <a:cubicBezTo>
                  <a:pt x="178" y="44"/>
                  <a:pt x="140" y="6"/>
                  <a:pt x="92"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93">
            <a:extLst>
              <a:ext uri="{FF2B5EF4-FFF2-40B4-BE49-F238E27FC236}">
                <a16:creationId xmlns:a16="http://schemas.microsoft.com/office/drawing/2014/main" id="{E23C691A-4DA3-1F45-8282-8234D0DE3717}"/>
              </a:ext>
            </a:extLst>
          </p:cNvPr>
          <p:cNvSpPr>
            <a:spLocks noEditPoints="1"/>
          </p:cNvSpPr>
          <p:nvPr/>
        </p:nvSpPr>
        <p:spPr bwMode="auto">
          <a:xfrm>
            <a:off x="2211177" y="4732011"/>
            <a:ext cx="239803" cy="305316"/>
          </a:xfrm>
          <a:custGeom>
            <a:avLst/>
            <a:gdLst>
              <a:gd name="T0" fmla="*/ 2 w 126"/>
              <a:gd name="T1" fmla="*/ 137 h 160"/>
              <a:gd name="T2" fmla="*/ 2 w 126"/>
              <a:gd name="T3" fmla="*/ 133 h 160"/>
              <a:gd name="T4" fmla="*/ 40 w 126"/>
              <a:gd name="T5" fmla="*/ 111 h 160"/>
              <a:gd name="T6" fmla="*/ 43 w 126"/>
              <a:gd name="T7" fmla="*/ 92 h 160"/>
              <a:gd name="T8" fmla="*/ 28 w 126"/>
              <a:gd name="T9" fmla="*/ 66 h 160"/>
              <a:gd name="T10" fmla="*/ 36 w 126"/>
              <a:gd name="T11" fmla="*/ 11 h 160"/>
              <a:gd name="T12" fmla="*/ 65 w 126"/>
              <a:gd name="T13" fmla="*/ 0 h 160"/>
              <a:gd name="T14" fmla="*/ 81 w 126"/>
              <a:gd name="T15" fmla="*/ 7 h 160"/>
              <a:gd name="T16" fmla="*/ 97 w 126"/>
              <a:gd name="T17" fmla="*/ 56 h 160"/>
              <a:gd name="T18" fmla="*/ 91 w 126"/>
              <a:gd name="T19" fmla="*/ 75 h 160"/>
              <a:gd name="T20" fmla="*/ 83 w 126"/>
              <a:gd name="T21" fmla="*/ 105 h 160"/>
              <a:gd name="T22" fmla="*/ 88 w 126"/>
              <a:gd name="T23" fmla="*/ 113 h 160"/>
              <a:gd name="T24" fmla="*/ 124 w 126"/>
              <a:gd name="T25" fmla="*/ 133 h 160"/>
              <a:gd name="T26" fmla="*/ 124 w 126"/>
              <a:gd name="T27" fmla="*/ 137 h 160"/>
              <a:gd name="T28" fmla="*/ 9 w 126"/>
              <a:gd name="T29" fmla="*/ 135 h 160"/>
              <a:gd name="T30" fmla="*/ 117 w 126"/>
              <a:gd name="T31" fmla="*/ 135 h 160"/>
              <a:gd name="T32" fmla="*/ 84 w 126"/>
              <a:gd name="T33" fmla="*/ 117 h 160"/>
              <a:gd name="T34" fmla="*/ 77 w 126"/>
              <a:gd name="T35" fmla="*/ 106 h 160"/>
              <a:gd name="T36" fmla="*/ 78 w 126"/>
              <a:gd name="T37" fmla="*/ 89 h 160"/>
              <a:gd name="T38" fmla="*/ 87 w 126"/>
              <a:gd name="T39" fmla="*/ 67 h 160"/>
              <a:gd name="T40" fmla="*/ 92 w 126"/>
              <a:gd name="T41" fmla="*/ 65 h 160"/>
              <a:gd name="T42" fmla="*/ 90 w 126"/>
              <a:gd name="T43" fmla="*/ 59 h 160"/>
              <a:gd name="T44" fmla="*/ 90 w 126"/>
              <a:gd name="T45" fmla="*/ 17 h 160"/>
              <a:gd name="T46" fmla="*/ 80 w 126"/>
              <a:gd name="T47" fmla="*/ 13 h 160"/>
              <a:gd name="T48" fmla="*/ 75 w 126"/>
              <a:gd name="T49" fmla="*/ 9 h 160"/>
              <a:gd name="T50" fmla="*/ 64 w 126"/>
              <a:gd name="T51" fmla="*/ 7 h 160"/>
              <a:gd name="T52" fmla="*/ 36 w 126"/>
              <a:gd name="T53" fmla="*/ 57 h 160"/>
              <a:gd name="T54" fmla="*/ 34 w 126"/>
              <a:gd name="T55" fmla="*/ 60 h 160"/>
              <a:gd name="T56" fmla="*/ 37 w 126"/>
              <a:gd name="T57" fmla="*/ 70 h 160"/>
              <a:gd name="T58" fmla="*/ 40 w 126"/>
              <a:gd name="T59" fmla="*/ 72 h 160"/>
              <a:gd name="T60" fmla="*/ 49 w 126"/>
              <a:gd name="T61" fmla="*/ 89 h 160"/>
              <a:gd name="T62" fmla="*/ 49 w 126"/>
              <a:gd name="T63" fmla="*/ 107 h 160"/>
              <a:gd name="T64" fmla="*/ 33 w 126"/>
              <a:gd name="T65" fmla="*/ 12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60">
                <a:moveTo>
                  <a:pt x="63" y="160"/>
                </a:moveTo>
                <a:cubicBezTo>
                  <a:pt x="41" y="160"/>
                  <a:pt x="19" y="152"/>
                  <a:pt x="2" y="137"/>
                </a:cubicBezTo>
                <a:cubicBezTo>
                  <a:pt x="0" y="135"/>
                  <a:pt x="0" y="135"/>
                  <a:pt x="0" y="135"/>
                </a:cubicBezTo>
                <a:cubicBezTo>
                  <a:pt x="2" y="133"/>
                  <a:pt x="2" y="133"/>
                  <a:pt x="2" y="133"/>
                </a:cubicBezTo>
                <a:cubicBezTo>
                  <a:pt x="8" y="126"/>
                  <a:pt x="18" y="120"/>
                  <a:pt x="31" y="116"/>
                </a:cubicBezTo>
                <a:cubicBezTo>
                  <a:pt x="36" y="114"/>
                  <a:pt x="38" y="113"/>
                  <a:pt x="40" y="111"/>
                </a:cubicBezTo>
                <a:cubicBezTo>
                  <a:pt x="42" y="110"/>
                  <a:pt x="43" y="108"/>
                  <a:pt x="43" y="106"/>
                </a:cubicBezTo>
                <a:cubicBezTo>
                  <a:pt x="43" y="105"/>
                  <a:pt x="43" y="98"/>
                  <a:pt x="43" y="92"/>
                </a:cubicBezTo>
                <a:cubicBezTo>
                  <a:pt x="40" y="88"/>
                  <a:pt x="37" y="83"/>
                  <a:pt x="34" y="75"/>
                </a:cubicBezTo>
                <a:cubicBezTo>
                  <a:pt x="32" y="74"/>
                  <a:pt x="29" y="70"/>
                  <a:pt x="28" y="66"/>
                </a:cubicBezTo>
                <a:cubicBezTo>
                  <a:pt x="27" y="62"/>
                  <a:pt x="28" y="58"/>
                  <a:pt x="29" y="56"/>
                </a:cubicBezTo>
                <a:cubicBezTo>
                  <a:pt x="26" y="36"/>
                  <a:pt x="28" y="21"/>
                  <a:pt x="36" y="11"/>
                </a:cubicBezTo>
                <a:cubicBezTo>
                  <a:pt x="42" y="4"/>
                  <a:pt x="52" y="0"/>
                  <a:pt x="64" y="0"/>
                </a:cubicBezTo>
                <a:cubicBezTo>
                  <a:pt x="65" y="0"/>
                  <a:pt x="65" y="0"/>
                  <a:pt x="65" y="0"/>
                </a:cubicBezTo>
                <a:cubicBezTo>
                  <a:pt x="75" y="0"/>
                  <a:pt x="78" y="2"/>
                  <a:pt x="80" y="6"/>
                </a:cubicBezTo>
                <a:cubicBezTo>
                  <a:pt x="80" y="6"/>
                  <a:pt x="81" y="7"/>
                  <a:pt x="81" y="7"/>
                </a:cubicBezTo>
                <a:cubicBezTo>
                  <a:pt x="87" y="7"/>
                  <a:pt x="92" y="9"/>
                  <a:pt x="95" y="14"/>
                </a:cubicBezTo>
                <a:cubicBezTo>
                  <a:pt x="101" y="22"/>
                  <a:pt x="102" y="38"/>
                  <a:pt x="97" y="56"/>
                </a:cubicBezTo>
                <a:cubicBezTo>
                  <a:pt x="99" y="58"/>
                  <a:pt x="99" y="62"/>
                  <a:pt x="98" y="66"/>
                </a:cubicBezTo>
                <a:cubicBezTo>
                  <a:pt x="97" y="71"/>
                  <a:pt x="94" y="74"/>
                  <a:pt x="91" y="75"/>
                </a:cubicBezTo>
                <a:cubicBezTo>
                  <a:pt x="89" y="83"/>
                  <a:pt x="87" y="88"/>
                  <a:pt x="83" y="92"/>
                </a:cubicBezTo>
                <a:cubicBezTo>
                  <a:pt x="83" y="105"/>
                  <a:pt x="83" y="105"/>
                  <a:pt x="83" y="105"/>
                </a:cubicBezTo>
                <a:cubicBezTo>
                  <a:pt x="84" y="108"/>
                  <a:pt x="85" y="109"/>
                  <a:pt x="87" y="111"/>
                </a:cubicBezTo>
                <a:cubicBezTo>
                  <a:pt x="88" y="113"/>
                  <a:pt x="88" y="113"/>
                  <a:pt x="88" y="113"/>
                </a:cubicBezTo>
                <a:cubicBezTo>
                  <a:pt x="90" y="114"/>
                  <a:pt x="91" y="114"/>
                  <a:pt x="96" y="116"/>
                </a:cubicBezTo>
                <a:cubicBezTo>
                  <a:pt x="108" y="120"/>
                  <a:pt x="119" y="126"/>
                  <a:pt x="124" y="133"/>
                </a:cubicBezTo>
                <a:cubicBezTo>
                  <a:pt x="126" y="135"/>
                  <a:pt x="126" y="135"/>
                  <a:pt x="126" y="135"/>
                </a:cubicBezTo>
                <a:cubicBezTo>
                  <a:pt x="124" y="137"/>
                  <a:pt x="124" y="137"/>
                  <a:pt x="124" y="137"/>
                </a:cubicBezTo>
                <a:cubicBezTo>
                  <a:pt x="107" y="152"/>
                  <a:pt x="86" y="160"/>
                  <a:pt x="63" y="160"/>
                </a:cubicBezTo>
                <a:close/>
                <a:moveTo>
                  <a:pt x="9" y="135"/>
                </a:moveTo>
                <a:cubicBezTo>
                  <a:pt x="24" y="147"/>
                  <a:pt x="43" y="154"/>
                  <a:pt x="63" y="154"/>
                </a:cubicBezTo>
                <a:cubicBezTo>
                  <a:pt x="83" y="154"/>
                  <a:pt x="102" y="147"/>
                  <a:pt x="117" y="135"/>
                </a:cubicBezTo>
                <a:cubicBezTo>
                  <a:pt x="112" y="130"/>
                  <a:pt x="104" y="125"/>
                  <a:pt x="94" y="122"/>
                </a:cubicBezTo>
                <a:cubicBezTo>
                  <a:pt x="88" y="120"/>
                  <a:pt x="86" y="119"/>
                  <a:pt x="84" y="117"/>
                </a:cubicBezTo>
                <a:cubicBezTo>
                  <a:pt x="83" y="116"/>
                  <a:pt x="83" y="116"/>
                  <a:pt x="83" y="116"/>
                </a:cubicBezTo>
                <a:cubicBezTo>
                  <a:pt x="80" y="114"/>
                  <a:pt x="78" y="111"/>
                  <a:pt x="77" y="106"/>
                </a:cubicBezTo>
                <a:cubicBezTo>
                  <a:pt x="77" y="90"/>
                  <a:pt x="77" y="90"/>
                  <a:pt x="77" y="90"/>
                </a:cubicBezTo>
                <a:cubicBezTo>
                  <a:pt x="78" y="89"/>
                  <a:pt x="78" y="89"/>
                  <a:pt x="78" y="89"/>
                </a:cubicBezTo>
                <a:cubicBezTo>
                  <a:pt x="82" y="85"/>
                  <a:pt x="84" y="79"/>
                  <a:pt x="86" y="71"/>
                </a:cubicBezTo>
                <a:cubicBezTo>
                  <a:pt x="87" y="67"/>
                  <a:pt x="87" y="67"/>
                  <a:pt x="87" y="67"/>
                </a:cubicBezTo>
                <a:cubicBezTo>
                  <a:pt x="90" y="69"/>
                  <a:pt x="90" y="69"/>
                  <a:pt x="90" y="69"/>
                </a:cubicBezTo>
                <a:cubicBezTo>
                  <a:pt x="91" y="68"/>
                  <a:pt x="92" y="67"/>
                  <a:pt x="92" y="65"/>
                </a:cubicBezTo>
                <a:cubicBezTo>
                  <a:pt x="93" y="63"/>
                  <a:pt x="93" y="61"/>
                  <a:pt x="92" y="60"/>
                </a:cubicBezTo>
                <a:cubicBezTo>
                  <a:pt x="90" y="59"/>
                  <a:pt x="90" y="59"/>
                  <a:pt x="90" y="59"/>
                </a:cubicBezTo>
                <a:cubicBezTo>
                  <a:pt x="90" y="56"/>
                  <a:pt x="90" y="56"/>
                  <a:pt x="90" y="56"/>
                </a:cubicBezTo>
                <a:cubicBezTo>
                  <a:pt x="95" y="39"/>
                  <a:pt x="95" y="24"/>
                  <a:pt x="90" y="17"/>
                </a:cubicBezTo>
                <a:cubicBezTo>
                  <a:pt x="88" y="15"/>
                  <a:pt x="85" y="13"/>
                  <a:pt x="81" y="13"/>
                </a:cubicBezTo>
                <a:cubicBezTo>
                  <a:pt x="80" y="13"/>
                  <a:pt x="80" y="13"/>
                  <a:pt x="80" y="13"/>
                </a:cubicBezTo>
                <a:cubicBezTo>
                  <a:pt x="79" y="13"/>
                  <a:pt x="79" y="13"/>
                  <a:pt x="79" y="13"/>
                </a:cubicBezTo>
                <a:cubicBezTo>
                  <a:pt x="77" y="12"/>
                  <a:pt x="76" y="10"/>
                  <a:pt x="75" y="9"/>
                </a:cubicBezTo>
                <a:cubicBezTo>
                  <a:pt x="74" y="8"/>
                  <a:pt x="73" y="7"/>
                  <a:pt x="65" y="7"/>
                </a:cubicBezTo>
                <a:cubicBezTo>
                  <a:pt x="64" y="7"/>
                  <a:pt x="64" y="7"/>
                  <a:pt x="64" y="7"/>
                </a:cubicBezTo>
                <a:cubicBezTo>
                  <a:pt x="54" y="7"/>
                  <a:pt x="46" y="10"/>
                  <a:pt x="41" y="15"/>
                </a:cubicBezTo>
                <a:cubicBezTo>
                  <a:pt x="34" y="24"/>
                  <a:pt x="32" y="38"/>
                  <a:pt x="36" y="57"/>
                </a:cubicBezTo>
                <a:cubicBezTo>
                  <a:pt x="37" y="60"/>
                  <a:pt x="37" y="60"/>
                  <a:pt x="37" y="60"/>
                </a:cubicBezTo>
                <a:cubicBezTo>
                  <a:pt x="34" y="60"/>
                  <a:pt x="34" y="60"/>
                  <a:pt x="34" y="60"/>
                </a:cubicBezTo>
                <a:cubicBezTo>
                  <a:pt x="34" y="61"/>
                  <a:pt x="34" y="63"/>
                  <a:pt x="34" y="65"/>
                </a:cubicBezTo>
                <a:cubicBezTo>
                  <a:pt x="35" y="67"/>
                  <a:pt x="37" y="69"/>
                  <a:pt x="37" y="70"/>
                </a:cubicBezTo>
                <a:cubicBezTo>
                  <a:pt x="40" y="69"/>
                  <a:pt x="40" y="69"/>
                  <a:pt x="40" y="69"/>
                </a:cubicBezTo>
                <a:cubicBezTo>
                  <a:pt x="40" y="72"/>
                  <a:pt x="40" y="72"/>
                  <a:pt x="40" y="72"/>
                </a:cubicBezTo>
                <a:cubicBezTo>
                  <a:pt x="43" y="80"/>
                  <a:pt x="45" y="85"/>
                  <a:pt x="48" y="89"/>
                </a:cubicBezTo>
                <a:cubicBezTo>
                  <a:pt x="49" y="89"/>
                  <a:pt x="49" y="89"/>
                  <a:pt x="49" y="89"/>
                </a:cubicBezTo>
                <a:cubicBezTo>
                  <a:pt x="49" y="91"/>
                  <a:pt x="49" y="91"/>
                  <a:pt x="49" y="91"/>
                </a:cubicBezTo>
                <a:cubicBezTo>
                  <a:pt x="49" y="94"/>
                  <a:pt x="50" y="105"/>
                  <a:pt x="49" y="107"/>
                </a:cubicBezTo>
                <a:cubicBezTo>
                  <a:pt x="49" y="110"/>
                  <a:pt x="47" y="113"/>
                  <a:pt x="44" y="116"/>
                </a:cubicBezTo>
                <a:cubicBezTo>
                  <a:pt x="42" y="119"/>
                  <a:pt x="38" y="120"/>
                  <a:pt x="33" y="122"/>
                </a:cubicBezTo>
                <a:cubicBezTo>
                  <a:pt x="23" y="125"/>
                  <a:pt x="14" y="129"/>
                  <a:pt x="9"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94">
            <a:extLst>
              <a:ext uri="{FF2B5EF4-FFF2-40B4-BE49-F238E27FC236}">
                <a16:creationId xmlns:a16="http://schemas.microsoft.com/office/drawing/2014/main" id="{1CE236F7-88DC-9B4F-9B15-DE05EF0C3710}"/>
              </a:ext>
            </a:extLst>
          </p:cNvPr>
          <p:cNvSpPr>
            <a:spLocks/>
          </p:cNvSpPr>
          <p:nvPr/>
        </p:nvSpPr>
        <p:spPr bwMode="auto">
          <a:xfrm>
            <a:off x="2942946" y="4677623"/>
            <a:ext cx="38319" cy="33375"/>
          </a:xfrm>
          <a:custGeom>
            <a:avLst/>
            <a:gdLst>
              <a:gd name="T0" fmla="*/ 20 w 20"/>
              <a:gd name="T1" fmla="*/ 18 h 18"/>
              <a:gd name="T2" fmla="*/ 14 w 20"/>
              <a:gd name="T3" fmla="*/ 18 h 18"/>
              <a:gd name="T4" fmla="*/ 14 w 20"/>
              <a:gd name="T5" fmla="*/ 10 h 18"/>
              <a:gd name="T6" fmla="*/ 10 w 20"/>
              <a:gd name="T7" fmla="*/ 6 h 18"/>
              <a:gd name="T8" fmla="*/ 6 w 20"/>
              <a:gd name="T9" fmla="*/ 10 h 18"/>
              <a:gd name="T10" fmla="*/ 6 w 20"/>
              <a:gd name="T11" fmla="*/ 18 h 18"/>
              <a:gd name="T12" fmla="*/ 0 w 20"/>
              <a:gd name="T13" fmla="*/ 18 h 18"/>
              <a:gd name="T14" fmla="*/ 0 w 20"/>
              <a:gd name="T15" fmla="*/ 10 h 18"/>
              <a:gd name="T16" fmla="*/ 10 w 20"/>
              <a:gd name="T17" fmla="*/ 0 h 18"/>
              <a:gd name="T18" fmla="*/ 20 w 20"/>
              <a:gd name="T19" fmla="*/ 10 h 18"/>
              <a:gd name="T20" fmla="*/ 20 w 2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
                <a:moveTo>
                  <a:pt x="20" y="18"/>
                </a:moveTo>
                <a:cubicBezTo>
                  <a:pt x="14" y="18"/>
                  <a:pt x="14" y="18"/>
                  <a:pt x="14" y="18"/>
                </a:cubicBezTo>
                <a:cubicBezTo>
                  <a:pt x="14" y="10"/>
                  <a:pt x="14" y="10"/>
                  <a:pt x="14" y="10"/>
                </a:cubicBezTo>
                <a:cubicBezTo>
                  <a:pt x="14" y="8"/>
                  <a:pt x="12" y="6"/>
                  <a:pt x="10" y="6"/>
                </a:cubicBezTo>
                <a:cubicBezTo>
                  <a:pt x="8" y="6"/>
                  <a:pt x="6" y="8"/>
                  <a:pt x="6" y="10"/>
                </a:cubicBezTo>
                <a:cubicBezTo>
                  <a:pt x="6" y="18"/>
                  <a:pt x="6" y="18"/>
                  <a:pt x="6" y="18"/>
                </a:cubicBezTo>
                <a:cubicBezTo>
                  <a:pt x="0" y="18"/>
                  <a:pt x="0" y="18"/>
                  <a:pt x="0" y="18"/>
                </a:cubicBezTo>
                <a:cubicBezTo>
                  <a:pt x="0" y="10"/>
                  <a:pt x="0" y="10"/>
                  <a:pt x="0" y="10"/>
                </a:cubicBezTo>
                <a:cubicBezTo>
                  <a:pt x="0" y="4"/>
                  <a:pt x="4" y="0"/>
                  <a:pt x="10" y="0"/>
                </a:cubicBezTo>
                <a:cubicBezTo>
                  <a:pt x="15" y="0"/>
                  <a:pt x="20" y="4"/>
                  <a:pt x="20" y="10"/>
                </a:cubicBezTo>
                <a:lnTo>
                  <a:pt x="20"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95">
            <a:extLst>
              <a:ext uri="{FF2B5EF4-FFF2-40B4-BE49-F238E27FC236}">
                <a16:creationId xmlns:a16="http://schemas.microsoft.com/office/drawing/2014/main" id="{1ACED814-0D4C-1043-9588-8F9B49CA0FB0}"/>
              </a:ext>
            </a:extLst>
          </p:cNvPr>
          <p:cNvSpPr>
            <a:spLocks/>
          </p:cNvSpPr>
          <p:nvPr/>
        </p:nvSpPr>
        <p:spPr bwMode="auto">
          <a:xfrm>
            <a:off x="3144430" y="4677623"/>
            <a:ext cx="40791" cy="33375"/>
          </a:xfrm>
          <a:custGeom>
            <a:avLst/>
            <a:gdLst>
              <a:gd name="T0" fmla="*/ 21 w 21"/>
              <a:gd name="T1" fmla="*/ 18 h 18"/>
              <a:gd name="T2" fmla="*/ 14 w 21"/>
              <a:gd name="T3" fmla="*/ 18 h 18"/>
              <a:gd name="T4" fmla="*/ 14 w 21"/>
              <a:gd name="T5" fmla="*/ 10 h 18"/>
              <a:gd name="T6" fmla="*/ 10 w 21"/>
              <a:gd name="T7" fmla="*/ 6 h 18"/>
              <a:gd name="T8" fmla="*/ 7 w 21"/>
              <a:gd name="T9" fmla="*/ 10 h 18"/>
              <a:gd name="T10" fmla="*/ 7 w 21"/>
              <a:gd name="T11" fmla="*/ 18 h 18"/>
              <a:gd name="T12" fmla="*/ 0 w 21"/>
              <a:gd name="T13" fmla="*/ 18 h 18"/>
              <a:gd name="T14" fmla="*/ 0 w 21"/>
              <a:gd name="T15" fmla="*/ 10 h 18"/>
              <a:gd name="T16" fmla="*/ 10 w 21"/>
              <a:gd name="T17" fmla="*/ 0 h 18"/>
              <a:gd name="T18" fmla="*/ 21 w 21"/>
              <a:gd name="T19" fmla="*/ 10 h 18"/>
              <a:gd name="T20" fmla="*/ 21 w 21"/>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8">
                <a:moveTo>
                  <a:pt x="21" y="18"/>
                </a:moveTo>
                <a:cubicBezTo>
                  <a:pt x="14" y="18"/>
                  <a:pt x="14" y="18"/>
                  <a:pt x="14" y="18"/>
                </a:cubicBezTo>
                <a:cubicBezTo>
                  <a:pt x="14" y="10"/>
                  <a:pt x="14" y="10"/>
                  <a:pt x="14" y="10"/>
                </a:cubicBezTo>
                <a:cubicBezTo>
                  <a:pt x="14" y="8"/>
                  <a:pt x="13" y="6"/>
                  <a:pt x="10" y="6"/>
                </a:cubicBezTo>
                <a:cubicBezTo>
                  <a:pt x="8" y="6"/>
                  <a:pt x="7" y="8"/>
                  <a:pt x="7" y="10"/>
                </a:cubicBezTo>
                <a:cubicBezTo>
                  <a:pt x="7" y="18"/>
                  <a:pt x="7" y="18"/>
                  <a:pt x="7" y="18"/>
                </a:cubicBezTo>
                <a:cubicBezTo>
                  <a:pt x="0" y="18"/>
                  <a:pt x="0" y="18"/>
                  <a:pt x="0" y="18"/>
                </a:cubicBezTo>
                <a:cubicBezTo>
                  <a:pt x="0" y="10"/>
                  <a:pt x="0" y="10"/>
                  <a:pt x="0" y="10"/>
                </a:cubicBezTo>
                <a:cubicBezTo>
                  <a:pt x="0" y="4"/>
                  <a:pt x="5" y="0"/>
                  <a:pt x="10" y="0"/>
                </a:cubicBezTo>
                <a:cubicBezTo>
                  <a:pt x="16" y="0"/>
                  <a:pt x="21" y="4"/>
                  <a:pt x="21" y="10"/>
                </a:cubicBezTo>
                <a:lnTo>
                  <a:pt x="21"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CE2200E1-6330-314B-8405-575A192CF145}"/>
              </a:ext>
            </a:extLst>
          </p:cNvPr>
          <p:cNvSpPr>
            <a:spLocks noEditPoints="1"/>
          </p:cNvSpPr>
          <p:nvPr/>
        </p:nvSpPr>
        <p:spPr bwMode="auto">
          <a:xfrm>
            <a:off x="2897211" y="4706053"/>
            <a:ext cx="331274" cy="323858"/>
          </a:xfrm>
          <a:custGeom>
            <a:avLst/>
            <a:gdLst>
              <a:gd name="T0" fmla="*/ 164 w 174"/>
              <a:gd name="T1" fmla="*/ 170 h 170"/>
              <a:gd name="T2" fmla="*/ 10 w 174"/>
              <a:gd name="T3" fmla="*/ 170 h 170"/>
              <a:gd name="T4" fmla="*/ 0 w 174"/>
              <a:gd name="T5" fmla="*/ 160 h 170"/>
              <a:gd name="T6" fmla="*/ 0 w 174"/>
              <a:gd name="T7" fmla="*/ 10 h 170"/>
              <a:gd name="T8" fmla="*/ 10 w 174"/>
              <a:gd name="T9" fmla="*/ 0 h 170"/>
              <a:gd name="T10" fmla="*/ 30 w 174"/>
              <a:gd name="T11" fmla="*/ 0 h 170"/>
              <a:gd name="T12" fmla="*/ 30 w 174"/>
              <a:gd name="T13" fmla="*/ 14 h 170"/>
              <a:gd name="T14" fmla="*/ 34 w 174"/>
              <a:gd name="T15" fmla="*/ 18 h 170"/>
              <a:gd name="T16" fmla="*/ 38 w 174"/>
              <a:gd name="T17" fmla="*/ 14 h 170"/>
              <a:gd name="T18" fmla="*/ 38 w 174"/>
              <a:gd name="T19" fmla="*/ 0 h 170"/>
              <a:gd name="T20" fmla="*/ 137 w 174"/>
              <a:gd name="T21" fmla="*/ 0 h 170"/>
              <a:gd name="T22" fmla="*/ 137 w 174"/>
              <a:gd name="T23" fmla="*/ 14 h 170"/>
              <a:gd name="T24" fmla="*/ 140 w 174"/>
              <a:gd name="T25" fmla="*/ 18 h 170"/>
              <a:gd name="T26" fmla="*/ 144 w 174"/>
              <a:gd name="T27" fmla="*/ 14 h 170"/>
              <a:gd name="T28" fmla="*/ 144 w 174"/>
              <a:gd name="T29" fmla="*/ 0 h 170"/>
              <a:gd name="T30" fmla="*/ 164 w 174"/>
              <a:gd name="T31" fmla="*/ 0 h 170"/>
              <a:gd name="T32" fmla="*/ 174 w 174"/>
              <a:gd name="T33" fmla="*/ 10 h 170"/>
              <a:gd name="T34" fmla="*/ 174 w 174"/>
              <a:gd name="T35" fmla="*/ 160 h 170"/>
              <a:gd name="T36" fmla="*/ 164 w 174"/>
              <a:gd name="T37" fmla="*/ 170 h 170"/>
              <a:gd name="T38" fmla="*/ 10 w 174"/>
              <a:gd name="T39" fmla="*/ 6 h 170"/>
              <a:gd name="T40" fmla="*/ 6 w 174"/>
              <a:gd name="T41" fmla="*/ 10 h 170"/>
              <a:gd name="T42" fmla="*/ 6 w 174"/>
              <a:gd name="T43" fmla="*/ 160 h 170"/>
              <a:gd name="T44" fmla="*/ 10 w 174"/>
              <a:gd name="T45" fmla="*/ 164 h 170"/>
              <a:gd name="T46" fmla="*/ 164 w 174"/>
              <a:gd name="T47" fmla="*/ 164 h 170"/>
              <a:gd name="T48" fmla="*/ 168 w 174"/>
              <a:gd name="T49" fmla="*/ 160 h 170"/>
              <a:gd name="T50" fmla="*/ 168 w 174"/>
              <a:gd name="T51" fmla="*/ 10 h 170"/>
              <a:gd name="T52" fmla="*/ 164 w 174"/>
              <a:gd name="T53" fmla="*/ 6 h 170"/>
              <a:gd name="T54" fmla="*/ 151 w 174"/>
              <a:gd name="T55" fmla="*/ 6 h 170"/>
              <a:gd name="T56" fmla="*/ 151 w 174"/>
              <a:gd name="T57" fmla="*/ 14 h 170"/>
              <a:gd name="T58" fmla="*/ 140 w 174"/>
              <a:gd name="T59" fmla="*/ 24 h 170"/>
              <a:gd name="T60" fmla="*/ 130 w 174"/>
              <a:gd name="T61" fmla="*/ 14 h 170"/>
              <a:gd name="T62" fmla="*/ 130 w 174"/>
              <a:gd name="T63" fmla="*/ 6 h 170"/>
              <a:gd name="T64" fmla="*/ 44 w 174"/>
              <a:gd name="T65" fmla="*/ 6 h 170"/>
              <a:gd name="T66" fmla="*/ 44 w 174"/>
              <a:gd name="T67" fmla="*/ 14 h 170"/>
              <a:gd name="T68" fmla="*/ 34 w 174"/>
              <a:gd name="T69" fmla="*/ 24 h 170"/>
              <a:gd name="T70" fmla="*/ 24 w 174"/>
              <a:gd name="T71" fmla="*/ 14 h 170"/>
              <a:gd name="T72" fmla="*/ 24 w 174"/>
              <a:gd name="T73" fmla="*/ 6 h 170"/>
              <a:gd name="T74" fmla="*/ 10 w 174"/>
              <a:gd name="T75"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170">
                <a:moveTo>
                  <a:pt x="164" y="170"/>
                </a:moveTo>
                <a:cubicBezTo>
                  <a:pt x="10" y="170"/>
                  <a:pt x="10" y="170"/>
                  <a:pt x="10" y="170"/>
                </a:cubicBezTo>
                <a:cubicBezTo>
                  <a:pt x="5" y="170"/>
                  <a:pt x="0" y="166"/>
                  <a:pt x="0" y="160"/>
                </a:cubicBezTo>
                <a:cubicBezTo>
                  <a:pt x="0" y="10"/>
                  <a:pt x="0" y="10"/>
                  <a:pt x="0" y="10"/>
                </a:cubicBezTo>
                <a:cubicBezTo>
                  <a:pt x="0" y="5"/>
                  <a:pt x="5" y="0"/>
                  <a:pt x="10" y="0"/>
                </a:cubicBezTo>
                <a:cubicBezTo>
                  <a:pt x="30" y="0"/>
                  <a:pt x="30" y="0"/>
                  <a:pt x="30" y="0"/>
                </a:cubicBezTo>
                <a:cubicBezTo>
                  <a:pt x="30" y="14"/>
                  <a:pt x="30" y="14"/>
                  <a:pt x="30" y="14"/>
                </a:cubicBezTo>
                <a:cubicBezTo>
                  <a:pt x="30" y="16"/>
                  <a:pt x="32" y="18"/>
                  <a:pt x="34" y="18"/>
                </a:cubicBezTo>
                <a:cubicBezTo>
                  <a:pt x="36" y="18"/>
                  <a:pt x="38" y="16"/>
                  <a:pt x="38" y="14"/>
                </a:cubicBezTo>
                <a:cubicBezTo>
                  <a:pt x="38" y="0"/>
                  <a:pt x="38" y="0"/>
                  <a:pt x="38" y="0"/>
                </a:cubicBezTo>
                <a:cubicBezTo>
                  <a:pt x="137" y="0"/>
                  <a:pt x="137" y="0"/>
                  <a:pt x="137" y="0"/>
                </a:cubicBezTo>
                <a:cubicBezTo>
                  <a:pt x="137" y="14"/>
                  <a:pt x="137" y="14"/>
                  <a:pt x="137" y="14"/>
                </a:cubicBezTo>
                <a:cubicBezTo>
                  <a:pt x="137" y="16"/>
                  <a:pt x="138" y="18"/>
                  <a:pt x="140" y="18"/>
                </a:cubicBezTo>
                <a:cubicBezTo>
                  <a:pt x="143" y="18"/>
                  <a:pt x="144" y="16"/>
                  <a:pt x="144" y="14"/>
                </a:cubicBezTo>
                <a:cubicBezTo>
                  <a:pt x="144" y="0"/>
                  <a:pt x="144" y="0"/>
                  <a:pt x="144" y="0"/>
                </a:cubicBezTo>
                <a:cubicBezTo>
                  <a:pt x="164" y="0"/>
                  <a:pt x="164" y="0"/>
                  <a:pt x="164" y="0"/>
                </a:cubicBezTo>
                <a:cubicBezTo>
                  <a:pt x="170" y="0"/>
                  <a:pt x="174" y="5"/>
                  <a:pt x="174" y="10"/>
                </a:cubicBezTo>
                <a:cubicBezTo>
                  <a:pt x="174" y="160"/>
                  <a:pt x="174" y="160"/>
                  <a:pt x="174" y="160"/>
                </a:cubicBezTo>
                <a:cubicBezTo>
                  <a:pt x="174" y="166"/>
                  <a:pt x="170" y="170"/>
                  <a:pt x="164" y="170"/>
                </a:cubicBezTo>
                <a:close/>
                <a:moveTo>
                  <a:pt x="10" y="6"/>
                </a:moveTo>
                <a:cubicBezTo>
                  <a:pt x="8" y="6"/>
                  <a:pt x="6" y="8"/>
                  <a:pt x="6" y="10"/>
                </a:cubicBezTo>
                <a:cubicBezTo>
                  <a:pt x="6" y="160"/>
                  <a:pt x="6" y="160"/>
                  <a:pt x="6" y="160"/>
                </a:cubicBezTo>
                <a:cubicBezTo>
                  <a:pt x="6" y="162"/>
                  <a:pt x="8" y="164"/>
                  <a:pt x="10" y="164"/>
                </a:cubicBezTo>
                <a:cubicBezTo>
                  <a:pt x="164" y="164"/>
                  <a:pt x="164" y="164"/>
                  <a:pt x="164" y="164"/>
                </a:cubicBezTo>
                <a:cubicBezTo>
                  <a:pt x="166" y="164"/>
                  <a:pt x="168" y="162"/>
                  <a:pt x="168" y="160"/>
                </a:cubicBezTo>
                <a:cubicBezTo>
                  <a:pt x="168" y="10"/>
                  <a:pt x="168" y="10"/>
                  <a:pt x="168" y="10"/>
                </a:cubicBezTo>
                <a:cubicBezTo>
                  <a:pt x="168" y="8"/>
                  <a:pt x="166" y="6"/>
                  <a:pt x="164" y="6"/>
                </a:cubicBezTo>
                <a:cubicBezTo>
                  <a:pt x="151" y="6"/>
                  <a:pt x="151" y="6"/>
                  <a:pt x="151" y="6"/>
                </a:cubicBezTo>
                <a:cubicBezTo>
                  <a:pt x="151" y="14"/>
                  <a:pt x="151" y="14"/>
                  <a:pt x="151" y="14"/>
                </a:cubicBezTo>
                <a:cubicBezTo>
                  <a:pt x="151" y="20"/>
                  <a:pt x="146" y="24"/>
                  <a:pt x="140" y="24"/>
                </a:cubicBezTo>
                <a:cubicBezTo>
                  <a:pt x="135" y="24"/>
                  <a:pt x="130" y="20"/>
                  <a:pt x="130" y="14"/>
                </a:cubicBezTo>
                <a:cubicBezTo>
                  <a:pt x="130" y="6"/>
                  <a:pt x="130" y="6"/>
                  <a:pt x="130" y="6"/>
                </a:cubicBezTo>
                <a:cubicBezTo>
                  <a:pt x="44" y="6"/>
                  <a:pt x="44" y="6"/>
                  <a:pt x="44" y="6"/>
                </a:cubicBezTo>
                <a:cubicBezTo>
                  <a:pt x="44" y="14"/>
                  <a:pt x="44" y="14"/>
                  <a:pt x="44" y="14"/>
                </a:cubicBezTo>
                <a:cubicBezTo>
                  <a:pt x="44" y="20"/>
                  <a:pt x="39" y="24"/>
                  <a:pt x="34" y="24"/>
                </a:cubicBezTo>
                <a:cubicBezTo>
                  <a:pt x="28" y="24"/>
                  <a:pt x="24" y="20"/>
                  <a:pt x="24" y="14"/>
                </a:cubicBezTo>
                <a:cubicBezTo>
                  <a:pt x="24" y="6"/>
                  <a:pt x="24" y="6"/>
                  <a:pt x="24" y="6"/>
                </a:cubicBezTo>
                <a:lnTo>
                  <a:pt x="10"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5DFD6D5C-C57A-154B-B22A-3B94417D5599}"/>
              </a:ext>
            </a:extLst>
          </p:cNvPr>
          <p:cNvSpPr>
            <a:spLocks/>
          </p:cNvSpPr>
          <p:nvPr/>
        </p:nvSpPr>
        <p:spPr bwMode="auto">
          <a:xfrm>
            <a:off x="3144430" y="4710998"/>
            <a:ext cx="40791" cy="40791"/>
          </a:xfrm>
          <a:custGeom>
            <a:avLst/>
            <a:gdLst>
              <a:gd name="T0" fmla="*/ 10 w 21"/>
              <a:gd name="T1" fmla="*/ 21 h 21"/>
              <a:gd name="T2" fmla="*/ 0 w 21"/>
              <a:gd name="T3" fmla="*/ 11 h 21"/>
              <a:gd name="T4" fmla="*/ 0 w 21"/>
              <a:gd name="T5" fmla="*/ 0 h 21"/>
              <a:gd name="T6" fmla="*/ 7 w 21"/>
              <a:gd name="T7" fmla="*/ 0 h 21"/>
              <a:gd name="T8" fmla="*/ 7 w 21"/>
              <a:gd name="T9" fmla="*/ 11 h 21"/>
              <a:gd name="T10" fmla="*/ 10 w 21"/>
              <a:gd name="T11" fmla="*/ 15 h 21"/>
              <a:gd name="T12" fmla="*/ 14 w 21"/>
              <a:gd name="T13" fmla="*/ 11 h 21"/>
              <a:gd name="T14" fmla="*/ 14 w 21"/>
              <a:gd name="T15" fmla="*/ 0 h 21"/>
              <a:gd name="T16" fmla="*/ 21 w 21"/>
              <a:gd name="T17" fmla="*/ 0 h 21"/>
              <a:gd name="T18" fmla="*/ 21 w 21"/>
              <a:gd name="T19" fmla="*/ 11 h 21"/>
              <a:gd name="T20" fmla="*/ 10 w 2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1">
                <a:moveTo>
                  <a:pt x="10" y="21"/>
                </a:moveTo>
                <a:cubicBezTo>
                  <a:pt x="5" y="21"/>
                  <a:pt x="0" y="17"/>
                  <a:pt x="0" y="11"/>
                </a:cubicBezTo>
                <a:cubicBezTo>
                  <a:pt x="0" y="0"/>
                  <a:pt x="0" y="0"/>
                  <a:pt x="0" y="0"/>
                </a:cubicBezTo>
                <a:cubicBezTo>
                  <a:pt x="7" y="0"/>
                  <a:pt x="7" y="0"/>
                  <a:pt x="7" y="0"/>
                </a:cubicBezTo>
                <a:cubicBezTo>
                  <a:pt x="7" y="11"/>
                  <a:pt x="7" y="11"/>
                  <a:pt x="7" y="11"/>
                </a:cubicBezTo>
                <a:cubicBezTo>
                  <a:pt x="7" y="13"/>
                  <a:pt x="8" y="15"/>
                  <a:pt x="10" y="15"/>
                </a:cubicBezTo>
                <a:cubicBezTo>
                  <a:pt x="13" y="15"/>
                  <a:pt x="14" y="13"/>
                  <a:pt x="14" y="11"/>
                </a:cubicBezTo>
                <a:cubicBezTo>
                  <a:pt x="14" y="0"/>
                  <a:pt x="14" y="0"/>
                  <a:pt x="14" y="0"/>
                </a:cubicBezTo>
                <a:cubicBezTo>
                  <a:pt x="21" y="0"/>
                  <a:pt x="21" y="0"/>
                  <a:pt x="21" y="0"/>
                </a:cubicBezTo>
                <a:cubicBezTo>
                  <a:pt x="21" y="11"/>
                  <a:pt x="21" y="11"/>
                  <a:pt x="21" y="11"/>
                </a:cubicBezTo>
                <a:cubicBezTo>
                  <a:pt x="21" y="17"/>
                  <a:pt x="16" y="21"/>
                  <a:pt x="10" y="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Rectangle 198">
            <a:extLst>
              <a:ext uri="{FF2B5EF4-FFF2-40B4-BE49-F238E27FC236}">
                <a16:creationId xmlns:a16="http://schemas.microsoft.com/office/drawing/2014/main" id="{70884BF9-6376-EA4E-8E5F-64F3FA8B080D}"/>
              </a:ext>
            </a:extLst>
          </p:cNvPr>
          <p:cNvSpPr>
            <a:spLocks noChangeArrowheads="1"/>
          </p:cNvSpPr>
          <p:nvPr/>
        </p:nvSpPr>
        <p:spPr bwMode="auto">
          <a:xfrm>
            <a:off x="2902155" y="4781455"/>
            <a:ext cx="321385" cy="123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9">
            <a:extLst>
              <a:ext uri="{FF2B5EF4-FFF2-40B4-BE49-F238E27FC236}">
                <a16:creationId xmlns:a16="http://schemas.microsoft.com/office/drawing/2014/main" id="{7FC5DDFF-5266-2E45-BFB6-FE2B53451535}"/>
              </a:ext>
            </a:extLst>
          </p:cNvPr>
          <p:cNvSpPr>
            <a:spLocks/>
          </p:cNvSpPr>
          <p:nvPr/>
        </p:nvSpPr>
        <p:spPr bwMode="auto">
          <a:xfrm>
            <a:off x="3611675" y="4734484"/>
            <a:ext cx="365885" cy="203956"/>
          </a:xfrm>
          <a:custGeom>
            <a:avLst/>
            <a:gdLst>
              <a:gd name="T0" fmla="*/ 296 w 296"/>
              <a:gd name="T1" fmla="*/ 165 h 165"/>
              <a:gd name="T2" fmla="*/ 238 w 296"/>
              <a:gd name="T3" fmla="*/ 165 h 165"/>
              <a:gd name="T4" fmla="*/ 238 w 296"/>
              <a:gd name="T5" fmla="*/ 156 h 165"/>
              <a:gd name="T6" fmla="*/ 286 w 296"/>
              <a:gd name="T7" fmla="*/ 156 h 165"/>
              <a:gd name="T8" fmla="*/ 286 w 296"/>
              <a:gd name="T9" fmla="*/ 11 h 165"/>
              <a:gd name="T10" fmla="*/ 9 w 296"/>
              <a:gd name="T11" fmla="*/ 11 h 165"/>
              <a:gd name="T12" fmla="*/ 9 w 296"/>
              <a:gd name="T13" fmla="*/ 156 h 165"/>
              <a:gd name="T14" fmla="*/ 57 w 296"/>
              <a:gd name="T15" fmla="*/ 156 h 165"/>
              <a:gd name="T16" fmla="*/ 57 w 296"/>
              <a:gd name="T17" fmla="*/ 165 h 165"/>
              <a:gd name="T18" fmla="*/ 0 w 296"/>
              <a:gd name="T19" fmla="*/ 165 h 165"/>
              <a:gd name="T20" fmla="*/ 0 w 296"/>
              <a:gd name="T21" fmla="*/ 0 h 165"/>
              <a:gd name="T22" fmla="*/ 296 w 296"/>
              <a:gd name="T23" fmla="*/ 0 h 165"/>
              <a:gd name="T24" fmla="*/ 296 w 296"/>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65">
                <a:moveTo>
                  <a:pt x="296" y="165"/>
                </a:moveTo>
                <a:lnTo>
                  <a:pt x="238" y="165"/>
                </a:lnTo>
                <a:lnTo>
                  <a:pt x="238" y="156"/>
                </a:lnTo>
                <a:lnTo>
                  <a:pt x="286" y="156"/>
                </a:lnTo>
                <a:lnTo>
                  <a:pt x="286" y="11"/>
                </a:lnTo>
                <a:lnTo>
                  <a:pt x="9" y="11"/>
                </a:lnTo>
                <a:lnTo>
                  <a:pt x="9" y="156"/>
                </a:lnTo>
                <a:lnTo>
                  <a:pt x="57" y="156"/>
                </a:lnTo>
                <a:lnTo>
                  <a:pt x="57" y="165"/>
                </a:lnTo>
                <a:lnTo>
                  <a:pt x="0" y="165"/>
                </a:lnTo>
                <a:lnTo>
                  <a:pt x="0" y="0"/>
                </a:lnTo>
                <a:lnTo>
                  <a:pt x="296" y="0"/>
                </a:lnTo>
                <a:lnTo>
                  <a:pt x="296" y="16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00">
            <a:extLst>
              <a:ext uri="{FF2B5EF4-FFF2-40B4-BE49-F238E27FC236}">
                <a16:creationId xmlns:a16="http://schemas.microsoft.com/office/drawing/2014/main" id="{9ED2EC24-B73A-3549-90D7-E08958909176}"/>
              </a:ext>
            </a:extLst>
          </p:cNvPr>
          <p:cNvSpPr>
            <a:spLocks noEditPoints="1"/>
          </p:cNvSpPr>
          <p:nvPr/>
        </p:nvSpPr>
        <p:spPr bwMode="auto">
          <a:xfrm>
            <a:off x="3678425" y="4854385"/>
            <a:ext cx="231150" cy="153276"/>
          </a:xfrm>
          <a:custGeom>
            <a:avLst/>
            <a:gdLst>
              <a:gd name="T0" fmla="*/ 187 w 187"/>
              <a:gd name="T1" fmla="*/ 124 h 124"/>
              <a:gd name="T2" fmla="*/ 0 w 187"/>
              <a:gd name="T3" fmla="*/ 124 h 124"/>
              <a:gd name="T4" fmla="*/ 94 w 187"/>
              <a:gd name="T5" fmla="*/ 0 h 124"/>
              <a:gd name="T6" fmla="*/ 187 w 187"/>
              <a:gd name="T7" fmla="*/ 124 h 124"/>
              <a:gd name="T8" fmla="*/ 20 w 187"/>
              <a:gd name="T9" fmla="*/ 114 h 124"/>
              <a:gd name="T10" fmla="*/ 167 w 187"/>
              <a:gd name="T11" fmla="*/ 114 h 124"/>
              <a:gd name="T12" fmla="*/ 94 w 187"/>
              <a:gd name="T13" fmla="*/ 16 h 124"/>
              <a:gd name="T14" fmla="*/ 20 w 187"/>
              <a:gd name="T15" fmla="*/ 11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24">
                <a:moveTo>
                  <a:pt x="187" y="124"/>
                </a:moveTo>
                <a:lnTo>
                  <a:pt x="0" y="124"/>
                </a:lnTo>
                <a:lnTo>
                  <a:pt x="94" y="0"/>
                </a:lnTo>
                <a:lnTo>
                  <a:pt x="187" y="124"/>
                </a:lnTo>
                <a:close/>
                <a:moveTo>
                  <a:pt x="20" y="114"/>
                </a:moveTo>
                <a:lnTo>
                  <a:pt x="167" y="114"/>
                </a:lnTo>
                <a:lnTo>
                  <a:pt x="94" y="16"/>
                </a:lnTo>
                <a:lnTo>
                  <a:pt x="20"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01">
            <a:extLst>
              <a:ext uri="{FF2B5EF4-FFF2-40B4-BE49-F238E27FC236}">
                <a16:creationId xmlns:a16="http://schemas.microsoft.com/office/drawing/2014/main" id="{B2A63895-5069-BB4E-B149-ABA4DE698886}"/>
              </a:ext>
            </a:extLst>
          </p:cNvPr>
          <p:cNvSpPr>
            <a:spLocks noEditPoints="1"/>
          </p:cNvSpPr>
          <p:nvPr/>
        </p:nvSpPr>
        <p:spPr bwMode="auto">
          <a:xfrm>
            <a:off x="10275478" y="5409393"/>
            <a:ext cx="215081" cy="354760"/>
          </a:xfrm>
          <a:custGeom>
            <a:avLst/>
            <a:gdLst>
              <a:gd name="T0" fmla="*/ 24 w 113"/>
              <a:gd name="T1" fmla="*/ 186 h 186"/>
              <a:gd name="T2" fmla="*/ 0 w 113"/>
              <a:gd name="T3" fmla="*/ 166 h 186"/>
              <a:gd name="T4" fmla="*/ 35 w 113"/>
              <a:gd name="T5" fmla="*/ 129 h 186"/>
              <a:gd name="T6" fmla="*/ 45 w 113"/>
              <a:gd name="T7" fmla="*/ 127 h 186"/>
              <a:gd name="T8" fmla="*/ 45 w 113"/>
              <a:gd name="T9" fmla="*/ 5 h 186"/>
              <a:gd name="T10" fmla="*/ 68 w 113"/>
              <a:gd name="T11" fmla="*/ 0 h 186"/>
              <a:gd name="T12" fmla="*/ 70 w 113"/>
              <a:gd name="T13" fmla="*/ 1 h 186"/>
              <a:gd name="T14" fmla="*/ 113 w 113"/>
              <a:gd name="T15" fmla="*/ 103 h 186"/>
              <a:gd name="T16" fmla="*/ 113 w 113"/>
              <a:gd name="T17" fmla="*/ 105 h 186"/>
              <a:gd name="T18" fmla="*/ 99 w 113"/>
              <a:gd name="T19" fmla="*/ 119 h 186"/>
              <a:gd name="T20" fmla="*/ 97 w 113"/>
              <a:gd name="T21" fmla="*/ 114 h 186"/>
              <a:gd name="T22" fmla="*/ 94 w 113"/>
              <a:gd name="T23" fmla="*/ 107 h 186"/>
              <a:gd name="T24" fmla="*/ 71 w 113"/>
              <a:gd name="T25" fmla="*/ 85 h 186"/>
              <a:gd name="T26" fmla="*/ 71 w 113"/>
              <a:gd name="T27" fmla="*/ 147 h 186"/>
              <a:gd name="T28" fmla="*/ 37 w 113"/>
              <a:gd name="T29" fmla="*/ 184 h 186"/>
              <a:gd name="T30" fmla="*/ 24 w 113"/>
              <a:gd name="T31" fmla="*/ 186 h 186"/>
              <a:gd name="T32" fmla="*/ 47 w 113"/>
              <a:gd name="T33" fmla="*/ 135 h 186"/>
              <a:gd name="T34" fmla="*/ 37 w 113"/>
              <a:gd name="T35" fmla="*/ 136 h 186"/>
              <a:gd name="T36" fmla="*/ 8 w 113"/>
              <a:gd name="T37" fmla="*/ 166 h 186"/>
              <a:gd name="T38" fmla="*/ 24 w 113"/>
              <a:gd name="T39" fmla="*/ 178 h 186"/>
              <a:gd name="T40" fmla="*/ 35 w 113"/>
              <a:gd name="T41" fmla="*/ 177 h 186"/>
              <a:gd name="T42" fmla="*/ 63 w 113"/>
              <a:gd name="T43" fmla="*/ 147 h 186"/>
              <a:gd name="T44" fmla="*/ 63 w 113"/>
              <a:gd name="T45" fmla="*/ 78 h 186"/>
              <a:gd name="T46" fmla="*/ 67 w 113"/>
              <a:gd name="T47" fmla="*/ 77 h 186"/>
              <a:gd name="T48" fmla="*/ 101 w 113"/>
              <a:gd name="T49" fmla="*/ 104 h 186"/>
              <a:gd name="T50" fmla="*/ 102 w 113"/>
              <a:gd name="T51" fmla="*/ 106 h 186"/>
              <a:gd name="T52" fmla="*/ 105 w 113"/>
              <a:gd name="T53" fmla="*/ 102 h 186"/>
              <a:gd name="T54" fmla="*/ 67 w 113"/>
              <a:gd name="T55" fmla="*/ 8 h 186"/>
              <a:gd name="T56" fmla="*/ 53 w 113"/>
              <a:gd name="T57" fmla="*/ 11 h 186"/>
              <a:gd name="T58" fmla="*/ 53 w 113"/>
              <a:gd name="T59" fmla="*/ 135 h 186"/>
              <a:gd name="T60" fmla="*/ 49 w 113"/>
              <a:gd name="T61" fmla="*/ 135 h 186"/>
              <a:gd name="T62" fmla="*/ 47 w 113"/>
              <a:gd name="T63"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86">
                <a:moveTo>
                  <a:pt x="24" y="186"/>
                </a:moveTo>
                <a:cubicBezTo>
                  <a:pt x="10" y="186"/>
                  <a:pt x="0" y="178"/>
                  <a:pt x="0" y="166"/>
                </a:cubicBezTo>
                <a:cubicBezTo>
                  <a:pt x="0" y="150"/>
                  <a:pt x="15" y="134"/>
                  <a:pt x="35" y="129"/>
                </a:cubicBezTo>
                <a:cubicBezTo>
                  <a:pt x="38" y="128"/>
                  <a:pt x="42" y="127"/>
                  <a:pt x="45" y="127"/>
                </a:cubicBezTo>
                <a:cubicBezTo>
                  <a:pt x="45" y="5"/>
                  <a:pt x="45" y="5"/>
                  <a:pt x="45" y="5"/>
                </a:cubicBezTo>
                <a:cubicBezTo>
                  <a:pt x="68" y="0"/>
                  <a:pt x="68" y="0"/>
                  <a:pt x="68" y="0"/>
                </a:cubicBezTo>
                <a:cubicBezTo>
                  <a:pt x="70" y="1"/>
                  <a:pt x="70" y="1"/>
                  <a:pt x="70" y="1"/>
                </a:cubicBezTo>
                <a:cubicBezTo>
                  <a:pt x="103" y="23"/>
                  <a:pt x="110" y="65"/>
                  <a:pt x="113" y="103"/>
                </a:cubicBezTo>
                <a:cubicBezTo>
                  <a:pt x="113" y="105"/>
                  <a:pt x="113" y="105"/>
                  <a:pt x="113" y="105"/>
                </a:cubicBezTo>
                <a:cubicBezTo>
                  <a:pt x="99" y="119"/>
                  <a:pt x="99" y="119"/>
                  <a:pt x="99" y="119"/>
                </a:cubicBezTo>
                <a:cubicBezTo>
                  <a:pt x="97" y="114"/>
                  <a:pt x="97" y="114"/>
                  <a:pt x="97" y="114"/>
                </a:cubicBezTo>
                <a:cubicBezTo>
                  <a:pt x="96" y="112"/>
                  <a:pt x="95" y="110"/>
                  <a:pt x="94" y="107"/>
                </a:cubicBezTo>
                <a:cubicBezTo>
                  <a:pt x="89" y="96"/>
                  <a:pt x="85" y="86"/>
                  <a:pt x="71" y="85"/>
                </a:cubicBezTo>
                <a:cubicBezTo>
                  <a:pt x="71" y="147"/>
                  <a:pt x="71" y="147"/>
                  <a:pt x="71" y="147"/>
                </a:cubicBezTo>
                <a:cubicBezTo>
                  <a:pt x="71" y="163"/>
                  <a:pt x="56" y="179"/>
                  <a:pt x="37" y="184"/>
                </a:cubicBezTo>
                <a:cubicBezTo>
                  <a:pt x="33" y="186"/>
                  <a:pt x="28" y="186"/>
                  <a:pt x="24" y="186"/>
                </a:cubicBezTo>
                <a:close/>
                <a:moveTo>
                  <a:pt x="47" y="135"/>
                </a:moveTo>
                <a:cubicBezTo>
                  <a:pt x="44" y="135"/>
                  <a:pt x="40" y="135"/>
                  <a:pt x="37" y="136"/>
                </a:cubicBezTo>
                <a:cubicBezTo>
                  <a:pt x="21" y="141"/>
                  <a:pt x="8" y="154"/>
                  <a:pt x="8" y="166"/>
                </a:cubicBezTo>
                <a:cubicBezTo>
                  <a:pt x="8" y="175"/>
                  <a:pt x="17" y="178"/>
                  <a:pt x="24" y="178"/>
                </a:cubicBezTo>
                <a:cubicBezTo>
                  <a:pt x="28" y="178"/>
                  <a:pt x="31" y="178"/>
                  <a:pt x="35" y="177"/>
                </a:cubicBezTo>
                <a:cubicBezTo>
                  <a:pt x="50" y="172"/>
                  <a:pt x="63" y="159"/>
                  <a:pt x="63" y="147"/>
                </a:cubicBezTo>
                <a:cubicBezTo>
                  <a:pt x="63" y="78"/>
                  <a:pt x="63" y="78"/>
                  <a:pt x="63" y="78"/>
                </a:cubicBezTo>
                <a:cubicBezTo>
                  <a:pt x="67" y="77"/>
                  <a:pt x="67" y="77"/>
                  <a:pt x="67" y="77"/>
                </a:cubicBezTo>
                <a:cubicBezTo>
                  <a:pt x="89" y="76"/>
                  <a:pt x="96" y="91"/>
                  <a:pt x="101" y="104"/>
                </a:cubicBezTo>
                <a:cubicBezTo>
                  <a:pt x="101" y="105"/>
                  <a:pt x="102" y="105"/>
                  <a:pt x="102" y="106"/>
                </a:cubicBezTo>
                <a:cubicBezTo>
                  <a:pt x="105" y="102"/>
                  <a:pt x="105" y="102"/>
                  <a:pt x="105" y="102"/>
                </a:cubicBezTo>
                <a:cubicBezTo>
                  <a:pt x="102" y="67"/>
                  <a:pt x="95" y="28"/>
                  <a:pt x="67" y="8"/>
                </a:cubicBezTo>
                <a:cubicBezTo>
                  <a:pt x="53" y="11"/>
                  <a:pt x="53" y="11"/>
                  <a:pt x="53" y="11"/>
                </a:cubicBezTo>
                <a:cubicBezTo>
                  <a:pt x="53" y="135"/>
                  <a:pt x="53" y="135"/>
                  <a:pt x="53" y="135"/>
                </a:cubicBezTo>
                <a:cubicBezTo>
                  <a:pt x="49" y="135"/>
                  <a:pt x="49" y="135"/>
                  <a:pt x="49" y="135"/>
                </a:cubicBezTo>
                <a:cubicBezTo>
                  <a:pt x="48" y="135"/>
                  <a:pt x="48" y="135"/>
                  <a:pt x="47"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02">
            <a:extLst>
              <a:ext uri="{FF2B5EF4-FFF2-40B4-BE49-F238E27FC236}">
                <a16:creationId xmlns:a16="http://schemas.microsoft.com/office/drawing/2014/main" id="{40D6AED2-336D-0F44-8729-D17EFA8E6780}"/>
              </a:ext>
            </a:extLst>
          </p:cNvPr>
          <p:cNvSpPr>
            <a:spLocks noEditPoints="1"/>
          </p:cNvSpPr>
          <p:nvPr/>
        </p:nvSpPr>
        <p:spPr bwMode="auto">
          <a:xfrm>
            <a:off x="9474486" y="5468726"/>
            <a:ext cx="354760" cy="228678"/>
          </a:xfrm>
          <a:custGeom>
            <a:avLst/>
            <a:gdLst>
              <a:gd name="T0" fmla="*/ 179 w 186"/>
              <a:gd name="T1" fmla="*/ 120 h 120"/>
              <a:gd name="T2" fmla="*/ 6 w 186"/>
              <a:gd name="T3" fmla="*/ 120 h 120"/>
              <a:gd name="T4" fmla="*/ 0 w 186"/>
              <a:gd name="T5" fmla="*/ 114 h 120"/>
              <a:gd name="T6" fmla="*/ 0 w 186"/>
              <a:gd name="T7" fmla="*/ 6 h 120"/>
              <a:gd name="T8" fmla="*/ 6 w 186"/>
              <a:gd name="T9" fmla="*/ 0 h 120"/>
              <a:gd name="T10" fmla="*/ 179 w 186"/>
              <a:gd name="T11" fmla="*/ 0 h 120"/>
              <a:gd name="T12" fmla="*/ 186 w 186"/>
              <a:gd name="T13" fmla="*/ 6 h 120"/>
              <a:gd name="T14" fmla="*/ 186 w 186"/>
              <a:gd name="T15" fmla="*/ 114 h 120"/>
              <a:gd name="T16" fmla="*/ 179 w 186"/>
              <a:gd name="T17" fmla="*/ 120 h 120"/>
              <a:gd name="T18" fmla="*/ 7 w 186"/>
              <a:gd name="T19" fmla="*/ 113 h 120"/>
              <a:gd name="T20" fmla="*/ 178 w 186"/>
              <a:gd name="T21" fmla="*/ 113 h 120"/>
              <a:gd name="T22" fmla="*/ 178 w 186"/>
              <a:gd name="T23" fmla="*/ 7 h 120"/>
              <a:gd name="T24" fmla="*/ 7 w 186"/>
              <a:gd name="T25" fmla="*/ 7 h 120"/>
              <a:gd name="T26" fmla="*/ 7 w 186"/>
              <a:gd name="T2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120">
                <a:moveTo>
                  <a:pt x="179" y="120"/>
                </a:moveTo>
                <a:cubicBezTo>
                  <a:pt x="6" y="120"/>
                  <a:pt x="6" y="120"/>
                  <a:pt x="6" y="120"/>
                </a:cubicBezTo>
                <a:cubicBezTo>
                  <a:pt x="3" y="120"/>
                  <a:pt x="0" y="118"/>
                  <a:pt x="0" y="114"/>
                </a:cubicBezTo>
                <a:cubicBezTo>
                  <a:pt x="0" y="6"/>
                  <a:pt x="0" y="6"/>
                  <a:pt x="0" y="6"/>
                </a:cubicBezTo>
                <a:cubicBezTo>
                  <a:pt x="0" y="2"/>
                  <a:pt x="3" y="0"/>
                  <a:pt x="6" y="0"/>
                </a:cubicBezTo>
                <a:cubicBezTo>
                  <a:pt x="179" y="0"/>
                  <a:pt x="179" y="0"/>
                  <a:pt x="179" y="0"/>
                </a:cubicBezTo>
                <a:cubicBezTo>
                  <a:pt x="183" y="0"/>
                  <a:pt x="186" y="2"/>
                  <a:pt x="186" y="6"/>
                </a:cubicBezTo>
                <a:cubicBezTo>
                  <a:pt x="186" y="114"/>
                  <a:pt x="186" y="114"/>
                  <a:pt x="186" y="114"/>
                </a:cubicBezTo>
                <a:cubicBezTo>
                  <a:pt x="186" y="118"/>
                  <a:pt x="183" y="120"/>
                  <a:pt x="179" y="120"/>
                </a:cubicBezTo>
                <a:close/>
                <a:moveTo>
                  <a:pt x="7" y="113"/>
                </a:moveTo>
                <a:cubicBezTo>
                  <a:pt x="178" y="113"/>
                  <a:pt x="178" y="113"/>
                  <a:pt x="178" y="113"/>
                </a:cubicBezTo>
                <a:cubicBezTo>
                  <a:pt x="178" y="7"/>
                  <a:pt x="178" y="7"/>
                  <a:pt x="178" y="7"/>
                </a:cubicBezTo>
                <a:cubicBezTo>
                  <a:pt x="7" y="7"/>
                  <a:pt x="7" y="7"/>
                  <a:pt x="7" y="7"/>
                </a:cubicBezTo>
                <a:lnTo>
                  <a:pt x="7"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03">
            <a:extLst>
              <a:ext uri="{FF2B5EF4-FFF2-40B4-BE49-F238E27FC236}">
                <a16:creationId xmlns:a16="http://schemas.microsoft.com/office/drawing/2014/main" id="{EC44DA98-BEA5-AD46-9E9F-AA0DB2C8E866}"/>
              </a:ext>
            </a:extLst>
          </p:cNvPr>
          <p:cNvSpPr>
            <a:spLocks noEditPoints="1"/>
          </p:cNvSpPr>
          <p:nvPr/>
        </p:nvSpPr>
        <p:spPr bwMode="auto">
          <a:xfrm>
            <a:off x="9473250" y="5573794"/>
            <a:ext cx="358468" cy="126082"/>
          </a:xfrm>
          <a:custGeom>
            <a:avLst/>
            <a:gdLst>
              <a:gd name="T0" fmla="*/ 180 w 188"/>
              <a:gd name="T1" fmla="*/ 66 h 66"/>
              <a:gd name="T2" fmla="*/ 7 w 188"/>
              <a:gd name="T3" fmla="*/ 66 h 66"/>
              <a:gd name="T4" fmla="*/ 3 w 188"/>
              <a:gd name="T5" fmla="*/ 64 h 66"/>
              <a:gd name="T6" fmla="*/ 0 w 188"/>
              <a:gd name="T7" fmla="*/ 62 h 66"/>
              <a:gd name="T8" fmla="*/ 62 w 188"/>
              <a:gd name="T9" fmla="*/ 0 h 66"/>
              <a:gd name="T10" fmla="*/ 94 w 188"/>
              <a:gd name="T11" fmla="*/ 32 h 66"/>
              <a:gd name="T12" fmla="*/ 126 w 188"/>
              <a:gd name="T13" fmla="*/ 0 h 66"/>
              <a:gd name="T14" fmla="*/ 188 w 188"/>
              <a:gd name="T15" fmla="*/ 62 h 66"/>
              <a:gd name="T16" fmla="*/ 184 w 188"/>
              <a:gd name="T17" fmla="*/ 64 h 66"/>
              <a:gd name="T18" fmla="*/ 180 w 188"/>
              <a:gd name="T19" fmla="*/ 66 h 66"/>
              <a:gd name="T20" fmla="*/ 62 w 188"/>
              <a:gd name="T21" fmla="*/ 10 h 66"/>
              <a:gd name="T22" fmla="*/ 14 w 188"/>
              <a:gd name="T23" fmla="*/ 58 h 66"/>
              <a:gd name="T24" fmla="*/ 173 w 188"/>
              <a:gd name="T25" fmla="*/ 58 h 66"/>
              <a:gd name="T26" fmla="*/ 126 w 188"/>
              <a:gd name="T27" fmla="*/ 10 h 66"/>
              <a:gd name="T28" fmla="*/ 98 w 188"/>
              <a:gd name="T29" fmla="*/ 38 h 66"/>
              <a:gd name="T30" fmla="*/ 89 w 188"/>
              <a:gd name="T31" fmla="*/ 38 h 66"/>
              <a:gd name="T32" fmla="*/ 62 w 188"/>
              <a:gd name="T33"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66">
                <a:moveTo>
                  <a:pt x="180" y="66"/>
                </a:moveTo>
                <a:cubicBezTo>
                  <a:pt x="7" y="66"/>
                  <a:pt x="7" y="66"/>
                  <a:pt x="7" y="66"/>
                </a:cubicBezTo>
                <a:cubicBezTo>
                  <a:pt x="6" y="66"/>
                  <a:pt x="5" y="65"/>
                  <a:pt x="3" y="64"/>
                </a:cubicBezTo>
                <a:cubicBezTo>
                  <a:pt x="0" y="62"/>
                  <a:pt x="0" y="62"/>
                  <a:pt x="0" y="62"/>
                </a:cubicBezTo>
                <a:cubicBezTo>
                  <a:pt x="62" y="0"/>
                  <a:pt x="62" y="0"/>
                  <a:pt x="62" y="0"/>
                </a:cubicBezTo>
                <a:cubicBezTo>
                  <a:pt x="94" y="32"/>
                  <a:pt x="94" y="32"/>
                  <a:pt x="94" y="32"/>
                </a:cubicBezTo>
                <a:cubicBezTo>
                  <a:pt x="126" y="0"/>
                  <a:pt x="126" y="0"/>
                  <a:pt x="126" y="0"/>
                </a:cubicBezTo>
                <a:cubicBezTo>
                  <a:pt x="188" y="62"/>
                  <a:pt x="188" y="62"/>
                  <a:pt x="188" y="62"/>
                </a:cubicBezTo>
                <a:cubicBezTo>
                  <a:pt x="184" y="64"/>
                  <a:pt x="184" y="64"/>
                  <a:pt x="184" y="64"/>
                </a:cubicBezTo>
                <a:cubicBezTo>
                  <a:pt x="183" y="65"/>
                  <a:pt x="181" y="66"/>
                  <a:pt x="180" y="66"/>
                </a:cubicBezTo>
                <a:close/>
                <a:moveTo>
                  <a:pt x="62" y="10"/>
                </a:moveTo>
                <a:cubicBezTo>
                  <a:pt x="14" y="58"/>
                  <a:pt x="14" y="58"/>
                  <a:pt x="14" y="58"/>
                </a:cubicBezTo>
                <a:cubicBezTo>
                  <a:pt x="173" y="58"/>
                  <a:pt x="173" y="58"/>
                  <a:pt x="173" y="58"/>
                </a:cubicBezTo>
                <a:cubicBezTo>
                  <a:pt x="126" y="10"/>
                  <a:pt x="126" y="10"/>
                  <a:pt x="126" y="10"/>
                </a:cubicBezTo>
                <a:cubicBezTo>
                  <a:pt x="98" y="38"/>
                  <a:pt x="98" y="38"/>
                  <a:pt x="98" y="38"/>
                </a:cubicBezTo>
                <a:cubicBezTo>
                  <a:pt x="96" y="40"/>
                  <a:pt x="91" y="40"/>
                  <a:pt x="89" y="38"/>
                </a:cubicBezTo>
                <a:lnTo>
                  <a:pt x="62"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204">
            <a:extLst>
              <a:ext uri="{FF2B5EF4-FFF2-40B4-BE49-F238E27FC236}">
                <a16:creationId xmlns:a16="http://schemas.microsoft.com/office/drawing/2014/main" id="{715A4E54-58F1-EF4A-8DFA-A4F7B1D10DD2}"/>
              </a:ext>
            </a:extLst>
          </p:cNvPr>
          <p:cNvSpPr>
            <a:spLocks noEditPoints="1"/>
          </p:cNvSpPr>
          <p:nvPr/>
        </p:nvSpPr>
        <p:spPr bwMode="auto">
          <a:xfrm>
            <a:off x="9473250" y="5467490"/>
            <a:ext cx="355996" cy="180470"/>
          </a:xfrm>
          <a:custGeom>
            <a:avLst/>
            <a:gdLst>
              <a:gd name="T0" fmla="*/ 94 w 187"/>
              <a:gd name="T1" fmla="*/ 95 h 95"/>
              <a:gd name="T2" fmla="*/ 89 w 187"/>
              <a:gd name="T3" fmla="*/ 93 h 95"/>
              <a:gd name="T4" fmla="*/ 0 w 187"/>
              <a:gd name="T5" fmla="*/ 4 h 95"/>
              <a:gd name="T6" fmla="*/ 3 w 187"/>
              <a:gd name="T7" fmla="*/ 2 h 95"/>
              <a:gd name="T8" fmla="*/ 7 w 187"/>
              <a:gd name="T9" fmla="*/ 0 h 95"/>
              <a:gd name="T10" fmla="*/ 180 w 187"/>
              <a:gd name="T11" fmla="*/ 0 h 95"/>
              <a:gd name="T12" fmla="*/ 184 w 187"/>
              <a:gd name="T13" fmla="*/ 2 h 95"/>
              <a:gd name="T14" fmla="*/ 187 w 187"/>
              <a:gd name="T15" fmla="*/ 4 h 95"/>
              <a:gd name="T16" fmla="*/ 98 w 187"/>
              <a:gd name="T17" fmla="*/ 93 h 95"/>
              <a:gd name="T18" fmla="*/ 94 w 187"/>
              <a:gd name="T19" fmla="*/ 95 h 95"/>
              <a:gd name="T20" fmla="*/ 14 w 187"/>
              <a:gd name="T21" fmla="*/ 8 h 95"/>
              <a:gd name="T22" fmla="*/ 94 w 187"/>
              <a:gd name="T23" fmla="*/ 88 h 95"/>
              <a:gd name="T24" fmla="*/ 174 w 187"/>
              <a:gd name="T25" fmla="*/ 8 h 95"/>
              <a:gd name="T26" fmla="*/ 14 w 187"/>
              <a:gd name="T2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95">
                <a:moveTo>
                  <a:pt x="94" y="95"/>
                </a:moveTo>
                <a:cubicBezTo>
                  <a:pt x="92" y="95"/>
                  <a:pt x="90" y="95"/>
                  <a:pt x="89" y="93"/>
                </a:cubicBezTo>
                <a:cubicBezTo>
                  <a:pt x="0" y="4"/>
                  <a:pt x="0" y="4"/>
                  <a:pt x="0" y="4"/>
                </a:cubicBezTo>
                <a:cubicBezTo>
                  <a:pt x="3" y="2"/>
                  <a:pt x="3" y="2"/>
                  <a:pt x="3" y="2"/>
                </a:cubicBezTo>
                <a:cubicBezTo>
                  <a:pt x="4" y="1"/>
                  <a:pt x="6" y="0"/>
                  <a:pt x="7" y="0"/>
                </a:cubicBezTo>
                <a:cubicBezTo>
                  <a:pt x="180" y="0"/>
                  <a:pt x="180" y="0"/>
                  <a:pt x="180" y="0"/>
                </a:cubicBezTo>
                <a:cubicBezTo>
                  <a:pt x="182" y="0"/>
                  <a:pt x="183" y="1"/>
                  <a:pt x="184" y="2"/>
                </a:cubicBezTo>
                <a:cubicBezTo>
                  <a:pt x="187" y="4"/>
                  <a:pt x="187" y="4"/>
                  <a:pt x="187" y="4"/>
                </a:cubicBezTo>
                <a:cubicBezTo>
                  <a:pt x="98" y="93"/>
                  <a:pt x="98" y="93"/>
                  <a:pt x="98" y="93"/>
                </a:cubicBezTo>
                <a:cubicBezTo>
                  <a:pt x="97" y="95"/>
                  <a:pt x="95" y="95"/>
                  <a:pt x="94" y="95"/>
                </a:cubicBezTo>
                <a:close/>
                <a:moveTo>
                  <a:pt x="14" y="8"/>
                </a:moveTo>
                <a:cubicBezTo>
                  <a:pt x="94" y="88"/>
                  <a:pt x="94" y="88"/>
                  <a:pt x="94" y="88"/>
                </a:cubicBezTo>
                <a:cubicBezTo>
                  <a:pt x="174" y="8"/>
                  <a:pt x="174" y="8"/>
                  <a:pt x="174" y="8"/>
                </a:cubicBezTo>
                <a:lnTo>
                  <a:pt x="1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206">
            <a:extLst>
              <a:ext uri="{FF2B5EF4-FFF2-40B4-BE49-F238E27FC236}">
                <a16:creationId xmlns:a16="http://schemas.microsoft.com/office/drawing/2014/main" id="{50137FF2-A6F0-444E-BA5B-4756801AD76D}"/>
              </a:ext>
            </a:extLst>
          </p:cNvPr>
          <p:cNvSpPr>
            <a:spLocks noEditPoints="1"/>
          </p:cNvSpPr>
          <p:nvPr/>
        </p:nvSpPr>
        <p:spPr bwMode="auto">
          <a:xfrm>
            <a:off x="8742717" y="5455129"/>
            <a:ext cx="358468" cy="234859"/>
          </a:xfrm>
          <a:custGeom>
            <a:avLst/>
            <a:gdLst>
              <a:gd name="T0" fmla="*/ 5 w 188"/>
              <a:gd name="T1" fmla="*/ 123 h 123"/>
              <a:gd name="T2" fmla="*/ 3 w 188"/>
              <a:gd name="T3" fmla="*/ 123 h 123"/>
              <a:gd name="T4" fmla="*/ 2 w 188"/>
              <a:gd name="T5" fmla="*/ 121 h 123"/>
              <a:gd name="T6" fmla="*/ 13 w 188"/>
              <a:gd name="T7" fmla="*/ 96 h 123"/>
              <a:gd name="T8" fmla="*/ 117 w 188"/>
              <a:gd name="T9" fmla="*/ 32 h 123"/>
              <a:gd name="T10" fmla="*/ 117 w 188"/>
              <a:gd name="T11" fmla="*/ 0 h 123"/>
              <a:gd name="T12" fmla="*/ 188 w 188"/>
              <a:gd name="T13" fmla="*/ 57 h 123"/>
              <a:gd name="T14" fmla="*/ 117 w 188"/>
              <a:gd name="T15" fmla="*/ 114 h 123"/>
              <a:gd name="T16" fmla="*/ 117 w 188"/>
              <a:gd name="T17" fmla="*/ 81 h 123"/>
              <a:gd name="T18" fmla="*/ 38 w 188"/>
              <a:gd name="T19" fmla="*/ 96 h 123"/>
              <a:gd name="T20" fmla="*/ 8 w 188"/>
              <a:gd name="T21" fmla="*/ 121 h 123"/>
              <a:gd name="T22" fmla="*/ 5 w 188"/>
              <a:gd name="T23" fmla="*/ 123 h 123"/>
              <a:gd name="T24" fmla="*/ 123 w 188"/>
              <a:gd name="T25" fmla="*/ 14 h 123"/>
              <a:gd name="T26" fmla="*/ 123 w 188"/>
              <a:gd name="T27" fmla="*/ 38 h 123"/>
              <a:gd name="T28" fmla="*/ 118 w 188"/>
              <a:gd name="T29" fmla="*/ 38 h 123"/>
              <a:gd name="T30" fmla="*/ 19 w 188"/>
              <a:gd name="T31" fmla="*/ 100 h 123"/>
              <a:gd name="T32" fmla="*/ 16 w 188"/>
              <a:gd name="T33" fmla="*/ 105 h 123"/>
              <a:gd name="T34" fmla="*/ 35 w 188"/>
              <a:gd name="T35" fmla="*/ 90 h 123"/>
              <a:gd name="T36" fmla="*/ 104 w 188"/>
              <a:gd name="T37" fmla="*/ 74 h 123"/>
              <a:gd name="T38" fmla="*/ 120 w 188"/>
              <a:gd name="T39" fmla="*/ 74 h 123"/>
              <a:gd name="T40" fmla="*/ 123 w 188"/>
              <a:gd name="T41" fmla="*/ 75 h 123"/>
              <a:gd name="T42" fmla="*/ 123 w 188"/>
              <a:gd name="T43" fmla="*/ 100 h 123"/>
              <a:gd name="T44" fmla="*/ 178 w 188"/>
              <a:gd name="T45" fmla="*/ 57 h 123"/>
              <a:gd name="T46" fmla="*/ 123 w 188"/>
              <a:gd name="T4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5" y="123"/>
                </a:moveTo>
                <a:cubicBezTo>
                  <a:pt x="3" y="123"/>
                  <a:pt x="3" y="123"/>
                  <a:pt x="3" y="123"/>
                </a:cubicBezTo>
                <a:cubicBezTo>
                  <a:pt x="2" y="121"/>
                  <a:pt x="2" y="121"/>
                  <a:pt x="2" y="121"/>
                </a:cubicBezTo>
                <a:cubicBezTo>
                  <a:pt x="1" y="120"/>
                  <a:pt x="0" y="119"/>
                  <a:pt x="13" y="96"/>
                </a:cubicBezTo>
                <a:cubicBezTo>
                  <a:pt x="37" y="58"/>
                  <a:pt x="72" y="36"/>
                  <a:pt x="117" y="32"/>
                </a:cubicBezTo>
                <a:cubicBezTo>
                  <a:pt x="117" y="0"/>
                  <a:pt x="117" y="0"/>
                  <a:pt x="117" y="0"/>
                </a:cubicBezTo>
                <a:cubicBezTo>
                  <a:pt x="188" y="57"/>
                  <a:pt x="188" y="57"/>
                  <a:pt x="188" y="57"/>
                </a:cubicBezTo>
                <a:cubicBezTo>
                  <a:pt x="117" y="114"/>
                  <a:pt x="117" y="114"/>
                  <a:pt x="117" y="114"/>
                </a:cubicBezTo>
                <a:cubicBezTo>
                  <a:pt x="117" y="81"/>
                  <a:pt x="117" y="81"/>
                  <a:pt x="117" y="81"/>
                </a:cubicBezTo>
                <a:cubicBezTo>
                  <a:pt x="87" y="78"/>
                  <a:pt x="61" y="84"/>
                  <a:pt x="38" y="96"/>
                </a:cubicBezTo>
                <a:cubicBezTo>
                  <a:pt x="27" y="102"/>
                  <a:pt x="12" y="117"/>
                  <a:pt x="8" y="121"/>
                </a:cubicBezTo>
                <a:cubicBezTo>
                  <a:pt x="7" y="122"/>
                  <a:pt x="6" y="123"/>
                  <a:pt x="5" y="123"/>
                </a:cubicBezTo>
                <a:close/>
                <a:moveTo>
                  <a:pt x="123" y="14"/>
                </a:moveTo>
                <a:cubicBezTo>
                  <a:pt x="123" y="38"/>
                  <a:pt x="123" y="38"/>
                  <a:pt x="123" y="38"/>
                </a:cubicBezTo>
                <a:cubicBezTo>
                  <a:pt x="118" y="38"/>
                  <a:pt x="118" y="38"/>
                  <a:pt x="118" y="38"/>
                </a:cubicBezTo>
                <a:cubicBezTo>
                  <a:pt x="74" y="42"/>
                  <a:pt x="42" y="62"/>
                  <a:pt x="19" y="100"/>
                </a:cubicBezTo>
                <a:cubicBezTo>
                  <a:pt x="18" y="101"/>
                  <a:pt x="17" y="103"/>
                  <a:pt x="16" y="105"/>
                </a:cubicBezTo>
                <a:cubicBezTo>
                  <a:pt x="22" y="99"/>
                  <a:pt x="29" y="94"/>
                  <a:pt x="35" y="90"/>
                </a:cubicBezTo>
                <a:cubicBezTo>
                  <a:pt x="55" y="79"/>
                  <a:pt x="78" y="74"/>
                  <a:pt x="104" y="74"/>
                </a:cubicBezTo>
                <a:cubicBezTo>
                  <a:pt x="109" y="74"/>
                  <a:pt x="115" y="74"/>
                  <a:pt x="120" y="74"/>
                </a:cubicBezTo>
                <a:cubicBezTo>
                  <a:pt x="123" y="75"/>
                  <a:pt x="123" y="75"/>
                  <a:pt x="123" y="75"/>
                </a:cubicBezTo>
                <a:cubicBezTo>
                  <a:pt x="123" y="100"/>
                  <a:pt x="123" y="100"/>
                  <a:pt x="123" y="100"/>
                </a:cubicBezTo>
                <a:cubicBezTo>
                  <a:pt x="178" y="57"/>
                  <a:pt x="178" y="57"/>
                  <a:pt x="178" y="57"/>
                </a:cubicBezTo>
                <a:lnTo>
                  <a:pt x="123"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207">
            <a:extLst>
              <a:ext uri="{FF2B5EF4-FFF2-40B4-BE49-F238E27FC236}">
                <a16:creationId xmlns:a16="http://schemas.microsoft.com/office/drawing/2014/main" id="{E589F455-3E73-314F-A4E5-8B2ADD0D0F76}"/>
              </a:ext>
            </a:extLst>
          </p:cNvPr>
          <p:cNvSpPr>
            <a:spLocks noEditPoints="1"/>
          </p:cNvSpPr>
          <p:nvPr/>
        </p:nvSpPr>
        <p:spPr bwMode="auto">
          <a:xfrm>
            <a:off x="8012183" y="5455129"/>
            <a:ext cx="358468" cy="234859"/>
          </a:xfrm>
          <a:custGeom>
            <a:avLst/>
            <a:gdLst>
              <a:gd name="T0" fmla="*/ 183 w 188"/>
              <a:gd name="T1" fmla="*/ 123 h 123"/>
              <a:gd name="T2" fmla="*/ 180 w 188"/>
              <a:gd name="T3" fmla="*/ 121 h 123"/>
              <a:gd name="T4" fmla="*/ 149 w 188"/>
              <a:gd name="T5" fmla="*/ 96 h 123"/>
              <a:gd name="T6" fmla="*/ 71 w 188"/>
              <a:gd name="T7" fmla="*/ 81 h 123"/>
              <a:gd name="T8" fmla="*/ 71 w 188"/>
              <a:gd name="T9" fmla="*/ 114 h 123"/>
              <a:gd name="T10" fmla="*/ 0 w 188"/>
              <a:gd name="T11" fmla="*/ 57 h 123"/>
              <a:gd name="T12" fmla="*/ 71 w 188"/>
              <a:gd name="T13" fmla="*/ 0 h 123"/>
              <a:gd name="T14" fmla="*/ 71 w 188"/>
              <a:gd name="T15" fmla="*/ 32 h 123"/>
              <a:gd name="T16" fmla="*/ 174 w 188"/>
              <a:gd name="T17" fmla="*/ 96 h 123"/>
              <a:gd name="T18" fmla="*/ 186 w 188"/>
              <a:gd name="T19" fmla="*/ 121 h 123"/>
              <a:gd name="T20" fmla="*/ 185 w 188"/>
              <a:gd name="T21" fmla="*/ 123 h 123"/>
              <a:gd name="T22" fmla="*/ 183 w 188"/>
              <a:gd name="T23" fmla="*/ 123 h 123"/>
              <a:gd name="T24" fmla="*/ 84 w 188"/>
              <a:gd name="T25" fmla="*/ 74 h 123"/>
              <a:gd name="T26" fmla="*/ 152 w 188"/>
              <a:gd name="T27" fmla="*/ 90 h 123"/>
              <a:gd name="T28" fmla="*/ 172 w 188"/>
              <a:gd name="T29" fmla="*/ 105 h 123"/>
              <a:gd name="T30" fmla="*/ 169 w 188"/>
              <a:gd name="T31" fmla="*/ 100 h 123"/>
              <a:gd name="T32" fmla="*/ 69 w 188"/>
              <a:gd name="T33" fmla="*/ 38 h 123"/>
              <a:gd name="T34" fmla="*/ 64 w 188"/>
              <a:gd name="T35" fmla="*/ 38 h 123"/>
              <a:gd name="T36" fmla="*/ 64 w 188"/>
              <a:gd name="T37" fmla="*/ 14 h 123"/>
              <a:gd name="T38" fmla="*/ 10 w 188"/>
              <a:gd name="T39" fmla="*/ 57 h 123"/>
              <a:gd name="T40" fmla="*/ 64 w 188"/>
              <a:gd name="T41" fmla="*/ 100 h 123"/>
              <a:gd name="T42" fmla="*/ 64 w 188"/>
              <a:gd name="T43" fmla="*/ 75 h 123"/>
              <a:gd name="T44" fmla="*/ 67 w 188"/>
              <a:gd name="T45" fmla="*/ 74 h 123"/>
              <a:gd name="T46" fmla="*/ 84 w 188"/>
              <a:gd name="T47" fmla="*/ 7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183" y="123"/>
                </a:moveTo>
                <a:cubicBezTo>
                  <a:pt x="182" y="123"/>
                  <a:pt x="180" y="122"/>
                  <a:pt x="180" y="121"/>
                </a:cubicBezTo>
                <a:cubicBezTo>
                  <a:pt x="176" y="117"/>
                  <a:pt x="160" y="102"/>
                  <a:pt x="149" y="96"/>
                </a:cubicBezTo>
                <a:cubicBezTo>
                  <a:pt x="127" y="84"/>
                  <a:pt x="100" y="78"/>
                  <a:pt x="71" y="81"/>
                </a:cubicBezTo>
                <a:cubicBezTo>
                  <a:pt x="71" y="114"/>
                  <a:pt x="71" y="114"/>
                  <a:pt x="71" y="114"/>
                </a:cubicBezTo>
                <a:cubicBezTo>
                  <a:pt x="0" y="57"/>
                  <a:pt x="0" y="57"/>
                  <a:pt x="0" y="57"/>
                </a:cubicBezTo>
                <a:cubicBezTo>
                  <a:pt x="71" y="0"/>
                  <a:pt x="71" y="0"/>
                  <a:pt x="71" y="0"/>
                </a:cubicBezTo>
                <a:cubicBezTo>
                  <a:pt x="71" y="32"/>
                  <a:pt x="71" y="32"/>
                  <a:pt x="71" y="32"/>
                </a:cubicBezTo>
                <a:cubicBezTo>
                  <a:pt x="116" y="36"/>
                  <a:pt x="151" y="58"/>
                  <a:pt x="174" y="96"/>
                </a:cubicBezTo>
                <a:cubicBezTo>
                  <a:pt x="188" y="119"/>
                  <a:pt x="187" y="120"/>
                  <a:pt x="186" y="121"/>
                </a:cubicBezTo>
                <a:cubicBezTo>
                  <a:pt x="185" y="123"/>
                  <a:pt x="185" y="123"/>
                  <a:pt x="185" y="123"/>
                </a:cubicBezTo>
                <a:lnTo>
                  <a:pt x="183" y="123"/>
                </a:lnTo>
                <a:close/>
                <a:moveTo>
                  <a:pt x="84" y="74"/>
                </a:moveTo>
                <a:cubicBezTo>
                  <a:pt x="110" y="74"/>
                  <a:pt x="133" y="79"/>
                  <a:pt x="152" y="90"/>
                </a:cubicBezTo>
                <a:cubicBezTo>
                  <a:pt x="158" y="94"/>
                  <a:pt x="165" y="99"/>
                  <a:pt x="172" y="105"/>
                </a:cubicBezTo>
                <a:cubicBezTo>
                  <a:pt x="171" y="103"/>
                  <a:pt x="170" y="101"/>
                  <a:pt x="169" y="100"/>
                </a:cubicBezTo>
                <a:cubicBezTo>
                  <a:pt x="146" y="62"/>
                  <a:pt x="114" y="42"/>
                  <a:pt x="69" y="38"/>
                </a:cubicBezTo>
                <a:cubicBezTo>
                  <a:pt x="64" y="38"/>
                  <a:pt x="64" y="38"/>
                  <a:pt x="64" y="38"/>
                </a:cubicBezTo>
                <a:cubicBezTo>
                  <a:pt x="64" y="14"/>
                  <a:pt x="64" y="14"/>
                  <a:pt x="64" y="14"/>
                </a:cubicBezTo>
                <a:cubicBezTo>
                  <a:pt x="10" y="57"/>
                  <a:pt x="10" y="57"/>
                  <a:pt x="10" y="57"/>
                </a:cubicBezTo>
                <a:cubicBezTo>
                  <a:pt x="64" y="100"/>
                  <a:pt x="64" y="100"/>
                  <a:pt x="64" y="100"/>
                </a:cubicBezTo>
                <a:cubicBezTo>
                  <a:pt x="64" y="75"/>
                  <a:pt x="64" y="75"/>
                  <a:pt x="64" y="75"/>
                </a:cubicBezTo>
                <a:cubicBezTo>
                  <a:pt x="67" y="74"/>
                  <a:pt x="67" y="74"/>
                  <a:pt x="67" y="74"/>
                </a:cubicBezTo>
                <a:cubicBezTo>
                  <a:pt x="73" y="74"/>
                  <a:pt x="79" y="74"/>
                  <a:pt x="84"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208">
            <a:extLst>
              <a:ext uri="{FF2B5EF4-FFF2-40B4-BE49-F238E27FC236}">
                <a16:creationId xmlns:a16="http://schemas.microsoft.com/office/drawing/2014/main" id="{ECC2859D-4662-384C-9787-1E578C00EB62}"/>
              </a:ext>
            </a:extLst>
          </p:cNvPr>
          <p:cNvSpPr>
            <a:spLocks noEditPoints="1"/>
          </p:cNvSpPr>
          <p:nvPr/>
        </p:nvSpPr>
        <p:spPr bwMode="auto">
          <a:xfrm>
            <a:off x="5081395" y="5447712"/>
            <a:ext cx="357232" cy="227442"/>
          </a:xfrm>
          <a:custGeom>
            <a:avLst/>
            <a:gdLst>
              <a:gd name="T0" fmla="*/ 158 w 187"/>
              <a:gd name="T1" fmla="*/ 119 h 119"/>
              <a:gd name="T2" fmla="*/ 39 w 187"/>
              <a:gd name="T3" fmla="*/ 119 h 119"/>
              <a:gd name="T4" fmla="*/ 0 w 187"/>
              <a:gd name="T5" fmla="*/ 76 h 119"/>
              <a:gd name="T6" fmla="*/ 42 w 187"/>
              <a:gd name="T7" fmla="*/ 33 h 119"/>
              <a:gd name="T8" fmla="*/ 70 w 187"/>
              <a:gd name="T9" fmla="*/ 10 h 119"/>
              <a:gd name="T10" fmla="*/ 87 w 187"/>
              <a:gd name="T11" fmla="*/ 16 h 119"/>
              <a:gd name="T12" fmla="*/ 121 w 187"/>
              <a:gd name="T13" fmla="*/ 0 h 119"/>
              <a:gd name="T14" fmla="*/ 166 w 187"/>
              <a:gd name="T15" fmla="*/ 45 h 119"/>
              <a:gd name="T16" fmla="*/ 163 w 187"/>
              <a:gd name="T17" fmla="*/ 61 h 119"/>
              <a:gd name="T18" fmla="*/ 187 w 187"/>
              <a:gd name="T19" fmla="*/ 90 h 119"/>
              <a:gd name="T20" fmla="*/ 158 w 187"/>
              <a:gd name="T21" fmla="*/ 119 h 119"/>
              <a:gd name="T22" fmla="*/ 43 w 187"/>
              <a:gd name="T23" fmla="*/ 113 h 119"/>
              <a:gd name="T24" fmla="*/ 158 w 187"/>
              <a:gd name="T25" fmla="*/ 113 h 119"/>
              <a:gd name="T26" fmla="*/ 181 w 187"/>
              <a:gd name="T27" fmla="*/ 90 h 119"/>
              <a:gd name="T28" fmla="*/ 159 w 187"/>
              <a:gd name="T29" fmla="*/ 67 h 119"/>
              <a:gd name="T30" fmla="*/ 154 w 187"/>
              <a:gd name="T31" fmla="*/ 67 h 119"/>
              <a:gd name="T32" fmla="*/ 156 w 187"/>
              <a:gd name="T33" fmla="*/ 62 h 119"/>
              <a:gd name="T34" fmla="*/ 160 w 187"/>
              <a:gd name="T35" fmla="*/ 45 h 119"/>
              <a:gd name="T36" fmla="*/ 121 w 187"/>
              <a:gd name="T37" fmla="*/ 6 h 119"/>
              <a:gd name="T38" fmla="*/ 90 w 187"/>
              <a:gd name="T39" fmla="*/ 22 h 119"/>
              <a:gd name="T40" fmla="*/ 88 w 187"/>
              <a:gd name="T41" fmla="*/ 25 h 119"/>
              <a:gd name="T42" fmla="*/ 85 w 187"/>
              <a:gd name="T43" fmla="*/ 22 h 119"/>
              <a:gd name="T44" fmla="*/ 70 w 187"/>
              <a:gd name="T45" fmla="*/ 16 h 119"/>
              <a:gd name="T46" fmla="*/ 48 w 187"/>
              <a:gd name="T47" fmla="*/ 36 h 119"/>
              <a:gd name="T48" fmla="*/ 48 w 187"/>
              <a:gd name="T49" fmla="*/ 39 h 119"/>
              <a:gd name="T50" fmla="*/ 43 w 187"/>
              <a:gd name="T51" fmla="*/ 39 h 119"/>
              <a:gd name="T52" fmla="*/ 6 w 187"/>
              <a:gd name="T53" fmla="*/ 76 h 119"/>
              <a:gd name="T54" fmla="*/ 42 w 187"/>
              <a:gd name="T55" fmla="*/ 113 h 119"/>
              <a:gd name="T56" fmla="*/ 43 w 187"/>
              <a:gd name="T5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19">
                <a:moveTo>
                  <a:pt x="158" y="119"/>
                </a:moveTo>
                <a:cubicBezTo>
                  <a:pt x="39" y="119"/>
                  <a:pt x="39" y="119"/>
                  <a:pt x="39" y="119"/>
                </a:cubicBezTo>
                <a:cubicBezTo>
                  <a:pt x="17" y="117"/>
                  <a:pt x="0" y="98"/>
                  <a:pt x="0" y="76"/>
                </a:cubicBezTo>
                <a:cubicBezTo>
                  <a:pt x="0" y="53"/>
                  <a:pt x="19" y="34"/>
                  <a:pt x="42" y="33"/>
                </a:cubicBezTo>
                <a:cubicBezTo>
                  <a:pt x="44" y="20"/>
                  <a:pt x="56" y="10"/>
                  <a:pt x="70" y="10"/>
                </a:cubicBezTo>
                <a:cubicBezTo>
                  <a:pt x="76" y="10"/>
                  <a:pt x="82" y="12"/>
                  <a:pt x="87" y="16"/>
                </a:cubicBezTo>
                <a:cubicBezTo>
                  <a:pt x="96" y="6"/>
                  <a:pt x="108" y="0"/>
                  <a:pt x="121" y="0"/>
                </a:cubicBezTo>
                <a:cubicBezTo>
                  <a:pt x="146" y="0"/>
                  <a:pt x="166" y="20"/>
                  <a:pt x="166" y="45"/>
                </a:cubicBezTo>
                <a:cubicBezTo>
                  <a:pt x="166" y="50"/>
                  <a:pt x="165" y="56"/>
                  <a:pt x="163" y="61"/>
                </a:cubicBezTo>
                <a:cubicBezTo>
                  <a:pt x="177" y="64"/>
                  <a:pt x="187" y="76"/>
                  <a:pt x="187" y="90"/>
                </a:cubicBezTo>
                <a:cubicBezTo>
                  <a:pt x="187" y="106"/>
                  <a:pt x="174" y="119"/>
                  <a:pt x="158" y="119"/>
                </a:cubicBezTo>
                <a:close/>
                <a:moveTo>
                  <a:pt x="43" y="113"/>
                </a:moveTo>
                <a:cubicBezTo>
                  <a:pt x="158" y="113"/>
                  <a:pt x="158" y="113"/>
                  <a:pt x="158" y="113"/>
                </a:cubicBezTo>
                <a:cubicBezTo>
                  <a:pt x="171" y="113"/>
                  <a:pt x="181" y="103"/>
                  <a:pt x="181" y="90"/>
                </a:cubicBezTo>
                <a:cubicBezTo>
                  <a:pt x="181" y="77"/>
                  <a:pt x="171" y="67"/>
                  <a:pt x="159" y="67"/>
                </a:cubicBezTo>
                <a:cubicBezTo>
                  <a:pt x="154" y="67"/>
                  <a:pt x="154" y="67"/>
                  <a:pt x="154" y="67"/>
                </a:cubicBezTo>
                <a:cubicBezTo>
                  <a:pt x="156" y="62"/>
                  <a:pt x="156" y="62"/>
                  <a:pt x="156" y="62"/>
                </a:cubicBezTo>
                <a:cubicBezTo>
                  <a:pt x="159" y="57"/>
                  <a:pt x="160" y="51"/>
                  <a:pt x="160" y="45"/>
                </a:cubicBezTo>
                <a:cubicBezTo>
                  <a:pt x="160" y="23"/>
                  <a:pt x="143" y="6"/>
                  <a:pt x="121" y="6"/>
                </a:cubicBezTo>
                <a:cubicBezTo>
                  <a:pt x="109" y="6"/>
                  <a:pt x="97" y="12"/>
                  <a:pt x="90" y="22"/>
                </a:cubicBezTo>
                <a:cubicBezTo>
                  <a:pt x="88" y="25"/>
                  <a:pt x="88" y="25"/>
                  <a:pt x="88" y="25"/>
                </a:cubicBezTo>
                <a:cubicBezTo>
                  <a:pt x="85" y="22"/>
                  <a:pt x="85" y="22"/>
                  <a:pt x="85" y="22"/>
                </a:cubicBezTo>
                <a:cubicBezTo>
                  <a:pt x="81" y="18"/>
                  <a:pt x="76" y="16"/>
                  <a:pt x="70" y="16"/>
                </a:cubicBezTo>
                <a:cubicBezTo>
                  <a:pt x="58" y="16"/>
                  <a:pt x="49" y="25"/>
                  <a:pt x="48" y="36"/>
                </a:cubicBezTo>
                <a:cubicBezTo>
                  <a:pt x="48" y="39"/>
                  <a:pt x="48" y="39"/>
                  <a:pt x="48" y="39"/>
                </a:cubicBezTo>
                <a:cubicBezTo>
                  <a:pt x="43" y="39"/>
                  <a:pt x="43" y="39"/>
                  <a:pt x="43" y="39"/>
                </a:cubicBezTo>
                <a:cubicBezTo>
                  <a:pt x="23" y="39"/>
                  <a:pt x="6" y="56"/>
                  <a:pt x="6" y="76"/>
                </a:cubicBezTo>
                <a:cubicBezTo>
                  <a:pt x="6" y="96"/>
                  <a:pt x="22" y="112"/>
                  <a:pt x="42" y="113"/>
                </a:cubicBezTo>
                <a:lnTo>
                  <a:pt x="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209">
            <a:extLst>
              <a:ext uri="{FF2B5EF4-FFF2-40B4-BE49-F238E27FC236}">
                <a16:creationId xmlns:a16="http://schemas.microsoft.com/office/drawing/2014/main" id="{C8F86D23-737B-BD4F-B800-422F97FC8920}"/>
              </a:ext>
            </a:extLst>
          </p:cNvPr>
          <p:cNvSpPr>
            <a:spLocks/>
          </p:cNvSpPr>
          <p:nvPr/>
        </p:nvSpPr>
        <p:spPr bwMode="auto">
          <a:xfrm>
            <a:off x="5814401"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70"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1" y="18"/>
                  <a:pt x="75" y="16"/>
                  <a:pt x="69" y="16"/>
                </a:cubicBezTo>
                <a:cubicBezTo>
                  <a:pt x="58" y="16"/>
                  <a:pt x="48" y="25"/>
                  <a:pt x="47" y="36"/>
                </a:cubicBezTo>
                <a:cubicBezTo>
                  <a:pt x="47" y="39"/>
                  <a:pt x="47" y="39"/>
                  <a:pt x="47" y="39"/>
                </a:cubicBezTo>
                <a:cubicBezTo>
                  <a:pt x="43" y="39"/>
                  <a:pt x="43" y="39"/>
                  <a:pt x="43" y="39"/>
                </a:cubicBezTo>
                <a:cubicBezTo>
                  <a:pt x="23" y="39"/>
                  <a:pt x="6" y="56"/>
                  <a:pt x="6" y="76"/>
                </a:cubicBezTo>
                <a:cubicBezTo>
                  <a:pt x="6" y="96"/>
                  <a:pt x="22"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210">
            <a:extLst>
              <a:ext uri="{FF2B5EF4-FFF2-40B4-BE49-F238E27FC236}">
                <a16:creationId xmlns:a16="http://schemas.microsoft.com/office/drawing/2014/main" id="{EFC65EB4-DA45-F543-8F87-277EAB7C83D7}"/>
              </a:ext>
            </a:extLst>
          </p:cNvPr>
          <p:cNvSpPr>
            <a:spLocks/>
          </p:cNvSpPr>
          <p:nvPr/>
        </p:nvSpPr>
        <p:spPr bwMode="auto">
          <a:xfrm>
            <a:off x="5931831" y="5510753"/>
            <a:ext cx="118665" cy="66749"/>
          </a:xfrm>
          <a:custGeom>
            <a:avLst/>
            <a:gdLst>
              <a:gd name="T0" fmla="*/ 7 w 96"/>
              <a:gd name="T1" fmla="*/ 54 h 54"/>
              <a:gd name="T2" fmla="*/ 0 w 96"/>
              <a:gd name="T3" fmla="*/ 48 h 54"/>
              <a:gd name="T4" fmla="*/ 48 w 96"/>
              <a:gd name="T5" fmla="*/ 0 h 54"/>
              <a:gd name="T6" fmla="*/ 96 w 96"/>
              <a:gd name="T7" fmla="*/ 48 h 54"/>
              <a:gd name="T8" fmla="*/ 90 w 96"/>
              <a:gd name="T9" fmla="*/ 54 h 54"/>
              <a:gd name="T10" fmla="*/ 48 w 96"/>
              <a:gd name="T11" fmla="*/ 12 h 54"/>
              <a:gd name="T12" fmla="*/ 7 w 96"/>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6" h="54">
                <a:moveTo>
                  <a:pt x="7" y="54"/>
                </a:moveTo>
                <a:lnTo>
                  <a:pt x="0" y="48"/>
                </a:lnTo>
                <a:lnTo>
                  <a:pt x="48" y="0"/>
                </a:lnTo>
                <a:lnTo>
                  <a:pt x="96" y="48"/>
                </a:lnTo>
                <a:lnTo>
                  <a:pt x="90" y="54"/>
                </a:lnTo>
                <a:lnTo>
                  <a:pt x="48" y="12"/>
                </a:lnTo>
                <a:lnTo>
                  <a:pt x="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Rectangle 211">
            <a:extLst>
              <a:ext uri="{FF2B5EF4-FFF2-40B4-BE49-F238E27FC236}">
                <a16:creationId xmlns:a16="http://schemas.microsoft.com/office/drawing/2014/main" id="{5C1AEF57-9E1F-3141-A85F-38E15997EED2}"/>
              </a:ext>
            </a:extLst>
          </p:cNvPr>
          <p:cNvSpPr>
            <a:spLocks noChangeArrowheads="1"/>
          </p:cNvSpPr>
          <p:nvPr/>
        </p:nvSpPr>
        <p:spPr bwMode="auto">
          <a:xfrm>
            <a:off x="5986219" y="5521878"/>
            <a:ext cx="11125" cy="21755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212">
            <a:extLst>
              <a:ext uri="{FF2B5EF4-FFF2-40B4-BE49-F238E27FC236}">
                <a16:creationId xmlns:a16="http://schemas.microsoft.com/office/drawing/2014/main" id="{BA8A3A69-C9CB-774E-BC4F-328D118F7116}"/>
              </a:ext>
            </a:extLst>
          </p:cNvPr>
          <p:cNvSpPr>
            <a:spLocks/>
          </p:cNvSpPr>
          <p:nvPr/>
        </p:nvSpPr>
        <p:spPr bwMode="auto">
          <a:xfrm>
            <a:off x="6542463"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69"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0" y="18"/>
                  <a:pt x="75" y="16"/>
                  <a:pt x="69" y="16"/>
                </a:cubicBezTo>
                <a:cubicBezTo>
                  <a:pt x="58" y="16"/>
                  <a:pt x="48" y="25"/>
                  <a:pt x="47" y="36"/>
                </a:cubicBezTo>
                <a:cubicBezTo>
                  <a:pt x="47" y="39"/>
                  <a:pt x="47" y="39"/>
                  <a:pt x="47" y="39"/>
                </a:cubicBezTo>
                <a:cubicBezTo>
                  <a:pt x="43" y="39"/>
                  <a:pt x="43" y="39"/>
                  <a:pt x="43" y="39"/>
                </a:cubicBezTo>
                <a:cubicBezTo>
                  <a:pt x="22" y="39"/>
                  <a:pt x="6" y="56"/>
                  <a:pt x="6" y="76"/>
                </a:cubicBezTo>
                <a:cubicBezTo>
                  <a:pt x="6" y="96"/>
                  <a:pt x="21"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13">
            <a:extLst>
              <a:ext uri="{FF2B5EF4-FFF2-40B4-BE49-F238E27FC236}">
                <a16:creationId xmlns:a16="http://schemas.microsoft.com/office/drawing/2014/main" id="{65DE58D5-07F2-9E47-A77F-3C53EB8786FD}"/>
              </a:ext>
            </a:extLst>
          </p:cNvPr>
          <p:cNvSpPr>
            <a:spLocks/>
          </p:cNvSpPr>
          <p:nvPr/>
        </p:nvSpPr>
        <p:spPr bwMode="auto">
          <a:xfrm>
            <a:off x="6661128" y="5696168"/>
            <a:ext cx="117429" cy="66749"/>
          </a:xfrm>
          <a:custGeom>
            <a:avLst/>
            <a:gdLst>
              <a:gd name="T0" fmla="*/ 47 w 95"/>
              <a:gd name="T1" fmla="*/ 54 h 54"/>
              <a:gd name="T2" fmla="*/ 0 w 95"/>
              <a:gd name="T3" fmla="*/ 6 h 54"/>
              <a:gd name="T4" fmla="*/ 6 w 95"/>
              <a:gd name="T5" fmla="*/ 0 h 54"/>
              <a:gd name="T6" fmla="*/ 47 w 95"/>
              <a:gd name="T7" fmla="*/ 40 h 54"/>
              <a:gd name="T8" fmla="*/ 89 w 95"/>
              <a:gd name="T9" fmla="*/ 0 h 54"/>
              <a:gd name="T10" fmla="*/ 95 w 95"/>
              <a:gd name="T11" fmla="*/ 6 h 54"/>
              <a:gd name="T12" fmla="*/ 47 w 95"/>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5" h="54">
                <a:moveTo>
                  <a:pt x="47" y="54"/>
                </a:moveTo>
                <a:lnTo>
                  <a:pt x="0" y="6"/>
                </a:lnTo>
                <a:lnTo>
                  <a:pt x="6" y="0"/>
                </a:lnTo>
                <a:lnTo>
                  <a:pt x="47" y="40"/>
                </a:lnTo>
                <a:lnTo>
                  <a:pt x="89" y="0"/>
                </a:lnTo>
                <a:lnTo>
                  <a:pt x="95" y="6"/>
                </a:lnTo>
                <a:lnTo>
                  <a:pt x="4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Rectangle 214">
            <a:extLst>
              <a:ext uri="{FF2B5EF4-FFF2-40B4-BE49-F238E27FC236}">
                <a16:creationId xmlns:a16="http://schemas.microsoft.com/office/drawing/2014/main" id="{B7C6FD7B-6279-8E46-82F6-0109668C1A50}"/>
              </a:ext>
            </a:extLst>
          </p:cNvPr>
          <p:cNvSpPr>
            <a:spLocks noChangeArrowheads="1"/>
          </p:cNvSpPr>
          <p:nvPr/>
        </p:nvSpPr>
        <p:spPr bwMode="auto">
          <a:xfrm>
            <a:off x="6714280" y="5531767"/>
            <a:ext cx="11125"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215">
            <a:extLst>
              <a:ext uri="{FF2B5EF4-FFF2-40B4-BE49-F238E27FC236}">
                <a16:creationId xmlns:a16="http://schemas.microsoft.com/office/drawing/2014/main" id="{EA6BB009-6EA6-1744-A494-CEE65BA2CB87}"/>
              </a:ext>
            </a:extLst>
          </p:cNvPr>
          <p:cNvSpPr>
            <a:spLocks/>
          </p:cNvSpPr>
          <p:nvPr/>
        </p:nvSpPr>
        <p:spPr bwMode="auto">
          <a:xfrm>
            <a:off x="3003515" y="5587391"/>
            <a:ext cx="118665" cy="67985"/>
          </a:xfrm>
          <a:custGeom>
            <a:avLst/>
            <a:gdLst>
              <a:gd name="T0" fmla="*/ 48 w 96"/>
              <a:gd name="T1" fmla="*/ 55 h 55"/>
              <a:gd name="T2" fmla="*/ 0 w 96"/>
              <a:gd name="T3" fmla="*/ 6 h 55"/>
              <a:gd name="T4" fmla="*/ 6 w 96"/>
              <a:gd name="T5" fmla="*/ 0 h 55"/>
              <a:gd name="T6" fmla="*/ 48 w 96"/>
              <a:gd name="T7" fmla="*/ 41 h 55"/>
              <a:gd name="T8" fmla="*/ 90 w 96"/>
              <a:gd name="T9" fmla="*/ 0 h 55"/>
              <a:gd name="T10" fmla="*/ 96 w 96"/>
              <a:gd name="T11" fmla="*/ 6 h 55"/>
              <a:gd name="T12" fmla="*/ 48 w 96"/>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96" h="55">
                <a:moveTo>
                  <a:pt x="48" y="55"/>
                </a:moveTo>
                <a:lnTo>
                  <a:pt x="0" y="6"/>
                </a:lnTo>
                <a:lnTo>
                  <a:pt x="6" y="0"/>
                </a:lnTo>
                <a:lnTo>
                  <a:pt x="48" y="41"/>
                </a:lnTo>
                <a:lnTo>
                  <a:pt x="90" y="0"/>
                </a:lnTo>
                <a:lnTo>
                  <a:pt x="96" y="6"/>
                </a:lnTo>
                <a:lnTo>
                  <a:pt x="48" y="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Rectangle 216">
            <a:extLst>
              <a:ext uri="{FF2B5EF4-FFF2-40B4-BE49-F238E27FC236}">
                <a16:creationId xmlns:a16="http://schemas.microsoft.com/office/drawing/2014/main" id="{0BBB8587-8522-4C46-A72A-B1EB391F2D7B}"/>
              </a:ext>
            </a:extLst>
          </p:cNvPr>
          <p:cNvSpPr>
            <a:spLocks noChangeArrowheads="1"/>
          </p:cNvSpPr>
          <p:nvPr/>
        </p:nvSpPr>
        <p:spPr bwMode="auto">
          <a:xfrm>
            <a:off x="3056667" y="5422990"/>
            <a:ext cx="12361"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217">
            <a:extLst>
              <a:ext uri="{FF2B5EF4-FFF2-40B4-BE49-F238E27FC236}">
                <a16:creationId xmlns:a16="http://schemas.microsoft.com/office/drawing/2014/main" id="{AB71605B-4684-D342-8149-AD5A4E5320B3}"/>
              </a:ext>
            </a:extLst>
          </p:cNvPr>
          <p:cNvSpPr>
            <a:spLocks/>
          </p:cNvSpPr>
          <p:nvPr/>
        </p:nvSpPr>
        <p:spPr bwMode="auto">
          <a:xfrm>
            <a:off x="2933058" y="5510753"/>
            <a:ext cx="259581" cy="259581"/>
          </a:xfrm>
          <a:custGeom>
            <a:avLst/>
            <a:gdLst>
              <a:gd name="T0" fmla="*/ 210 w 210"/>
              <a:gd name="T1" fmla="*/ 210 h 210"/>
              <a:gd name="T2" fmla="*/ 0 w 210"/>
              <a:gd name="T3" fmla="*/ 210 h 210"/>
              <a:gd name="T4" fmla="*/ 0 w 210"/>
              <a:gd name="T5" fmla="*/ 0 h 210"/>
              <a:gd name="T6" fmla="*/ 79 w 210"/>
              <a:gd name="T7" fmla="*/ 0 h 210"/>
              <a:gd name="T8" fmla="*/ 79 w 210"/>
              <a:gd name="T9" fmla="*/ 9 h 210"/>
              <a:gd name="T10" fmla="*/ 11 w 210"/>
              <a:gd name="T11" fmla="*/ 9 h 210"/>
              <a:gd name="T12" fmla="*/ 11 w 210"/>
              <a:gd name="T13" fmla="*/ 199 h 210"/>
              <a:gd name="T14" fmla="*/ 201 w 210"/>
              <a:gd name="T15" fmla="*/ 199 h 210"/>
              <a:gd name="T16" fmla="*/ 201 w 210"/>
              <a:gd name="T17" fmla="*/ 9 h 210"/>
              <a:gd name="T18" fmla="*/ 134 w 210"/>
              <a:gd name="T19" fmla="*/ 9 h 210"/>
              <a:gd name="T20" fmla="*/ 134 w 210"/>
              <a:gd name="T21" fmla="*/ 0 h 210"/>
              <a:gd name="T22" fmla="*/ 210 w 210"/>
              <a:gd name="T23" fmla="*/ 0 h 210"/>
              <a:gd name="T24" fmla="*/ 210 w 210"/>
              <a:gd name="T2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0">
                <a:moveTo>
                  <a:pt x="210" y="210"/>
                </a:moveTo>
                <a:lnTo>
                  <a:pt x="0" y="210"/>
                </a:lnTo>
                <a:lnTo>
                  <a:pt x="0" y="0"/>
                </a:lnTo>
                <a:lnTo>
                  <a:pt x="79" y="0"/>
                </a:lnTo>
                <a:lnTo>
                  <a:pt x="79" y="9"/>
                </a:lnTo>
                <a:lnTo>
                  <a:pt x="11" y="9"/>
                </a:lnTo>
                <a:lnTo>
                  <a:pt x="11" y="199"/>
                </a:lnTo>
                <a:lnTo>
                  <a:pt x="201" y="199"/>
                </a:lnTo>
                <a:lnTo>
                  <a:pt x="201" y="9"/>
                </a:lnTo>
                <a:lnTo>
                  <a:pt x="134" y="9"/>
                </a:lnTo>
                <a:lnTo>
                  <a:pt x="134" y="0"/>
                </a:lnTo>
                <a:lnTo>
                  <a:pt x="210" y="0"/>
                </a:lnTo>
                <a:lnTo>
                  <a:pt x="210"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218">
            <a:extLst>
              <a:ext uri="{FF2B5EF4-FFF2-40B4-BE49-F238E27FC236}">
                <a16:creationId xmlns:a16="http://schemas.microsoft.com/office/drawing/2014/main" id="{835D41C5-4772-A64D-A73D-CB92C4243C47}"/>
              </a:ext>
            </a:extLst>
          </p:cNvPr>
          <p:cNvSpPr>
            <a:spLocks/>
          </p:cNvSpPr>
          <p:nvPr/>
        </p:nvSpPr>
        <p:spPr bwMode="auto">
          <a:xfrm>
            <a:off x="3727868" y="5409393"/>
            <a:ext cx="124846" cy="70458"/>
          </a:xfrm>
          <a:custGeom>
            <a:avLst/>
            <a:gdLst>
              <a:gd name="T0" fmla="*/ 8 w 101"/>
              <a:gd name="T1" fmla="*/ 57 h 57"/>
              <a:gd name="T2" fmla="*/ 0 w 101"/>
              <a:gd name="T3" fmla="*/ 51 h 57"/>
              <a:gd name="T4" fmla="*/ 50 w 101"/>
              <a:gd name="T5" fmla="*/ 0 h 57"/>
              <a:gd name="T6" fmla="*/ 101 w 101"/>
              <a:gd name="T7" fmla="*/ 51 h 57"/>
              <a:gd name="T8" fmla="*/ 93 w 101"/>
              <a:gd name="T9" fmla="*/ 57 h 57"/>
              <a:gd name="T10" fmla="*/ 50 w 101"/>
              <a:gd name="T11" fmla="*/ 16 h 57"/>
              <a:gd name="T12" fmla="*/ 8 w 101"/>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01" h="57">
                <a:moveTo>
                  <a:pt x="8" y="57"/>
                </a:moveTo>
                <a:lnTo>
                  <a:pt x="0" y="51"/>
                </a:lnTo>
                <a:lnTo>
                  <a:pt x="50" y="0"/>
                </a:lnTo>
                <a:lnTo>
                  <a:pt x="101" y="51"/>
                </a:lnTo>
                <a:lnTo>
                  <a:pt x="93" y="57"/>
                </a:lnTo>
                <a:lnTo>
                  <a:pt x="50" y="16"/>
                </a:lnTo>
                <a:lnTo>
                  <a:pt x="8"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219">
            <a:extLst>
              <a:ext uri="{FF2B5EF4-FFF2-40B4-BE49-F238E27FC236}">
                <a16:creationId xmlns:a16="http://schemas.microsoft.com/office/drawing/2014/main" id="{61FD5D63-3B1F-3140-8773-5B3C63B5C6CC}"/>
              </a:ext>
            </a:extLst>
          </p:cNvPr>
          <p:cNvSpPr>
            <a:spLocks noChangeArrowheads="1"/>
          </p:cNvSpPr>
          <p:nvPr/>
        </p:nvSpPr>
        <p:spPr bwMode="auto">
          <a:xfrm>
            <a:off x="3783493" y="5422990"/>
            <a:ext cx="13597" cy="2249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220">
            <a:extLst>
              <a:ext uri="{FF2B5EF4-FFF2-40B4-BE49-F238E27FC236}">
                <a16:creationId xmlns:a16="http://schemas.microsoft.com/office/drawing/2014/main" id="{9AA59B2D-A6A4-0A45-9E92-6800DFF71B50}"/>
              </a:ext>
            </a:extLst>
          </p:cNvPr>
          <p:cNvSpPr>
            <a:spLocks/>
          </p:cNvSpPr>
          <p:nvPr/>
        </p:nvSpPr>
        <p:spPr bwMode="auto">
          <a:xfrm>
            <a:off x="3657411" y="5507045"/>
            <a:ext cx="265761" cy="266997"/>
          </a:xfrm>
          <a:custGeom>
            <a:avLst/>
            <a:gdLst>
              <a:gd name="T0" fmla="*/ 215 w 215"/>
              <a:gd name="T1" fmla="*/ 216 h 216"/>
              <a:gd name="T2" fmla="*/ 0 w 215"/>
              <a:gd name="T3" fmla="*/ 216 h 216"/>
              <a:gd name="T4" fmla="*/ 0 w 215"/>
              <a:gd name="T5" fmla="*/ 0 h 216"/>
              <a:gd name="T6" fmla="*/ 80 w 215"/>
              <a:gd name="T7" fmla="*/ 0 h 216"/>
              <a:gd name="T8" fmla="*/ 80 w 215"/>
              <a:gd name="T9" fmla="*/ 11 h 216"/>
              <a:gd name="T10" fmla="*/ 9 w 215"/>
              <a:gd name="T11" fmla="*/ 11 h 216"/>
              <a:gd name="T12" fmla="*/ 9 w 215"/>
              <a:gd name="T13" fmla="*/ 207 h 216"/>
              <a:gd name="T14" fmla="*/ 205 w 215"/>
              <a:gd name="T15" fmla="*/ 207 h 216"/>
              <a:gd name="T16" fmla="*/ 205 w 215"/>
              <a:gd name="T17" fmla="*/ 11 h 216"/>
              <a:gd name="T18" fmla="*/ 138 w 215"/>
              <a:gd name="T19" fmla="*/ 11 h 216"/>
              <a:gd name="T20" fmla="*/ 138 w 215"/>
              <a:gd name="T21" fmla="*/ 0 h 216"/>
              <a:gd name="T22" fmla="*/ 215 w 215"/>
              <a:gd name="T23" fmla="*/ 0 h 216"/>
              <a:gd name="T24" fmla="*/ 215 w 215"/>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16">
                <a:moveTo>
                  <a:pt x="215" y="216"/>
                </a:moveTo>
                <a:lnTo>
                  <a:pt x="0" y="216"/>
                </a:lnTo>
                <a:lnTo>
                  <a:pt x="0" y="0"/>
                </a:lnTo>
                <a:lnTo>
                  <a:pt x="80" y="0"/>
                </a:lnTo>
                <a:lnTo>
                  <a:pt x="80" y="11"/>
                </a:lnTo>
                <a:lnTo>
                  <a:pt x="9" y="11"/>
                </a:lnTo>
                <a:lnTo>
                  <a:pt x="9" y="207"/>
                </a:lnTo>
                <a:lnTo>
                  <a:pt x="205" y="207"/>
                </a:lnTo>
                <a:lnTo>
                  <a:pt x="205" y="11"/>
                </a:lnTo>
                <a:lnTo>
                  <a:pt x="138" y="11"/>
                </a:lnTo>
                <a:lnTo>
                  <a:pt x="138" y="0"/>
                </a:lnTo>
                <a:lnTo>
                  <a:pt x="215" y="0"/>
                </a:lnTo>
                <a:lnTo>
                  <a:pt x="215"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221">
            <a:extLst>
              <a:ext uri="{FF2B5EF4-FFF2-40B4-BE49-F238E27FC236}">
                <a16:creationId xmlns:a16="http://schemas.microsoft.com/office/drawing/2014/main" id="{B0D0CD0E-7A08-0E49-A72D-AA7EAD1C177E}"/>
              </a:ext>
            </a:extLst>
          </p:cNvPr>
          <p:cNvSpPr>
            <a:spLocks noEditPoints="1"/>
          </p:cNvSpPr>
          <p:nvPr/>
        </p:nvSpPr>
        <p:spPr bwMode="auto">
          <a:xfrm>
            <a:off x="4410194" y="5405685"/>
            <a:ext cx="241039" cy="368357"/>
          </a:xfrm>
          <a:custGeom>
            <a:avLst/>
            <a:gdLst>
              <a:gd name="T0" fmla="*/ 19 w 126"/>
              <a:gd name="T1" fmla="*/ 193 h 193"/>
              <a:gd name="T2" fmla="*/ 14 w 126"/>
              <a:gd name="T3" fmla="*/ 192 h 193"/>
              <a:gd name="T4" fmla="*/ 10 w 126"/>
              <a:gd name="T5" fmla="*/ 180 h 193"/>
              <a:gd name="T6" fmla="*/ 32 w 126"/>
              <a:gd name="T7" fmla="*/ 115 h 193"/>
              <a:gd name="T8" fmla="*/ 10 w 126"/>
              <a:gd name="T9" fmla="*/ 115 h 193"/>
              <a:gd name="T10" fmla="*/ 2 w 126"/>
              <a:gd name="T11" fmla="*/ 111 h 193"/>
              <a:gd name="T12" fmla="*/ 1 w 126"/>
              <a:gd name="T13" fmla="*/ 102 h 193"/>
              <a:gd name="T14" fmla="*/ 37 w 126"/>
              <a:gd name="T15" fmla="*/ 7 h 193"/>
              <a:gd name="T16" fmla="*/ 46 w 126"/>
              <a:gd name="T17" fmla="*/ 0 h 193"/>
              <a:gd name="T18" fmla="*/ 116 w 126"/>
              <a:gd name="T19" fmla="*/ 0 h 193"/>
              <a:gd name="T20" fmla="*/ 126 w 126"/>
              <a:gd name="T21" fmla="*/ 10 h 193"/>
              <a:gd name="T22" fmla="*/ 124 w 126"/>
              <a:gd name="T23" fmla="*/ 15 h 193"/>
              <a:gd name="T24" fmla="*/ 88 w 126"/>
              <a:gd name="T25" fmla="*/ 68 h 193"/>
              <a:gd name="T26" fmla="*/ 106 w 126"/>
              <a:gd name="T27" fmla="*/ 68 h 193"/>
              <a:gd name="T28" fmla="*/ 114 w 126"/>
              <a:gd name="T29" fmla="*/ 74 h 193"/>
              <a:gd name="T30" fmla="*/ 113 w 126"/>
              <a:gd name="T31" fmla="*/ 84 h 193"/>
              <a:gd name="T32" fmla="*/ 26 w 126"/>
              <a:gd name="T33" fmla="*/ 190 h 193"/>
              <a:gd name="T34" fmla="*/ 19 w 126"/>
              <a:gd name="T35" fmla="*/ 193 h 193"/>
              <a:gd name="T36" fmla="*/ 46 w 126"/>
              <a:gd name="T37" fmla="*/ 8 h 193"/>
              <a:gd name="T38" fmla="*/ 44 w 126"/>
              <a:gd name="T39" fmla="*/ 9 h 193"/>
              <a:gd name="T40" fmla="*/ 9 w 126"/>
              <a:gd name="T41" fmla="*/ 105 h 193"/>
              <a:gd name="T42" fmla="*/ 9 w 126"/>
              <a:gd name="T43" fmla="*/ 106 h 193"/>
              <a:gd name="T44" fmla="*/ 10 w 126"/>
              <a:gd name="T45" fmla="*/ 107 h 193"/>
              <a:gd name="T46" fmla="*/ 43 w 126"/>
              <a:gd name="T47" fmla="*/ 107 h 193"/>
              <a:gd name="T48" fmla="*/ 17 w 126"/>
              <a:gd name="T49" fmla="*/ 183 h 193"/>
              <a:gd name="T50" fmla="*/ 18 w 126"/>
              <a:gd name="T51" fmla="*/ 185 h 193"/>
              <a:gd name="T52" fmla="*/ 20 w 126"/>
              <a:gd name="T53" fmla="*/ 185 h 193"/>
              <a:gd name="T54" fmla="*/ 107 w 126"/>
              <a:gd name="T55" fmla="*/ 79 h 193"/>
              <a:gd name="T56" fmla="*/ 107 w 126"/>
              <a:gd name="T57" fmla="*/ 77 h 193"/>
              <a:gd name="T58" fmla="*/ 106 w 126"/>
              <a:gd name="T59" fmla="*/ 76 h 193"/>
              <a:gd name="T60" fmla="*/ 73 w 126"/>
              <a:gd name="T61" fmla="*/ 76 h 193"/>
              <a:gd name="T62" fmla="*/ 117 w 126"/>
              <a:gd name="T63" fmla="*/ 11 h 193"/>
              <a:gd name="T64" fmla="*/ 118 w 126"/>
              <a:gd name="T65" fmla="*/ 10 h 193"/>
              <a:gd name="T66" fmla="*/ 116 w 126"/>
              <a:gd name="T67" fmla="*/ 8 h 193"/>
              <a:gd name="T68" fmla="*/ 46 w 126"/>
              <a:gd name="T6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93">
                <a:moveTo>
                  <a:pt x="19" y="193"/>
                </a:moveTo>
                <a:cubicBezTo>
                  <a:pt x="17" y="193"/>
                  <a:pt x="16" y="193"/>
                  <a:pt x="14" y="192"/>
                </a:cubicBezTo>
                <a:cubicBezTo>
                  <a:pt x="10" y="190"/>
                  <a:pt x="8" y="185"/>
                  <a:pt x="10" y="180"/>
                </a:cubicBezTo>
                <a:cubicBezTo>
                  <a:pt x="32" y="115"/>
                  <a:pt x="32" y="115"/>
                  <a:pt x="32" y="115"/>
                </a:cubicBezTo>
                <a:cubicBezTo>
                  <a:pt x="10" y="115"/>
                  <a:pt x="10" y="115"/>
                  <a:pt x="10" y="115"/>
                </a:cubicBezTo>
                <a:cubicBezTo>
                  <a:pt x="7" y="115"/>
                  <a:pt x="4" y="113"/>
                  <a:pt x="2" y="111"/>
                </a:cubicBezTo>
                <a:cubicBezTo>
                  <a:pt x="0" y="108"/>
                  <a:pt x="0" y="105"/>
                  <a:pt x="1" y="102"/>
                </a:cubicBezTo>
                <a:cubicBezTo>
                  <a:pt x="37" y="7"/>
                  <a:pt x="37" y="7"/>
                  <a:pt x="37" y="7"/>
                </a:cubicBezTo>
                <a:cubicBezTo>
                  <a:pt x="38" y="3"/>
                  <a:pt x="42" y="0"/>
                  <a:pt x="46" y="0"/>
                </a:cubicBezTo>
                <a:cubicBezTo>
                  <a:pt x="116" y="0"/>
                  <a:pt x="116" y="0"/>
                  <a:pt x="116" y="0"/>
                </a:cubicBezTo>
                <a:cubicBezTo>
                  <a:pt x="122" y="0"/>
                  <a:pt x="126" y="5"/>
                  <a:pt x="126" y="10"/>
                </a:cubicBezTo>
                <a:cubicBezTo>
                  <a:pt x="126" y="12"/>
                  <a:pt x="125" y="14"/>
                  <a:pt x="124" y="15"/>
                </a:cubicBezTo>
                <a:cubicBezTo>
                  <a:pt x="88" y="68"/>
                  <a:pt x="88" y="68"/>
                  <a:pt x="88" y="68"/>
                </a:cubicBezTo>
                <a:cubicBezTo>
                  <a:pt x="106" y="68"/>
                  <a:pt x="106" y="68"/>
                  <a:pt x="106" y="68"/>
                </a:cubicBezTo>
                <a:cubicBezTo>
                  <a:pt x="109" y="68"/>
                  <a:pt x="113" y="70"/>
                  <a:pt x="114" y="74"/>
                </a:cubicBezTo>
                <a:cubicBezTo>
                  <a:pt x="116" y="77"/>
                  <a:pt x="115" y="81"/>
                  <a:pt x="113" y="84"/>
                </a:cubicBezTo>
                <a:cubicBezTo>
                  <a:pt x="26" y="190"/>
                  <a:pt x="26" y="190"/>
                  <a:pt x="26" y="190"/>
                </a:cubicBezTo>
                <a:cubicBezTo>
                  <a:pt x="25" y="192"/>
                  <a:pt x="22" y="193"/>
                  <a:pt x="19" y="193"/>
                </a:cubicBezTo>
                <a:close/>
                <a:moveTo>
                  <a:pt x="46" y="8"/>
                </a:moveTo>
                <a:cubicBezTo>
                  <a:pt x="45" y="8"/>
                  <a:pt x="44" y="9"/>
                  <a:pt x="44" y="9"/>
                </a:cubicBezTo>
                <a:cubicBezTo>
                  <a:pt x="9" y="105"/>
                  <a:pt x="9" y="105"/>
                  <a:pt x="9" y="105"/>
                </a:cubicBezTo>
                <a:cubicBezTo>
                  <a:pt x="8" y="105"/>
                  <a:pt x="9" y="106"/>
                  <a:pt x="9" y="106"/>
                </a:cubicBezTo>
                <a:cubicBezTo>
                  <a:pt x="9" y="107"/>
                  <a:pt x="10" y="107"/>
                  <a:pt x="10" y="107"/>
                </a:cubicBezTo>
                <a:cubicBezTo>
                  <a:pt x="43" y="107"/>
                  <a:pt x="43" y="107"/>
                  <a:pt x="43" y="107"/>
                </a:cubicBezTo>
                <a:cubicBezTo>
                  <a:pt x="17" y="183"/>
                  <a:pt x="17" y="183"/>
                  <a:pt x="17" y="183"/>
                </a:cubicBezTo>
                <a:cubicBezTo>
                  <a:pt x="17" y="184"/>
                  <a:pt x="18" y="185"/>
                  <a:pt x="18" y="185"/>
                </a:cubicBezTo>
                <a:cubicBezTo>
                  <a:pt x="19" y="186"/>
                  <a:pt x="20" y="185"/>
                  <a:pt x="20" y="185"/>
                </a:cubicBezTo>
                <a:cubicBezTo>
                  <a:pt x="107" y="79"/>
                  <a:pt x="107" y="79"/>
                  <a:pt x="107" y="79"/>
                </a:cubicBezTo>
                <a:cubicBezTo>
                  <a:pt x="107" y="78"/>
                  <a:pt x="107" y="77"/>
                  <a:pt x="107" y="77"/>
                </a:cubicBezTo>
                <a:cubicBezTo>
                  <a:pt x="107" y="76"/>
                  <a:pt x="106" y="76"/>
                  <a:pt x="106" y="76"/>
                </a:cubicBezTo>
                <a:cubicBezTo>
                  <a:pt x="73" y="76"/>
                  <a:pt x="73" y="76"/>
                  <a:pt x="73" y="76"/>
                </a:cubicBezTo>
                <a:cubicBezTo>
                  <a:pt x="117" y="11"/>
                  <a:pt x="117" y="11"/>
                  <a:pt x="117" y="11"/>
                </a:cubicBezTo>
                <a:cubicBezTo>
                  <a:pt x="118" y="11"/>
                  <a:pt x="118" y="10"/>
                  <a:pt x="118" y="10"/>
                </a:cubicBezTo>
                <a:cubicBezTo>
                  <a:pt x="118" y="9"/>
                  <a:pt x="117" y="8"/>
                  <a:pt x="116" y="8"/>
                </a:cubicBezTo>
                <a:lnTo>
                  <a:pt x="4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222">
            <a:extLst>
              <a:ext uri="{FF2B5EF4-FFF2-40B4-BE49-F238E27FC236}">
                <a16:creationId xmlns:a16="http://schemas.microsoft.com/office/drawing/2014/main" id="{3181FEFF-2363-234E-A256-216EE0A188BA}"/>
              </a:ext>
            </a:extLst>
          </p:cNvPr>
          <p:cNvSpPr>
            <a:spLocks noEditPoints="1"/>
          </p:cNvSpPr>
          <p:nvPr/>
        </p:nvSpPr>
        <p:spPr bwMode="auto">
          <a:xfrm>
            <a:off x="7301427" y="5514461"/>
            <a:ext cx="101360" cy="252164"/>
          </a:xfrm>
          <a:custGeom>
            <a:avLst/>
            <a:gdLst>
              <a:gd name="T0" fmla="*/ 38 w 53"/>
              <a:gd name="T1" fmla="*/ 132 h 132"/>
              <a:gd name="T2" fmla="*/ 15 w 53"/>
              <a:gd name="T3" fmla="*/ 132 h 132"/>
              <a:gd name="T4" fmla="*/ 0 w 53"/>
              <a:gd name="T5" fmla="*/ 116 h 132"/>
              <a:gd name="T6" fmla="*/ 0 w 53"/>
              <a:gd name="T7" fmla="*/ 16 h 132"/>
              <a:gd name="T8" fmla="*/ 15 w 53"/>
              <a:gd name="T9" fmla="*/ 0 h 132"/>
              <a:gd name="T10" fmla="*/ 38 w 53"/>
              <a:gd name="T11" fmla="*/ 0 h 132"/>
              <a:gd name="T12" fmla="*/ 53 w 53"/>
              <a:gd name="T13" fmla="*/ 16 h 132"/>
              <a:gd name="T14" fmla="*/ 53 w 53"/>
              <a:gd name="T15" fmla="*/ 116 h 132"/>
              <a:gd name="T16" fmla="*/ 38 w 53"/>
              <a:gd name="T17" fmla="*/ 132 h 132"/>
              <a:gd name="T18" fmla="*/ 15 w 53"/>
              <a:gd name="T19" fmla="*/ 8 h 132"/>
              <a:gd name="T20" fmla="*/ 8 w 53"/>
              <a:gd name="T21" fmla="*/ 16 h 132"/>
              <a:gd name="T22" fmla="*/ 8 w 53"/>
              <a:gd name="T23" fmla="*/ 116 h 132"/>
              <a:gd name="T24" fmla="*/ 15 w 53"/>
              <a:gd name="T25" fmla="*/ 124 h 132"/>
              <a:gd name="T26" fmla="*/ 38 w 53"/>
              <a:gd name="T27" fmla="*/ 124 h 132"/>
              <a:gd name="T28" fmla="*/ 45 w 53"/>
              <a:gd name="T29" fmla="*/ 116 h 132"/>
              <a:gd name="T30" fmla="*/ 45 w 53"/>
              <a:gd name="T31" fmla="*/ 16 h 132"/>
              <a:gd name="T32" fmla="*/ 38 w 53"/>
              <a:gd name="T33" fmla="*/ 8 h 132"/>
              <a:gd name="T34" fmla="*/ 15 w 53"/>
              <a:gd name="T35"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32">
                <a:moveTo>
                  <a:pt x="38" y="132"/>
                </a:moveTo>
                <a:cubicBezTo>
                  <a:pt x="15" y="132"/>
                  <a:pt x="15" y="132"/>
                  <a:pt x="15" y="132"/>
                </a:cubicBezTo>
                <a:cubicBezTo>
                  <a:pt x="7" y="132"/>
                  <a:pt x="0" y="125"/>
                  <a:pt x="0" y="116"/>
                </a:cubicBezTo>
                <a:cubicBezTo>
                  <a:pt x="0" y="16"/>
                  <a:pt x="0" y="16"/>
                  <a:pt x="0" y="16"/>
                </a:cubicBezTo>
                <a:cubicBezTo>
                  <a:pt x="0" y="7"/>
                  <a:pt x="7" y="0"/>
                  <a:pt x="15" y="0"/>
                </a:cubicBezTo>
                <a:cubicBezTo>
                  <a:pt x="38" y="0"/>
                  <a:pt x="38" y="0"/>
                  <a:pt x="38" y="0"/>
                </a:cubicBezTo>
                <a:cubicBezTo>
                  <a:pt x="46" y="0"/>
                  <a:pt x="53" y="7"/>
                  <a:pt x="53" y="16"/>
                </a:cubicBezTo>
                <a:cubicBezTo>
                  <a:pt x="53" y="116"/>
                  <a:pt x="53" y="116"/>
                  <a:pt x="53" y="116"/>
                </a:cubicBezTo>
                <a:cubicBezTo>
                  <a:pt x="53" y="125"/>
                  <a:pt x="46" y="132"/>
                  <a:pt x="38" y="132"/>
                </a:cubicBezTo>
                <a:close/>
                <a:moveTo>
                  <a:pt x="15" y="8"/>
                </a:moveTo>
                <a:cubicBezTo>
                  <a:pt x="11" y="8"/>
                  <a:pt x="8" y="12"/>
                  <a:pt x="8" y="16"/>
                </a:cubicBezTo>
                <a:cubicBezTo>
                  <a:pt x="8" y="116"/>
                  <a:pt x="8" y="116"/>
                  <a:pt x="8" y="116"/>
                </a:cubicBezTo>
                <a:cubicBezTo>
                  <a:pt x="8" y="120"/>
                  <a:pt x="11" y="124"/>
                  <a:pt x="15" y="124"/>
                </a:cubicBezTo>
                <a:cubicBezTo>
                  <a:pt x="38" y="124"/>
                  <a:pt x="38" y="124"/>
                  <a:pt x="38" y="124"/>
                </a:cubicBezTo>
                <a:cubicBezTo>
                  <a:pt x="42" y="124"/>
                  <a:pt x="45" y="120"/>
                  <a:pt x="45" y="116"/>
                </a:cubicBezTo>
                <a:cubicBezTo>
                  <a:pt x="45" y="16"/>
                  <a:pt x="45" y="16"/>
                  <a:pt x="45" y="16"/>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223">
            <a:extLst>
              <a:ext uri="{FF2B5EF4-FFF2-40B4-BE49-F238E27FC236}">
                <a16:creationId xmlns:a16="http://schemas.microsoft.com/office/drawing/2014/main" id="{65B55002-FCB8-9C46-BCE6-D8584DC84C61}"/>
              </a:ext>
            </a:extLst>
          </p:cNvPr>
          <p:cNvSpPr>
            <a:spLocks noEditPoints="1"/>
          </p:cNvSpPr>
          <p:nvPr/>
        </p:nvSpPr>
        <p:spPr bwMode="auto">
          <a:xfrm>
            <a:off x="7407731" y="5408157"/>
            <a:ext cx="101360" cy="358468"/>
          </a:xfrm>
          <a:custGeom>
            <a:avLst/>
            <a:gdLst>
              <a:gd name="T0" fmla="*/ 38 w 53"/>
              <a:gd name="T1" fmla="*/ 188 h 188"/>
              <a:gd name="T2" fmla="*/ 15 w 53"/>
              <a:gd name="T3" fmla="*/ 188 h 188"/>
              <a:gd name="T4" fmla="*/ 0 w 53"/>
              <a:gd name="T5" fmla="*/ 172 h 188"/>
              <a:gd name="T6" fmla="*/ 0 w 53"/>
              <a:gd name="T7" fmla="*/ 15 h 188"/>
              <a:gd name="T8" fmla="*/ 15 w 53"/>
              <a:gd name="T9" fmla="*/ 0 h 188"/>
              <a:gd name="T10" fmla="*/ 38 w 53"/>
              <a:gd name="T11" fmla="*/ 0 h 188"/>
              <a:gd name="T12" fmla="*/ 53 w 53"/>
              <a:gd name="T13" fmla="*/ 15 h 188"/>
              <a:gd name="T14" fmla="*/ 53 w 53"/>
              <a:gd name="T15" fmla="*/ 172 h 188"/>
              <a:gd name="T16" fmla="*/ 38 w 53"/>
              <a:gd name="T17" fmla="*/ 188 h 188"/>
              <a:gd name="T18" fmla="*/ 15 w 53"/>
              <a:gd name="T19" fmla="*/ 8 h 188"/>
              <a:gd name="T20" fmla="*/ 8 w 53"/>
              <a:gd name="T21" fmla="*/ 15 h 188"/>
              <a:gd name="T22" fmla="*/ 8 w 53"/>
              <a:gd name="T23" fmla="*/ 172 h 188"/>
              <a:gd name="T24" fmla="*/ 15 w 53"/>
              <a:gd name="T25" fmla="*/ 180 h 188"/>
              <a:gd name="T26" fmla="*/ 38 w 53"/>
              <a:gd name="T27" fmla="*/ 180 h 188"/>
              <a:gd name="T28" fmla="*/ 45 w 53"/>
              <a:gd name="T29" fmla="*/ 172 h 188"/>
              <a:gd name="T30" fmla="*/ 45 w 53"/>
              <a:gd name="T31" fmla="*/ 15 h 188"/>
              <a:gd name="T32" fmla="*/ 38 w 53"/>
              <a:gd name="T33" fmla="*/ 8 h 188"/>
              <a:gd name="T34" fmla="*/ 15 w 53"/>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8">
                <a:moveTo>
                  <a:pt x="38" y="188"/>
                </a:moveTo>
                <a:cubicBezTo>
                  <a:pt x="15" y="188"/>
                  <a:pt x="15" y="188"/>
                  <a:pt x="15" y="188"/>
                </a:cubicBezTo>
                <a:cubicBezTo>
                  <a:pt x="7" y="188"/>
                  <a:pt x="0" y="181"/>
                  <a:pt x="0" y="172"/>
                </a:cubicBezTo>
                <a:cubicBezTo>
                  <a:pt x="0" y="15"/>
                  <a:pt x="0" y="15"/>
                  <a:pt x="0" y="15"/>
                </a:cubicBezTo>
                <a:cubicBezTo>
                  <a:pt x="0" y="7"/>
                  <a:pt x="7" y="0"/>
                  <a:pt x="15" y="0"/>
                </a:cubicBezTo>
                <a:cubicBezTo>
                  <a:pt x="38" y="0"/>
                  <a:pt x="38" y="0"/>
                  <a:pt x="38" y="0"/>
                </a:cubicBezTo>
                <a:cubicBezTo>
                  <a:pt x="46" y="0"/>
                  <a:pt x="53" y="7"/>
                  <a:pt x="53" y="15"/>
                </a:cubicBezTo>
                <a:cubicBezTo>
                  <a:pt x="53" y="172"/>
                  <a:pt x="53" y="172"/>
                  <a:pt x="53" y="172"/>
                </a:cubicBezTo>
                <a:cubicBezTo>
                  <a:pt x="53" y="181"/>
                  <a:pt x="46" y="188"/>
                  <a:pt x="38" y="188"/>
                </a:cubicBezTo>
                <a:close/>
                <a:moveTo>
                  <a:pt x="15" y="8"/>
                </a:moveTo>
                <a:cubicBezTo>
                  <a:pt x="11" y="8"/>
                  <a:pt x="8" y="12"/>
                  <a:pt x="8" y="15"/>
                </a:cubicBezTo>
                <a:cubicBezTo>
                  <a:pt x="8" y="172"/>
                  <a:pt x="8" y="172"/>
                  <a:pt x="8" y="172"/>
                </a:cubicBezTo>
                <a:cubicBezTo>
                  <a:pt x="8" y="176"/>
                  <a:pt x="11" y="180"/>
                  <a:pt x="15" y="180"/>
                </a:cubicBezTo>
                <a:cubicBezTo>
                  <a:pt x="38" y="180"/>
                  <a:pt x="38" y="180"/>
                  <a:pt x="38" y="180"/>
                </a:cubicBezTo>
                <a:cubicBezTo>
                  <a:pt x="42" y="180"/>
                  <a:pt x="45" y="176"/>
                  <a:pt x="45" y="172"/>
                </a:cubicBezTo>
                <a:cubicBezTo>
                  <a:pt x="45" y="15"/>
                  <a:pt x="45" y="15"/>
                  <a:pt x="45" y="15"/>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224">
            <a:extLst>
              <a:ext uri="{FF2B5EF4-FFF2-40B4-BE49-F238E27FC236}">
                <a16:creationId xmlns:a16="http://schemas.microsoft.com/office/drawing/2014/main" id="{33533F25-B554-5E4C-B32E-82CCD8E2F86E}"/>
              </a:ext>
            </a:extLst>
          </p:cNvPr>
          <p:cNvSpPr>
            <a:spLocks noEditPoints="1"/>
          </p:cNvSpPr>
          <p:nvPr/>
        </p:nvSpPr>
        <p:spPr bwMode="auto">
          <a:xfrm>
            <a:off x="7515272" y="5579975"/>
            <a:ext cx="100124" cy="186651"/>
          </a:xfrm>
          <a:custGeom>
            <a:avLst/>
            <a:gdLst>
              <a:gd name="T0" fmla="*/ 38 w 53"/>
              <a:gd name="T1" fmla="*/ 98 h 98"/>
              <a:gd name="T2" fmla="*/ 15 w 53"/>
              <a:gd name="T3" fmla="*/ 98 h 98"/>
              <a:gd name="T4" fmla="*/ 0 w 53"/>
              <a:gd name="T5" fmla="*/ 82 h 98"/>
              <a:gd name="T6" fmla="*/ 0 w 53"/>
              <a:gd name="T7" fmla="*/ 15 h 98"/>
              <a:gd name="T8" fmla="*/ 15 w 53"/>
              <a:gd name="T9" fmla="*/ 0 h 98"/>
              <a:gd name="T10" fmla="*/ 38 w 53"/>
              <a:gd name="T11" fmla="*/ 0 h 98"/>
              <a:gd name="T12" fmla="*/ 53 w 53"/>
              <a:gd name="T13" fmla="*/ 15 h 98"/>
              <a:gd name="T14" fmla="*/ 53 w 53"/>
              <a:gd name="T15" fmla="*/ 82 h 98"/>
              <a:gd name="T16" fmla="*/ 38 w 53"/>
              <a:gd name="T17" fmla="*/ 98 h 98"/>
              <a:gd name="T18" fmla="*/ 15 w 53"/>
              <a:gd name="T19" fmla="*/ 8 h 98"/>
              <a:gd name="T20" fmla="*/ 8 w 53"/>
              <a:gd name="T21" fmla="*/ 15 h 98"/>
              <a:gd name="T22" fmla="*/ 8 w 53"/>
              <a:gd name="T23" fmla="*/ 82 h 98"/>
              <a:gd name="T24" fmla="*/ 15 w 53"/>
              <a:gd name="T25" fmla="*/ 90 h 98"/>
              <a:gd name="T26" fmla="*/ 38 w 53"/>
              <a:gd name="T27" fmla="*/ 90 h 98"/>
              <a:gd name="T28" fmla="*/ 45 w 53"/>
              <a:gd name="T29" fmla="*/ 82 h 98"/>
              <a:gd name="T30" fmla="*/ 45 w 53"/>
              <a:gd name="T31" fmla="*/ 15 h 98"/>
              <a:gd name="T32" fmla="*/ 38 w 53"/>
              <a:gd name="T33" fmla="*/ 8 h 98"/>
              <a:gd name="T34" fmla="*/ 15 w 53"/>
              <a:gd name="T35"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98">
                <a:moveTo>
                  <a:pt x="38" y="98"/>
                </a:moveTo>
                <a:cubicBezTo>
                  <a:pt x="15" y="98"/>
                  <a:pt x="15" y="98"/>
                  <a:pt x="15" y="98"/>
                </a:cubicBezTo>
                <a:cubicBezTo>
                  <a:pt x="7" y="98"/>
                  <a:pt x="0" y="91"/>
                  <a:pt x="0" y="82"/>
                </a:cubicBezTo>
                <a:cubicBezTo>
                  <a:pt x="0" y="15"/>
                  <a:pt x="0" y="15"/>
                  <a:pt x="0" y="15"/>
                </a:cubicBezTo>
                <a:cubicBezTo>
                  <a:pt x="0" y="7"/>
                  <a:pt x="7" y="0"/>
                  <a:pt x="15" y="0"/>
                </a:cubicBezTo>
                <a:cubicBezTo>
                  <a:pt x="38" y="0"/>
                  <a:pt x="38" y="0"/>
                  <a:pt x="38" y="0"/>
                </a:cubicBezTo>
                <a:cubicBezTo>
                  <a:pt x="46" y="0"/>
                  <a:pt x="53" y="7"/>
                  <a:pt x="53" y="15"/>
                </a:cubicBezTo>
                <a:cubicBezTo>
                  <a:pt x="53" y="82"/>
                  <a:pt x="53" y="82"/>
                  <a:pt x="53" y="82"/>
                </a:cubicBezTo>
                <a:cubicBezTo>
                  <a:pt x="53" y="91"/>
                  <a:pt x="46" y="98"/>
                  <a:pt x="38" y="98"/>
                </a:cubicBezTo>
                <a:close/>
                <a:moveTo>
                  <a:pt x="15" y="8"/>
                </a:moveTo>
                <a:cubicBezTo>
                  <a:pt x="12" y="8"/>
                  <a:pt x="8" y="11"/>
                  <a:pt x="8" y="15"/>
                </a:cubicBezTo>
                <a:cubicBezTo>
                  <a:pt x="8" y="82"/>
                  <a:pt x="8" y="82"/>
                  <a:pt x="8" y="82"/>
                </a:cubicBezTo>
                <a:cubicBezTo>
                  <a:pt x="8" y="86"/>
                  <a:pt x="12" y="90"/>
                  <a:pt x="15" y="90"/>
                </a:cubicBezTo>
                <a:cubicBezTo>
                  <a:pt x="38" y="90"/>
                  <a:pt x="38" y="90"/>
                  <a:pt x="38" y="90"/>
                </a:cubicBezTo>
                <a:cubicBezTo>
                  <a:pt x="42" y="90"/>
                  <a:pt x="45" y="86"/>
                  <a:pt x="45" y="82"/>
                </a:cubicBezTo>
                <a:cubicBezTo>
                  <a:pt x="45" y="15"/>
                  <a:pt x="45" y="15"/>
                  <a:pt x="45" y="15"/>
                </a:cubicBezTo>
                <a:cubicBezTo>
                  <a:pt x="45" y="11"/>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225">
            <a:extLst>
              <a:ext uri="{FF2B5EF4-FFF2-40B4-BE49-F238E27FC236}">
                <a16:creationId xmlns:a16="http://schemas.microsoft.com/office/drawing/2014/main" id="{0C0C6877-BADF-1245-9C4B-D1D207C97B1A}"/>
              </a:ext>
            </a:extLst>
          </p:cNvPr>
          <p:cNvSpPr>
            <a:spLocks noEditPoints="1"/>
          </p:cNvSpPr>
          <p:nvPr/>
        </p:nvSpPr>
        <p:spPr bwMode="auto">
          <a:xfrm>
            <a:off x="2153080" y="5411865"/>
            <a:ext cx="351052" cy="352288"/>
          </a:xfrm>
          <a:custGeom>
            <a:avLst/>
            <a:gdLst>
              <a:gd name="T0" fmla="*/ 130 w 184"/>
              <a:gd name="T1" fmla="*/ 185 h 185"/>
              <a:gd name="T2" fmla="*/ 54 w 184"/>
              <a:gd name="T3" fmla="*/ 185 h 185"/>
              <a:gd name="T4" fmla="*/ 39 w 184"/>
              <a:gd name="T5" fmla="*/ 170 h 185"/>
              <a:gd name="T6" fmla="*/ 39 w 184"/>
              <a:gd name="T7" fmla="*/ 104 h 185"/>
              <a:gd name="T8" fmla="*/ 16 w 184"/>
              <a:gd name="T9" fmla="*/ 104 h 185"/>
              <a:gd name="T10" fmla="*/ 2 w 184"/>
              <a:gd name="T11" fmla="*/ 95 h 185"/>
              <a:gd name="T12" fmla="*/ 5 w 184"/>
              <a:gd name="T13" fmla="*/ 79 h 185"/>
              <a:gd name="T14" fmla="*/ 81 w 184"/>
              <a:gd name="T15" fmla="*/ 5 h 185"/>
              <a:gd name="T16" fmla="*/ 92 w 184"/>
              <a:gd name="T17" fmla="*/ 0 h 185"/>
              <a:gd name="T18" fmla="*/ 103 w 184"/>
              <a:gd name="T19" fmla="*/ 5 h 185"/>
              <a:gd name="T20" fmla="*/ 178 w 184"/>
              <a:gd name="T21" fmla="*/ 79 h 185"/>
              <a:gd name="T22" fmla="*/ 181 w 184"/>
              <a:gd name="T23" fmla="*/ 95 h 185"/>
              <a:gd name="T24" fmla="*/ 168 w 184"/>
              <a:gd name="T25" fmla="*/ 104 h 185"/>
              <a:gd name="T26" fmla="*/ 145 w 184"/>
              <a:gd name="T27" fmla="*/ 104 h 185"/>
              <a:gd name="T28" fmla="*/ 145 w 184"/>
              <a:gd name="T29" fmla="*/ 170 h 185"/>
              <a:gd name="T30" fmla="*/ 130 w 184"/>
              <a:gd name="T31" fmla="*/ 185 h 185"/>
              <a:gd name="T32" fmla="*/ 92 w 184"/>
              <a:gd name="T33" fmla="*/ 8 h 185"/>
              <a:gd name="T34" fmla="*/ 87 w 184"/>
              <a:gd name="T35" fmla="*/ 10 h 185"/>
              <a:gd name="T36" fmla="*/ 11 w 184"/>
              <a:gd name="T37" fmla="*/ 84 h 185"/>
              <a:gd name="T38" fmla="*/ 9 w 184"/>
              <a:gd name="T39" fmla="*/ 92 h 185"/>
              <a:gd name="T40" fmla="*/ 16 w 184"/>
              <a:gd name="T41" fmla="*/ 96 h 185"/>
              <a:gd name="T42" fmla="*/ 47 w 184"/>
              <a:gd name="T43" fmla="*/ 96 h 185"/>
              <a:gd name="T44" fmla="*/ 47 w 184"/>
              <a:gd name="T45" fmla="*/ 170 h 185"/>
              <a:gd name="T46" fmla="*/ 54 w 184"/>
              <a:gd name="T47" fmla="*/ 177 h 185"/>
              <a:gd name="T48" fmla="*/ 130 w 184"/>
              <a:gd name="T49" fmla="*/ 177 h 185"/>
              <a:gd name="T50" fmla="*/ 137 w 184"/>
              <a:gd name="T51" fmla="*/ 170 h 185"/>
              <a:gd name="T52" fmla="*/ 137 w 184"/>
              <a:gd name="T53" fmla="*/ 96 h 185"/>
              <a:gd name="T54" fmla="*/ 168 w 184"/>
              <a:gd name="T55" fmla="*/ 96 h 185"/>
              <a:gd name="T56" fmla="*/ 174 w 184"/>
              <a:gd name="T57" fmla="*/ 92 h 185"/>
              <a:gd name="T58" fmla="*/ 173 w 184"/>
              <a:gd name="T59" fmla="*/ 84 h 185"/>
              <a:gd name="T60" fmla="*/ 97 w 184"/>
              <a:gd name="T61" fmla="*/ 10 h 185"/>
              <a:gd name="T62" fmla="*/ 92 w 184"/>
              <a:gd name="T63"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85">
                <a:moveTo>
                  <a:pt x="130" y="185"/>
                </a:moveTo>
                <a:cubicBezTo>
                  <a:pt x="54" y="185"/>
                  <a:pt x="54" y="185"/>
                  <a:pt x="54" y="185"/>
                </a:cubicBezTo>
                <a:cubicBezTo>
                  <a:pt x="45" y="185"/>
                  <a:pt x="39" y="179"/>
                  <a:pt x="39" y="170"/>
                </a:cubicBezTo>
                <a:cubicBezTo>
                  <a:pt x="39" y="104"/>
                  <a:pt x="39" y="104"/>
                  <a:pt x="39" y="104"/>
                </a:cubicBezTo>
                <a:cubicBezTo>
                  <a:pt x="16" y="104"/>
                  <a:pt x="16" y="104"/>
                  <a:pt x="16" y="104"/>
                </a:cubicBezTo>
                <a:cubicBezTo>
                  <a:pt x="10" y="104"/>
                  <a:pt x="4" y="100"/>
                  <a:pt x="2" y="95"/>
                </a:cubicBezTo>
                <a:cubicBezTo>
                  <a:pt x="0" y="89"/>
                  <a:pt x="1" y="83"/>
                  <a:pt x="5" y="79"/>
                </a:cubicBezTo>
                <a:cubicBezTo>
                  <a:pt x="81" y="5"/>
                  <a:pt x="81" y="5"/>
                  <a:pt x="81" y="5"/>
                </a:cubicBezTo>
                <a:cubicBezTo>
                  <a:pt x="84" y="2"/>
                  <a:pt x="88" y="0"/>
                  <a:pt x="92" y="0"/>
                </a:cubicBezTo>
                <a:cubicBezTo>
                  <a:pt x="96" y="0"/>
                  <a:pt x="100" y="2"/>
                  <a:pt x="103" y="5"/>
                </a:cubicBezTo>
                <a:cubicBezTo>
                  <a:pt x="178" y="79"/>
                  <a:pt x="178" y="79"/>
                  <a:pt x="178" y="79"/>
                </a:cubicBezTo>
                <a:cubicBezTo>
                  <a:pt x="183" y="83"/>
                  <a:pt x="184" y="89"/>
                  <a:pt x="181" y="95"/>
                </a:cubicBezTo>
                <a:cubicBezTo>
                  <a:pt x="179" y="100"/>
                  <a:pt x="174" y="104"/>
                  <a:pt x="168" y="104"/>
                </a:cubicBezTo>
                <a:cubicBezTo>
                  <a:pt x="145" y="104"/>
                  <a:pt x="145" y="104"/>
                  <a:pt x="145" y="104"/>
                </a:cubicBezTo>
                <a:cubicBezTo>
                  <a:pt x="145" y="170"/>
                  <a:pt x="145" y="170"/>
                  <a:pt x="145" y="170"/>
                </a:cubicBezTo>
                <a:cubicBezTo>
                  <a:pt x="145" y="179"/>
                  <a:pt x="138" y="185"/>
                  <a:pt x="130" y="185"/>
                </a:cubicBezTo>
                <a:close/>
                <a:moveTo>
                  <a:pt x="92" y="8"/>
                </a:moveTo>
                <a:cubicBezTo>
                  <a:pt x="90" y="8"/>
                  <a:pt x="88" y="9"/>
                  <a:pt x="87" y="10"/>
                </a:cubicBezTo>
                <a:cubicBezTo>
                  <a:pt x="11" y="84"/>
                  <a:pt x="11" y="84"/>
                  <a:pt x="11" y="84"/>
                </a:cubicBezTo>
                <a:cubicBezTo>
                  <a:pt x="9" y="86"/>
                  <a:pt x="8" y="89"/>
                  <a:pt x="9" y="92"/>
                </a:cubicBezTo>
                <a:cubicBezTo>
                  <a:pt x="10" y="94"/>
                  <a:pt x="13" y="96"/>
                  <a:pt x="16" y="96"/>
                </a:cubicBezTo>
                <a:cubicBezTo>
                  <a:pt x="47" y="96"/>
                  <a:pt x="47" y="96"/>
                  <a:pt x="47" y="96"/>
                </a:cubicBezTo>
                <a:cubicBezTo>
                  <a:pt x="47" y="170"/>
                  <a:pt x="47" y="170"/>
                  <a:pt x="47" y="170"/>
                </a:cubicBezTo>
                <a:cubicBezTo>
                  <a:pt x="47" y="174"/>
                  <a:pt x="50" y="177"/>
                  <a:pt x="54" y="177"/>
                </a:cubicBezTo>
                <a:cubicBezTo>
                  <a:pt x="130" y="177"/>
                  <a:pt x="130" y="177"/>
                  <a:pt x="130" y="177"/>
                </a:cubicBezTo>
                <a:cubicBezTo>
                  <a:pt x="133" y="177"/>
                  <a:pt x="137" y="174"/>
                  <a:pt x="137" y="170"/>
                </a:cubicBezTo>
                <a:cubicBezTo>
                  <a:pt x="137" y="96"/>
                  <a:pt x="137" y="96"/>
                  <a:pt x="137" y="96"/>
                </a:cubicBezTo>
                <a:cubicBezTo>
                  <a:pt x="168" y="96"/>
                  <a:pt x="168" y="96"/>
                  <a:pt x="168" y="96"/>
                </a:cubicBezTo>
                <a:cubicBezTo>
                  <a:pt x="170" y="96"/>
                  <a:pt x="173" y="94"/>
                  <a:pt x="174" y="92"/>
                </a:cubicBezTo>
                <a:cubicBezTo>
                  <a:pt x="175" y="89"/>
                  <a:pt x="175" y="86"/>
                  <a:pt x="173" y="84"/>
                </a:cubicBezTo>
                <a:cubicBezTo>
                  <a:pt x="97" y="10"/>
                  <a:pt x="97" y="10"/>
                  <a:pt x="97" y="10"/>
                </a:cubicBezTo>
                <a:cubicBezTo>
                  <a:pt x="95" y="9"/>
                  <a:pt x="94"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339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14E414-89E5-A083-B1E8-5613FBBD73F9}"/>
              </a:ext>
            </a:extLst>
          </p:cNvPr>
          <p:cNvSpPr>
            <a:spLocks noGrp="1"/>
          </p:cNvSpPr>
          <p:nvPr>
            <p:ph type="title"/>
          </p:nvPr>
        </p:nvSpPr>
        <p:spPr/>
        <p:txBody>
          <a:bodyPr/>
          <a:lstStyle/>
          <a:p>
            <a:r>
              <a:rPr lang="pl-PL" dirty="0"/>
              <a:t>Agenda</a:t>
            </a:r>
          </a:p>
        </p:txBody>
      </p:sp>
      <p:sp>
        <p:nvSpPr>
          <p:cNvPr id="3" name="Symbol zastępczy zawartości 2">
            <a:extLst>
              <a:ext uri="{FF2B5EF4-FFF2-40B4-BE49-F238E27FC236}">
                <a16:creationId xmlns:a16="http://schemas.microsoft.com/office/drawing/2014/main" id="{BA8A1F42-CEA2-6E53-73BF-6BE0892310F8}"/>
              </a:ext>
            </a:extLst>
          </p:cNvPr>
          <p:cNvSpPr>
            <a:spLocks noGrp="1"/>
          </p:cNvSpPr>
          <p:nvPr>
            <p:ph idx="1"/>
          </p:nvPr>
        </p:nvSpPr>
        <p:spPr/>
        <p:txBody>
          <a:bodyPr/>
          <a:lstStyle/>
          <a:p>
            <a:pPr marL="0" indent="0">
              <a:buNone/>
            </a:pPr>
            <a:r>
              <a:rPr lang="pl-PL" dirty="0"/>
              <a:t>1. Story</a:t>
            </a:r>
          </a:p>
          <a:p>
            <a:pPr marL="0" indent="0">
              <a:buNone/>
            </a:pPr>
            <a:r>
              <a:rPr lang="pl-PL" dirty="0"/>
              <a:t>2. </a:t>
            </a:r>
            <a:r>
              <a:rPr lang="pl-PL" dirty="0" err="1"/>
              <a:t>Requirements</a:t>
            </a:r>
            <a:endParaRPr lang="pl-PL" dirty="0"/>
          </a:p>
          <a:p>
            <a:pPr marL="0" indent="0">
              <a:buNone/>
            </a:pPr>
            <a:r>
              <a:rPr lang="pl-PL" dirty="0"/>
              <a:t>3. Solution</a:t>
            </a:r>
          </a:p>
          <a:p>
            <a:pPr marL="0" indent="0">
              <a:buNone/>
            </a:pPr>
            <a:r>
              <a:rPr lang="pl-PL" dirty="0"/>
              <a:t>    3.1. </a:t>
            </a:r>
            <a:r>
              <a:rPr lang="pl-PL" dirty="0" err="1"/>
              <a:t>Concept</a:t>
            </a:r>
            <a:endParaRPr lang="pl-PL" dirty="0"/>
          </a:p>
          <a:p>
            <a:pPr marL="0" indent="0">
              <a:buNone/>
            </a:pPr>
            <a:r>
              <a:rPr lang="pl-PL" dirty="0"/>
              <a:t>    3.2. Application</a:t>
            </a:r>
          </a:p>
          <a:p>
            <a:pPr marL="0" indent="0">
              <a:buNone/>
            </a:pPr>
            <a:r>
              <a:rPr lang="pl-PL" dirty="0"/>
              <a:t>    3.3. </a:t>
            </a:r>
            <a:r>
              <a:rPr lang="pl-PL" dirty="0" err="1"/>
              <a:t>Automated</a:t>
            </a:r>
            <a:r>
              <a:rPr lang="pl-PL" dirty="0"/>
              <a:t> </a:t>
            </a:r>
            <a:r>
              <a:rPr lang="pl-PL" dirty="0" err="1"/>
              <a:t>Tests</a:t>
            </a:r>
            <a:endParaRPr lang="pl-PL" dirty="0"/>
          </a:p>
          <a:p>
            <a:pPr marL="0" indent="0">
              <a:buNone/>
            </a:pPr>
            <a:r>
              <a:rPr lang="pl-PL" dirty="0"/>
              <a:t>    3.4. </a:t>
            </a:r>
            <a:r>
              <a:rPr lang="pl-PL" dirty="0" err="1"/>
              <a:t>Documentation</a:t>
            </a:r>
            <a:endParaRPr lang="pl-PL" dirty="0"/>
          </a:p>
          <a:p>
            <a:pPr marL="0" indent="0">
              <a:buNone/>
            </a:pPr>
            <a:r>
              <a:rPr lang="pl-PL" dirty="0"/>
              <a:t>    3.5. Demo</a:t>
            </a:r>
          </a:p>
          <a:p>
            <a:pPr marL="0" indent="0">
              <a:buNone/>
            </a:pPr>
            <a:r>
              <a:rPr lang="pl-PL" dirty="0"/>
              <a:t>4. </a:t>
            </a:r>
            <a:r>
              <a:rPr lang="pl-PL" dirty="0" err="1"/>
              <a:t>Summary</a:t>
            </a:r>
            <a:endParaRPr lang="pl-PL" dirty="0"/>
          </a:p>
        </p:txBody>
      </p:sp>
    </p:spTree>
    <p:extLst>
      <p:ext uri="{BB962C8B-B14F-4D97-AF65-F5344CB8AC3E}">
        <p14:creationId xmlns:p14="http://schemas.microsoft.com/office/powerpoint/2010/main" val="32091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7AE4CD-9935-D613-AC1F-282AE99E5F26}"/>
              </a:ext>
            </a:extLst>
          </p:cNvPr>
          <p:cNvSpPr>
            <a:spLocks noGrp="1"/>
          </p:cNvSpPr>
          <p:nvPr>
            <p:ph type="title"/>
          </p:nvPr>
        </p:nvSpPr>
        <p:spPr/>
        <p:txBody>
          <a:bodyPr/>
          <a:lstStyle/>
          <a:p>
            <a:r>
              <a:rPr lang="pl-PL" dirty="0"/>
              <a:t>Story</a:t>
            </a:r>
          </a:p>
        </p:txBody>
      </p:sp>
      <p:sp>
        <p:nvSpPr>
          <p:cNvPr id="3" name="Symbol zastępczy tekstu 8">
            <a:extLst>
              <a:ext uri="{FF2B5EF4-FFF2-40B4-BE49-F238E27FC236}">
                <a16:creationId xmlns:a16="http://schemas.microsoft.com/office/drawing/2014/main" id="{D8089431-4C90-AEDA-C617-8BC5D8852EB7}"/>
              </a:ext>
            </a:extLst>
          </p:cNvPr>
          <p:cNvSpPr txBox="1">
            <a:spLocks/>
          </p:cNvSpPr>
          <p:nvPr/>
        </p:nvSpPr>
        <p:spPr>
          <a:xfrm>
            <a:off x="771525" y="1699739"/>
            <a:ext cx="6681327" cy="3458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rPr>
              <a:t>Sales Company with high volume of customers (grouped into 10 segments) needs to simplify the process of managing the sales discounts. Currently salespersons are responsibly to assign proper discount based on the customer turnover from the last 3 months. Unfortunately that is time-consuming and error prone process. Therefore Sales Company would like to improve that process by making it fully automated under Business Central platform they currently use.</a:t>
            </a:r>
            <a:endParaRPr lang="pl-PL"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114903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580C91-C5DE-8B27-DBD2-A2AF85F9D312}"/>
              </a:ext>
            </a:extLst>
          </p:cNvPr>
          <p:cNvSpPr>
            <a:spLocks noGrp="1"/>
          </p:cNvSpPr>
          <p:nvPr>
            <p:ph type="title"/>
          </p:nvPr>
        </p:nvSpPr>
        <p:spPr/>
        <p:txBody>
          <a:bodyPr/>
          <a:lstStyle/>
          <a:p>
            <a:r>
              <a:rPr lang="pl-PL" dirty="0" err="1"/>
              <a:t>Requirements</a:t>
            </a:r>
            <a:endParaRPr lang="pl-PL" dirty="0"/>
          </a:p>
        </p:txBody>
      </p:sp>
      <p:sp>
        <p:nvSpPr>
          <p:cNvPr id="4" name="Symbol zastępczy tekstu 4">
            <a:extLst>
              <a:ext uri="{FF2B5EF4-FFF2-40B4-BE49-F238E27FC236}">
                <a16:creationId xmlns:a16="http://schemas.microsoft.com/office/drawing/2014/main" id="{BED24057-028B-4CF8-BB4D-048A9C6B5417}"/>
              </a:ext>
            </a:extLst>
          </p:cNvPr>
          <p:cNvSpPr txBox="1">
            <a:spLocks/>
          </p:cNvSpPr>
          <p:nvPr/>
        </p:nvSpPr>
        <p:spPr>
          <a:xfrm>
            <a:off x="771525" y="1702487"/>
            <a:ext cx="8087803" cy="3956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be possible to define a list of the pairs: turnover level and applicable discount group. It should not be possible to delete customer discount group if used in such setup.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Additionally It should be also possible to define the time period for which turnover should be taken into account when auto-applying proper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needs to be enabled to affects Business Central standard logic. By default, after installation, functionality should be disabled.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run feature auto-assign customer discount group for the specific customer.</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Alternatively should be possible to run auto-assign as a report for the filtered customers (or schedule as a background task).</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Auto-assigned customer discount group is valid only within defined period.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access all previously auto-assigned customer discounts groups for the specific customer.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Information about who and when run last auto-assign discount group check should be easily access from the customer card.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 should be skipped for the customer with valid auto-assign customer discount group.</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should auto-assign customer discount group for the newly created customers.</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issue a sales document for the customer with not valid auto-assign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manually manipulate with customer discount group.</a:t>
            </a:r>
            <a:endParaRPr lang="pl-PL" sz="1800" dirty="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4398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7709B664-3130-F2C8-4EF6-BF51D15DC3E9}"/>
              </a:ext>
            </a:extLst>
          </p:cNvPr>
          <p:cNvSpPr>
            <a:spLocks noGrp="1"/>
          </p:cNvSpPr>
          <p:nvPr>
            <p:ph type="body" sz="quarter" idx="11"/>
          </p:nvPr>
        </p:nvSpPr>
        <p:spPr/>
        <p:txBody>
          <a:bodyPr/>
          <a:lstStyle/>
          <a:p>
            <a:r>
              <a:rPr lang="pl-PL" dirty="0"/>
              <a:t>Sales &amp; </a:t>
            </a:r>
            <a:r>
              <a:rPr lang="pl-PL" dirty="0" err="1"/>
              <a:t>Receivables</a:t>
            </a:r>
            <a:r>
              <a:rPr lang="pl-PL" dirty="0"/>
              <a:t> Setup </a:t>
            </a:r>
            <a:r>
              <a:rPr lang="pl-PL" dirty="0" err="1"/>
              <a:t>extansion</a:t>
            </a:r>
            <a:endParaRPr lang="pl-PL" dirty="0"/>
          </a:p>
        </p:txBody>
      </p:sp>
      <p:sp>
        <p:nvSpPr>
          <p:cNvPr id="3" name="Symbol zastępczy tekstu 2">
            <a:extLst>
              <a:ext uri="{FF2B5EF4-FFF2-40B4-BE49-F238E27FC236}">
                <a16:creationId xmlns:a16="http://schemas.microsoft.com/office/drawing/2014/main" id="{5FFAC539-121A-0BA4-2AA1-B5953971790A}"/>
              </a:ext>
            </a:extLst>
          </p:cNvPr>
          <p:cNvSpPr>
            <a:spLocks noGrp="1"/>
          </p:cNvSpPr>
          <p:nvPr>
            <p:ph type="body" sz="quarter" idx="12"/>
          </p:nvPr>
        </p:nvSpPr>
        <p:spPr/>
        <p:txBody>
          <a:bodyPr/>
          <a:lstStyle/>
          <a:p>
            <a:r>
              <a:rPr lang="pl-PL" dirty="0"/>
              <a:t>4 </a:t>
            </a:r>
            <a:r>
              <a:rPr lang="pl-PL" dirty="0" err="1"/>
              <a:t>new</a:t>
            </a:r>
            <a:r>
              <a:rPr lang="pl-PL" dirty="0"/>
              <a:t> </a:t>
            </a:r>
            <a:r>
              <a:rPr lang="pl-PL" dirty="0" err="1"/>
              <a:t>fields</a:t>
            </a:r>
            <a:r>
              <a:rPr lang="pl-PL" dirty="0"/>
              <a:t>:</a:t>
            </a:r>
          </a:p>
          <a:p>
            <a:pPr marL="285750" indent="-285750">
              <a:buFont typeface="Arial" panose="020B0604020202020204" pitchFamily="34" charset="0"/>
              <a:buChar char="•"/>
            </a:pPr>
            <a:r>
              <a:rPr lang="pl-PL" dirty="0" err="1"/>
              <a:t>Enable</a:t>
            </a:r>
            <a:r>
              <a:rPr lang="pl-PL" dirty="0"/>
              <a:t> AA Customer Disc. Group</a:t>
            </a:r>
          </a:p>
          <a:p>
            <a:pPr marL="285750" indent="-285750">
              <a:buFont typeface="Arial" panose="020B0604020202020204" pitchFamily="34" charset="0"/>
              <a:buChar char="•"/>
            </a:pPr>
            <a:r>
              <a:rPr lang="pl-PL" dirty="0" err="1"/>
              <a:t>Turnover</a:t>
            </a:r>
            <a:r>
              <a:rPr lang="pl-PL" dirty="0"/>
              <a:t> </a:t>
            </a:r>
            <a:r>
              <a:rPr lang="pl-PL" dirty="0" err="1"/>
              <a:t>Threshold</a:t>
            </a:r>
            <a:r>
              <a:rPr lang="pl-PL" dirty="0"/>
              <a:t> Period</a:t>
            </a:r>
          </a:p>
          <a:p>
            <a:pPr marL="285750" indent="-285750">
              <a:buFont typeface="Arial" panose="020B0604020202020204" pitchFamily="34" charset="0"/>
              <a:buChar char="•"/>
            </a:pPr>
            <a:r>
              <a:rPr lang="pl-PL" dirty="0" err="1"/>
              <a:t>Validity</a:t>
            </a:r>
            <a:r>
              <a:rPr lang="pl-PL" dirty="0"/>
              <a:t> Period Of Auto Assign</a:t>
            </a:r>
          </a:p>
          <a:p>
            <a:pPr marL="285750" indent="-285750">
              <a:buFont typeface="Arial" panose="020B0604020202020204" pitchFamily="34" charset="0"/>
              <a:buChar char="•"/>
            </a:pPr>
            <a:r>
              <a:rPr lang="pl-PL" dirty="0"/>
              <a:t>Status Of Auto Assign To Disc. Group Setup</a:t>
            </a:r>
          </a:p>
        </p:txBody>
      </p:sp>
      <p:sp>
        <p:nvSpPr>
          <p:cNvPr id="5" name="Tytuł 4">
            <a:extLst>
              <a:ext uri="{FF2B5EF4-FFF2-40B4-BE49-F238E27FC236}">
                <a16:creationId xmlns:a16="http://schemas.microsoft.com/office/drawing/2014/main" id="{1BE716BE-4044-7FBF-8F3B-89772D3B5EDF}"/>
              </a:ext>
            </a:extLst>
          </p:cNvPr>
          <p:cNvSpPr>
            <a:spLocks noGrp="1"/>
          </p:cNvSpPr>
          <p:nvPr>
            <p:ph type="title"/>
          </p:nvPr>
        </p:nvSpPr>
        <p:spPr/>
        <p:txBody>
          <a:bodyPr/>
          <a:lstStyle/>
          <a:p>
            <a:r>
              <a:rPr lang="pl-PL" sz="3100" dirty="0"/>
              <a:t>Application</a:t>
            </a:r>
          </a:p>
        </p:txBody>
      </p:sp>
      <p:pic>
        <p:nvPicPr>
          <p:cNvPr id="8" name="Symbol zastępczy obrazu 7">
            <a:extLst>
              <a:ext uri="{FF2B5EF4-FFF2-40B4-BE49-F238E27FC236}">
                <a16:creationId xmlns:a16="http://schemas.microsoft.com/office/drawing/2014/main" id="{92DAC7C9-E564-2EF7-96A7-1BFCAE3748DA}"/>
              </a:ext>
            </a:extLst>
          </p:cNvPr>
          <p:cNvPicPr>
            <a:picLocks noGrp="1" noChangeAspect="1"/>
          </p:cNvPicPr>
          <p:nvPr>
            <p:ph type="pic" sz="quarter" idx="13"/>
          </p:nvPr>
        </p:nvPicPr>
        <p:blipFill rotWithShape="1">
          <a:blip r:embed="rId2"/>
          <a:srcRect t="-2131" r="1980" b="-2388"/>
          <a:stretch/>
        </p:blipFill>
        <p:spPr>
          <a:xfrm>
            <a:off x="6475663" y="1544638"/>
            <a:ext cx="5101390" cy="3417887"/>
          </a:xfrm>
        </p:spPr>
      </p:pic>
    </p:spTree>
    <p:extLst>
      <p:ext uri="{BB962C8B-B14F-4D97-AF65-F5344CB8AC3E}">
        <p14:creationId xmlns:p14="http://schemas.microsoft.com/office/powerpoint/2010/main" val="93201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6320002-8972-82BD-A34D-CD947776372A}"/>
              </a:ext>
            </a:extLst>
          </p:cNvPr>
          <p:cNvSpPr>
            <a:spLocks noGrp="1"/>
          </p:cNvSpPr>
          <p:nvPr>
            <p:ph type="body" sz="quarter" idx="11"/>
          </p:nvPr>
        </p:nvSpPr>
        <p:spPr>
          <a:xfrm>
            <a:off x="771526" y="1434446"/>
            <a:ext cx="5071135" cy="257175"/>
          </a:xfrm>
        </p:spPr>
        <p:txBody>
          <a:bodyPr/>
          <a:lstStyle/>
          <a:p>
            <a:r>
              <a:rPr lang="pl-PL" dirty="0"/>
              <a:t>New </a:t>
            </a:r>
            <a:r>
              <a:rPr lang="pl-PL" dirty="0" err="1"/>
              <a:t>page</a:t>
            </a:r>
            <a:r>
              <a:rPr lang="pl-PL" dirty="0"/>
              <a:t> Auto Assign Disc. Group Setup</a:t>
            </a:r>
          </a:p>
        </p:txBody>
      </p:sp>
      <p:sp>
        <p:nvSpPr>
          <p:cNvPr id="3" name="Symbol zastępczy tekstu 2">
            <a:extLst>
              <a:ext uri="{FF2B5EF4-FFF2-40B4-BE49-F238E27FC236}">
                <a16:creationId xmlns:a16="http://schemas.microsoft.com/office/drawing/2014/main" id="{E5370ABA-9E6E-34DF-1939-D42741833CCD}"/>
              </a:ext>
            </a:extLst>
          </p:cNvPr>
          <p:cNvSpPr>
            <a:spLocks noGrp="1"/>
          </p:cNvSpPr>
          <p:nvPr>
            <p:ph type="body" sz="quarter" idx="12"/>
          </p:nvPr>
        </p:nvSpPr>
        <p:spPr/>
        <p:txBody>
          <a:bodyPr/>
          <a:lstStyle/>
          <a:p>
            <a:r>
              <a:rPr lang="pl-PL" dirty="0"/>
              <a:t>2 </a:t>
            </a:r>
            <a:r>
              <a:rPr lang="pl-PL" dirty="0" err="1"/>
              <a:t>fields</a:t>
            </a:r>
            <a:r>
              <a:rPr lang="pl-PL" dirty="0"/>
              <a:t>:</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err="1"/>
              <a:t>Threshold</a:t>
            </a:r>
            <a:r>
              <a:rPr lang="pl-PL" dirty="0"/>
              <a:t> </a:t>
            </a:r>
            <a:r>
              <a:rPr lang="pl-PL" dirty="0" err="1"/>
              <a:t>Amount</a:t>
            </a:r>
            <a:endParaRPr lang="pl-PL" dirty="0"/>
          </a:p>
        </p:txBody>
      </p:sp>
      <p:sp>
        <p:nvSpPr>
          <p:cNvPr id="5" name="Tytuł 4">
            <a:extLst>
              <a:ext uri="{FF2B5EF4-FFF2-40B4-BE49-F238E27FC236}">
                <a16:creationId xmlns:a16="http://schemas.microsoft.com/office/drawing/2014/main" id="{9156A7C1-CCBD-3F89-FDCA-184A1884699E}"/>
              </a:ext>
            </a:extLst>
          </p:cNvPr>
          <p:cNvSpPr>
            <a:spLocks noGrp="1"/>
          </p:cNvSpPr>
          <p:nvPr>
            <p:ph type="title"/>
          </p:nvPr>
        </p:nvSpPr>
        <p:spPr/>
        <p:txBody>
          <a:bodyPr/>
          <a:lstStyle/>
          <a:p>
            <a:r>
              <a:rPr lang="pl-PL" dirty="0"/>
              <a:t>Application</a:t>
            </a:r>
          </a:p>
        </p:txBody>
      </p:sp>
      <p:pic>
        <p:nvPicPr>
          <p:cNvPr id="13" name="Symbol zastępczy obrazu 12">
            <a:extLst>
              <a:ext uri="{FF2B5EF4-FFF2-40B4-BE49-F238E27FC236}">
                <a16:creationId xmlns:a16="http://schemas.microsoft.com/office/drawing/2014/main" id="{DA7F34AF-4B8F-975C-5C8D-C74B2D4A9D84}"/>
              </a:ext>
            </a:extLst>
          </p:cNvPr>
          <p:cNvPicPr>
            <a:picLocks noGrp="1" noChangeAspect="1"/>
          </p:cNvPicPr>
          <p:nvPr>
            <p:ph type="pic" sz="quarter" idx="13"/>
          </p:nvPr>
        </p:nvPicPr>
        <p:blipFill rotWithShape="1">
          <a:blip r:embed="rId2"/>
          <a:srcRect l="192" t="-29428" b="-39697"/>
          <a:stretch/>
        </p:blipFill>
        <p:spPr>
          <a:xfrm>
            <a:off x="6475663" y="1544638"/>
            <a:ext cx="5101390" cy="3417887"/>
          </a:xfrm>
        </p:spPr>
      </p:pic>
    </p:spTree>
    <p:extLst>
      <p:ext uri="{BB962C8B-B14F-4D97-AF65-F5344CB8AC3E}">
        <p14:creationId xmlns:p14="http://schemas.microsoft.com/office/powerpoint/2010/main" val="155256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C0732E36-E570-BFFF-7AA4-EB5D9D74DE03}"/>
              </a:ext>
            </a:extLst>
          </p:cNvPr>
          <p:cNvSpPr>
            <a:spLocks noGrp="1"/>
          </p:cNvSpPr>
          <p:nvPr>
            <p:ph type="body" sz="quarter" idx="11"/>
          </p:nvPr>
        </p:nvSpPr>
        <p:spPr/>
        <p:txBody>
          <a:bodyPr/>
          <a:lstStyle/>
          <a:p>
            <a:r>
              <a:rPr lang="pl-PL" dirty="0"/>
              <a:t>Customer Card </a:t>
            </a:r>
            <a:r>
              <a:rPr lang="pl-PL" dirty="0" err="1"/>
              <a:t>extension</a:t>
            </a:r>
            <a:endParaRPr lang="pl-PL" dirty="0"/>
          </a:p>
        </p:txBody>
      </p:sp>
      <p:sp>
        <p:nvSpPr>
          <p:cNvPr id="3" name="Symbol zastępczy tekstu 2">
            <a:extLst>
              <a:ext uri="{FF2B5EF4-FFF2-40B4-BE49-F238E27FC236}">
                <a16:creationId xmlns:a16="http://schemas.microsoft.com/office/drawing/2014/main" id="{ADE9B1AC-9843-BD5C-23A5-1F8117B182C5}"/>
              </a:ext>
            </a:extLst>
          </p:cNvPr>
          <p:cNvSpPr>
            <a:spLocks noGrp="1"/>
          </p:cNvSpPr>
          <p:nvPr>
            <p:ph type="body" sz="quarter" idx="12"/>
          </p:nvPr>
        </p:nvSpPr>
        <p:spPr>
          <a:xfrm>
            <a:off x="771525" y="2557083"/>
            <a:ext cx="5071135" cy="3446335"/>
          </a:xfrm>
        </p:spPr>
        <p:txBody>
          <a:bodyPr/>
          <a:lstStyle/>
          <a:p>
            <a:r>
              <a:rPr lang="pl-PL" dirty="0"/>
              <a:t>3 </a:t>
            </a:r>
            <a:r>
              <a:rPr lang="pl-PL" dirty="0" err="1"/>
              <a:t>new</a:t>
            </a:r>
            <a:r>
              <a:rPr lang="pl-PL" dirty="0"/>
              <a:t> non-</a:t>
            </a:r>
            <a:r>
              <a:rPr lang="pl-PL" dirty="0" err="1"/>
              <a:t>editable</a:t>
            </a:r>
            <a:r>
              <a:rPr lang="pl-PL" dirty="0"/>
              <a:t> </a:t>
            </a:r>
            <a:r>
              <a:rPr lang="pl-PL" dirty="0" err="1"/>
              <a:t>fields</a:t>
            </a:r>
            <a:r>
              <a:rPr lang="pl-PL" dirty="0"/>
              <a:t> on the Customer Card:</a:t>
            </a:r>
          </a:p>
          <a:p>
            <a:pPr marL="285750" indent="-285750">
              <a:buFont typeface="Arial" panose="020B0604020202020204" pitchFamily="34" charset="0"/>
              <a:buChar char="•"/>
            </a:pPr>
            <a:r>
              <a:rPr lang="pl-PL" dirty="0"/>
              <a:t>Auto Assign Disc. </a:t>
            </a:r>
            <a:r>
              <a:rPr lang="pl-PL" dirty="0" err="1"/>
              <a:t>Valid</a:t>
            </a:r>
            <a:r>
              <a:rPr lang="pl-PL" dirty="0"/>
              <a:t> To</a:t>
            </a:r>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By</a:t>
            </a:r>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a:t>
            </a:r>
            <a:r>
              <a:rPr lang="pl-PL" dirty="0" err="1"/>
              <a:t>Date</a:t>
            </a:r>
            <a:endParaRPr lang="pl-PL" dirty="0"/>
          </a:p>
        </p:txBody>
      </p:sp>
      <p:sp>
        <p:nvSpPr>
          <p:cNvPr id="5" name="Tytuł 4">
            <a:extLst>
              <a:ext uri="{FF2B5EF4-FFF2-40B4-BE49-F238E27FC236}">
                <a16:creationId xmlns:a16="http://schemas.microsoft.com/office/drawing/2014/main" id="{6BD53F23-599E-4950-611B-A1F6A1B19668}"/>
              </a:ext>
            </a:extLst>
          </p:cNvPr>
          <p:cNvSpPr>
            <a:spLocks noGrp="1"/>
          </p:cNvSpPr>
          <p:nvPr>
            <p:ph type="title"/>
          </p:nvPr>
        </p:nvSpPr>
        <p:spPr/>
        <p:txBody>
          <a:bodyPr/>
          <a:lstStyle/>
          <a:p>
            <a:r>
              <a:rPr lang="pl-PL" dirty="0"/>
              <a:t>Application</a:t>
            </a:r>
          </a:p>
        </p:txBody>
      </p:sp>
      <p:pic>
        <p:nvPicPr>
          <p:cNvPr id="17" name="Symbol zastępczy obrazu 16" descr="Obraz zawierający stół&#10;&#10;Opis wygenerowany automatycznie">
            <a:extLst>
              <a:ext uri="{FF2B5EF4-FFF2-40B4-BE49-F238E27FC236}">
                <a16:creationId xmlns:a16="http://schemas.microsoft.com/office/drawing/2014/main" id="{544053A6-7159-DE02-7F37-B559CECCD8C0}"/>
              </a:ext>
            </a:extLst>
          </p:cNvPr>
          <p:cNvPicPr>
            <a:picLocks noGrp="1" noChangeAspect="1"/>
          </p:cNvPicPr>
          <p:nvPr>
            <p:ph type="pic" sz="quarter" idx="13"/>
          </p:nvPr>
        </p:nvPicPr>
        <p:blipFill rotWithShape="1">
          <a:blip r:embed="rId2"/>
          <a:srcRect l="1006" t="-53975" r="18994" b="-51757"/>
          <a:stretch/>
        </p:blipFill>
        <p:spPr>
          <a:xfrm>
            <a:off x="6475663" y="1544638"/>
            <a:ext cx="5101390" cy="3417887"/>
          </a:xfrm>
        </p:spPr>
      </p:pic>
    </p:spTree>
    <p:extLst>
      <p:ext uri="{BB962C8B-B14F-4D97-AF65-F5344CB8AC3E}">
        <p14:creationId xmlns:p14="http://schemas.microsoft.com/office/powerpoint/2010/main" val="134168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868F95C8-C784-BC8D-CD5B-E2D15E5BF594}"/>
              </a:ext>
            </a:extLst>
          </p:cNvPr>
          <p:cNvSpPr>
            <a:spLocks noGrp="1"/>
          </p:cNvSpPr>
          <p:nvPr>
            <p:ph type="body" sz="quarter" idx="11"/>
          </p:nvPr>
        </p:nvSpPr>
        <p:spPr/>
        <p:txBody>
          <a:bodyPr/>
          <a:lstStyle/>
          <a:p>
            <a:r>
              <a:rPr lang="pl-PL" dirty="0"/>
              <a:t>New </a:t>
            </a:r>
            <a:r>
              <a:rPr lang="pl-PL" dirty="0" err="1"/>
              <a:t>page</a:t>
            </a:r>
            <a:r>
              <a:rPr lang="pl-PL" dirty="0"/>
              <a:t> </a:t>
            </a:r>
            <a:r>
              <a:rPr lang="en-US" dirty="0">
                <a:effectLst/>
              </a:rPr>
              <a:t>Auto Assign Customer To Disc. Group History</a:t>
            </a:r>
          </a:p>
          <a:p>
            <a:endParaRPr lang="pl-PL" dirty="0"/>
          </a:p>
        </p:txBody>
      </p:sp>
      <p:sp>
        <p:nvSpPr>
          <p:cNvPr id="3" name="Symbol zastępczy tekstu 2">
            <a:extLst>
              <a:ext uri="{FF2B5EF4-FFF2-40B4-BE49-F238E27FC236}">
                <a16:creationId xmlns:a16="http://schemas.microsoft.com/office/drawing/2014/main" id="{9102C723-A818-2371-1C1F-C4E09F143F17}"/>
              </a:ext>
            </a:extLst>
          </p:cNvPr>
          <p:cNvSpPr>
            <a:spLocks noGrp="1"/>
          </p:cNvSpPr>
          <p:nvPr>
            <p:ph type="body" sz="quarter" idx="12"/>
          </p:nvPr>
        </p:nvSpPr>
        <p:spPr/>
        <p:txBody>
          <a:bodyPr/>
          <a:lstStyle/>
          <a:p>
            <a:r>
              <a:rPr lang="pl-PL" dirty="0"/>
              <a:t>5 </a:t>
            </a:r>
            <a:r>
              <a:rPr lang="pl-PL" dirty="0" err="1"/>
              <a:t>fields</a:t>
            </a:r>
            <a:r>
              <a:rPr lang="pl-PL" dirty="0"/>
              <a:t>:</a:t>
            </a:r>
          </a:p>
          <a:p>
            <a:pPr marL="285750" indent="-285750">
              <a:buFont typeface="Arial" panose="020B0604020202020204" pitchFamily="34" charset="0"/>
              <a:buChar char="•"/>
            </a:pPr>
            <a:r>
              <a:rPr lang="pl-PL" dirty="0" err="1"/>
              <a:t>Entry</a:t>
            </a:r>
            <a:r>
              <a:rPr lang="pl-PL" dirty="0"/>
              <a:t> No.</a:t>
            </a:r>
          </a:p>
          <a:p>
            <a:pPr marL="285750" indent="-285750">
              <a:buFont typeface="Arial" panose="020B0604020202020204" pitchFamily="34" charset="0"/>
              <a:buChar char="•"/>
            </a:pPr>
            <a:r>
              <a:rPr lang="pl-PL" dirty="0"/>
              <a:t>Customer No.</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By</a:t>
            </a:r>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a:t>
            </a:r>
            <a:r>
              <a:rPr lang="pl-PL" dirty="0" err="1"/>
              <a:t>Date</a:t>
            </a:r>
            <a:endParaRPr lang="pl-PL" dirty="0"/>
          </a:p>
          <a:p>
            <a:endParaRPr lang="pl-PL" dirty="0"/>
          </a:p>
        </p:txBody>
      </p:sp>
      <p:sp>
        <p:nvSpPr>
          <p:cNvPr id="5" name="Tytuł 4">
            <a:extLst>
              <a:ext uri="{FF2B5EF4-FFF2-40B4-BE49-F238E27FC236}">
                <a16:creationId xmlns:a16="http://schemas.microsoft.com/office/drawing/2014/main" id="{B9B6EC98-4661-463F-B526-C23C328A8763}"/>
              </a:ext>
            </a:extLst>
          </p:cNvPr>
          <p:cNvSpPr>
            <a:spLocks noGrp="1"/>
          </p:cNvSpPr>
          <p:nvPr>
            <p:ph type="title"/>
          </p:nvPr>
        </p:nvSpPr>
        <p:spPr/>
        <p:txBody>
          <a:bodyPr/>
          <a:lstStyle/>
          <a:p>
            <a:r>
              <a:rPr lang="pl-PL" dirty="0"/>
              <a:t>Application</a:t>
            </a:r>
          </a:p>
        </p:txBody>
      </p:sp>
      <p:pic>
        <p:nvPicPr>
          <p:cNvPr id="9" name="Symbol zastępczy obrazu 8" descr="Obraz zawierający stół&#10;&#10;Opis wygenerowany automatycznie">
            <a:extLst>
              <a:ext uri="{FF2B5EF4-FFF2-40B4-BE49-F238E27FC236}">
                <a16:creationId xmlns:a16="http://schemas.microsoft.com/office/drawing/2014/main" id="{6BA66A7E-42BA-6E85-817E-45CDECD474CC}"/>
              </a:ext>
            </a:extLst>
          </p:cNvPr>
          <p:cNvPicPr>
            <a:picLocks noGrp="1" noChangeAspect="1"/>
          </p:cNvPicPr>
          <p:nvPr>
            <p:ph type="pic" sz="quarter" idx="13"/>
          </p:nvPr>
        </p:nvPicPr>
        <p:blipFill rotWithShape="1">
          <a:blip r:embed="rId2"/>
          <a:srcRect b="19248"/>
          <a:stretch/>
        </p:blipFill>
        <p:spPr>
          <a:xfrm>
            <a:off x="6475663" y="1544638"/>
            <a:ext cx="5101390" cy="3417887"/>
          </a:xfrm>
        </p:spPr>
      </p:pic>
    </p:spTree>
    <p:extLst>
      <p:ext uri="{BB962C8B-B14F-4D97-AF65-F5344CB8AC3E}">
        <p14:creationId xmlns:p14="http://schemas.microsoft.com/office/powerpoint/2010/main" val="304034508"/>
      </p:ext>
    </p:extLst>
  </p:cSld>
  <p:clrMapOvr>
    <a:masterClrMapping/>
  </p:clrMapOvr>
</p:sld>
</file>

<file path=ppt/theme/theme1.xml><?xml version="1.0" encoding="utf-8"?>
<a:theme xmlns:a="http://schemas.openxmlformats.org/drawingml/2006/main" name="Motyw pakietu Office">
  <a:themeElements>
    <a:clrScheme name="ITintegro">
      <a:dk1>
        <a:srgbClr val="000000"/>
      </a:dk1>
      <a:lt1>
        <a:srgbClr val="FFFFFF"/>
      </a:lt1>
      <a:dk2>
        <a:srgbClr val="44546A"/>
      </a:dk2>
      <a:lt2>
        <a:srgbClr val="E7E6E6"/>
      </a:lt2>
      <a:accent1>
        <a:srgbClr val="00BCF2"/>
      </a:accent1>
      <a:accent2>
        <a:srgbClr val="002050"/>
      </a:accent2>
      <a:accent3>
        <a:srgbClr val="00B7C3"/>
      </a:accent3>
      <a:accent4>
        <a:srgbClr val="384453"/>
      </a:accent4>
      <a:accent5>
        <a:srgbClr val="505C6D"/>
      </a:accent5>
      <a:accent6>
        <a:srgbClr val="0071C6"/>
      </a:accent6>
      <a:hlink>
        <a:srgbClr val="00BCF2"/>
      </a:hlink>
      <a:folHlink>
        <a:srgbClr val="505C6D"/>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4C16F93F0A714F8AB3298BE9E277DE" ma:contentTypeVersion="0" ma:contentTypeDescription="Create a new document." ma:contentTypeScope="" ma:versionID="aba2b5a54ecce8b9ea0ae1f0e5c73886">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F88DB-584B-4A24-93B6-4FD6E671F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5A82D8A-4968-4632-B9FA-19CC0252C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8C00D7E-4BB7-44A1-83D9-0F98333544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5512</TotalTime>
  <Words>523</Words>
  <Application>Microsoft Office PowerPoint</Application>
  <PresentationFormat>Panoramiczny</PresentationFormat>
  <Paragraphs>70</Paragraphs>
  <Slides>20</Slides>
  <Notes>0</Notes>
  <HiddenSlides>5</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20</vt:i4>
      </vt:variant>
    </vt:vector>
  </HeadingPairs>
  <TitlesOfParts>
    <vt:vector size="28" baseType="lpstr">
      <vt:lpstr>Arial</vt:lpstr>
      <vt:lpstr>Calibri</vt:lpstr>
      <vt:lpstr>Gill Sans</vt:lpstr>
      <vt:lpstr>Open Sans Light</vt:lpstr>
      <vt:lpstr>Segoe UI</vt:lpstr>
      <vt:lpstr>Symbol</vt:lpstr>
      <vt:lpstr>Wingdings</vt:lpstr>
      <vt:lpstr>Motyw pakietu Office</vt:lpstr>
      <vt:lpstr>Prezentacja programu PowerPoint</vt:lpstr>
      <vt:lpstr>Prezentacja programu PowerPoint</vt:lpstr>
      <vt:lpstr>Agenda</vt:lpstr>
      <vt:lpstr>Story</vt:lpstr>
      <vt:lpstr>Requirements</vt:lpstr>
      <vt:lpstr>Application</vt:lpstr>
      <vt:lpstr>Application</vt:lpstr>
      <vt:lpstr>Application</vt:lpstr>
      <vt:lpstr>Application</vt:lpstr>
      <vt:lpstr>Automated Tests</vt:lpstr>
      <vt:lpstr>Documentation</vt:lpstr>
      <vt:lpstr>Demo</vt:lpstr>
      <vt:lpstr>Summary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Artur Lewandowski</dc:creator>
  <cp:lastModifiedBy>Mateusz Wysocki</cp:lastModifiedBy>
  <cp:revision>36</cp:revision>
  <dcterms:created xsi:type="dcterms:W3CDTF">2019-03-07T11:43:07Z</dcterms:created>
  <dcterms:modified xsi:type="dcterms:W3CDTF">2022-08-22T06:05:57Z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0x010100D34C16F93F0A714F8AB3298BE9E277DE</vt:lpwstr>
  </property>
</Properties>
</file>