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362" r:id="rId3"/>
    <p:sldId id="3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1C648-F810-41B8-B66A-2408BFF6783C}" v="1" dt="2024-03-27T16:02:5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1B451-61C2-4F40-8ABE-BF109263A5C0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51D4-8A0F-4428-BF40-EBA3F6C26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5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5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28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9" name="Texto de Instruçã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BR" sz="1200" b="1" i="1" noProof="0" dirty="0">
                <a:latin typeface="Arial" pitchFamily="34" charset="0"/>
                <a:cs typeface="Arial" pitchFamily="34" charset="0"/>
              </a:rPr>
              <a:t>ANOTAÇÃO:</a:t>
            </a:r>
          </a:p>
          <a:p>
            <a:pPr rtl="0"/>
            <a:r>
              <a:rPr lang="pt-BR" sz="1200" i="1" noProof="0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6680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8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7DAC-F75A-4EC6-89F1-E6D91D10A62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2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4250465" y="2305113"/>
            <a:ext cx="5734050" cy="135248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2800" b="1" dirty="0"/>
              <a:t>ALGUNS Conceitos básicos de DADOS</a:t>
            </a:r>
            <a:br>
              <a:rPr lang="pt-BR" sz="2800" b="1" dirty="0"/>
            </a:br>
            <a:br>
              <a:rPr lang="pt-BR" sz="2400" b="1" dirty="0"/>
            </a:br>
            <a:endParaRPr lang="pt-BR" sz="4000" b="1" dirty="0"/>
          </a:p>
        </p:txBody>
      </p:sp>
      <p:sp>
        <p:nvSpPr>
          <p:cNvPr id="5" name="Subtítulo 6"/>
          <p:cNvSpPr txBox="1">
            <a:spLocks/>
          </p:cNvSpPr>
          <p:nvPr/>
        </p:nvSpPr>
        <p:spPr>
          <a:xfrm>
            <a:off x="4179408" y="4372404"/>
            <a:ext cx="5734050" cy="95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Disciplina: </a:t>
            </a:r>
            <a:r>
              <a:rPr lang="pt-BR" b="1" i="0" dirty="0">
                <a:solidFill>
                  <a:srgbClr val="0A0A0A"/>
                </a:solidFill>
                <a:effectLst/>
                <a:latin typeface="DM Sans" panose="020F0502020204030204" pitchFamily="2" charset="0"/>
              </a:rPr>
              <a:t>Estrutura De Dados II</a:t>
            </a:r>
            <a:endParaRPr lang="pt-BR" b="1" dirty="0"/>
          </a:p>
          <a:p>
            <a:r>
              <a:rPr lang="pt-BR" b="1" dirty="0"/>
              <a:t>Profs. Vinícius Augusto Marques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D381-63DC-F859-7F1D-E4CD5997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DAC30-9A83-C200-7AF1-37AC0955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6215270"/>
          </a:xfrm>
        </p:spPr>
        <p:txBody>
          <a:bodyPr>
            <a:noAutofit/>
          </a:bodyPr>
          <a:lstStyle/>
          <a:p>
            <a:pPr marL="6350" marR="3175" indent="-6350" algn="l">
              <a:lnSpc>
                <a:spcPct val="107000"/>
              </a:lnSpc>
              <a:spcAft>
                <a:spcPts val="1875"/>
              </a:spcAft>
            </a:pPr>
            <a:r>
              <a:rPr lang="pt-BR" sz="32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Apresentação</a:t>
            </a:r>
            <a:br>
              <a:rPr lang="pt-BR" sz="18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Esta disciplina faz referência direta à disciplina Algoritmo e Estrutura de Dados I quanto a metodologia empregada, texto, implementações em Python etc., tomando os conhecimentos construídos naquela disciplina como indispensáveis.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Num primeiro momento, estudamos os fundamentos, desde a iniciação à lógica de programação até as estruturas de dados homogêneas (vetores, matrizes e cadeias de caracteres).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Passamos a conhecer problemas que envolviam tais estruturas para resolução. O trabalho agora é avançar um pouco mais nas especificidades das estruturas de dados, consequentemente, ampliando as possibilidades em termos de soluções de problemas.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O procedimento requerido do estudante ao longo da disciplina permanece o mesmo: seguir cada etapa planejada sempre interagindo com o professor, tutores e colegas.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24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998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D381-63DC-F859-7F1D-E4CD5997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DAC30-9A83-C200-7AF1-37AC0955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6215270"/>
          </a:xfrm>
        </p:spPr>
        <p:txBody>
          <a:bodyPr>
            <a:noAutofit/>
          </a:bodyPr>
          <a:lstStyle/>
          <a:p>
            <a:pPr marL="6350" marR="3175" indent="-6350" algn="l">
              <a:lnSpc>
                <a:spcPct val="107000"/>
              </a:lnSpc>
              <a:spcAft>
                <a:spcPts val="1875"/>
              </a:spcAft>
            </a:pPr>
            <a:r>
              <a:rPr lang="pt-BR" sz="32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Introdução</a:t>
            </a:r>
            <a:br>
              <a:rPr lang="pt-BR" sz="32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18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1800" b="1" kern="100" dirty="0">
                <a:solidFill>
                  <a:srgbClr val="9966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1800" b="1" kern="100" dirty="0">
                <a:solidFill>
                  <a:srgbClr val="9966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texto aborda elementos sobre as seguintes estruturas de dados avançadas e seus principais algoritmos: Listas, Filas, Pilhas, Árvores e Grafos, conteúdos da disciplina Algoritmo e Estrutura de Dados II. Toma os conteúdos da disciplina Algoritmo e Estrutura de Dados I como pré-requisitos.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Será apresentado e utilizado o conceito de </a:t>
            </a:r>
            <a:r>
              <a:rPr lang="pt-BR" sz="180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 abstrato de dados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na programação estruturada e na orientada a objetos.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Particularmente, o estudo da orientação a objetos servirá apenas para criar condições de uso de classes predefinidas da linguagem Python. Estão previstos testes dos algoritmos usando esta linguagem a fim de promover uma sedimentação dos conceitos.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O material está distribuído em três módulos, cada um com parte teórica seguida de </a:t>
            </a:r>
            <a:r>
              <a:rPr lang="pt-BR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laboratórios e exercícios de aprendizagem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Nos laboratórios, os programas seguem o mesmo tipo de identificação da disciplina anterior (Isto é, identificadores iniciados com a letra L seguida de dígitos identificando a subunidade e mais dois dígitos identificando o experimento realizado).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O primeiro módulo do curso apresenta o conceito de TAD (Tipos Abstratos de Dados). Esse conceito é então aplicado no desenvolvimento dos demais módulos, inclusive quanto aos aspectos de implementação na linguagem Python. </a:t>
            </a:r>
            <a:b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O segundo módulo trata das estruturas de dados lineares (listas, pilhas e filas) e o terceiro, as estruturas não lineares (árvores e grafos).</a:t>
            </a:r>
            <a:endParaRPr lang="pt-BR" sz="24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04212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DM Sans</vt:lpstr>
      <vt:lpstr>Inter</vt:lpstr>
      <vt:lpstr>Verdana</vt:lpstr>
      <vt:lpstr>Tema do Office</vt:lpstr>
      <vt:lpstr>ALGUNS Conceitos básicos de DADOS  </vt:lpstr>
      <vt:lpstr>     Apresentação     Esta disciplina faz referência direta à disciplina Algoritmo e Estrutura de Dados I quanto a metodologia empregada, texto, implementações em Python etc., tomando os conhecimentos construídos naquela disciplina como indispensáveis.   Num primeiro momento, estudamos os fundamentos, desde a iniciação à lógica de programação até as estruturas de dados homogêneas (vetores, matrizes e cadeias de caracteres).   Passamos a conhecer problemas que envolviam tais estruturas para resolução. O trabalho agora é avançar um pouco mais nas especificidades das estruturas de dados, consequentemente, ampliando as possibilidades em termos de soluções de problemas.   O procedimento requerido do estudante ao longo da disciplina permanece o mesmo: seguir cada etapa planejada sempre interagindo com o professor, tutores e colegas.        </vt:lpstr>
      <vt:lpstr>     Introdução    Este texto aborda elementos sobre as seguintes estruturas de dados avançadas e seus principais algoritmos: Listas, Filas, Pilhas, Árvores e Grafos, conteúdos da disciplina Algoritmo e Estrutura de Dados II. Toma os conteúdos da disciplina Algoritmo e Estrutura de Dados I como pré-requisitos.   Será apresentado e utilizado o conceito de tipo abstrato de dados na programação estruturada e na orientada a objetos.   Particularmente, o estudo da orientação a objetos servirá apenas para criar condições de uso de classes predefinidas da linguagem Python. Estão previstos testes dos algoritmos usando esta linguagem a fim de promover uma sedimentação dos conceitos.  O material está distribuído em três módulos, cada um com parte teórica seguida de laboratórios e exercícios de aprendizagem. Nos laboratórios, os programas seguem o mesmo tipo de identificação da disciplina anterior (Isto é, identificadores iniciados com a letra L seguida de dígitos identificando a subunidade e mais dois dígitos identificando o experimento realizado).  O primeiro módulo do curso apresenta o conceito de TAD (Tipos Abstratos de Dados). Esse conceito é então aplicado no desenvolvimento dos demais módulos, inclusive quanto aos aspectos de implementação na linguagem Python.   O segundo módulo trata das estruturas de dados lineares (listas, pilhas e filas) e o terceiro, as estruturas não lineares (árvores e grafos).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marcos</dc:creator>
  <cp:lastModifiedBy>Vinicius Marques</cp:lastModifiedBy>
  <cp:revision>91</cp:revision>
  <dcterms:created xsi:type="dcterms:W3CDTF">2017-02-06T16:21:58Z</dcterms:created>
  <dcterms:modified xsi:type="dcterms:W3CDTF">2024-03-27T16:05:02Z</dcterms:modified>
</cp:coreProperties>
</file>