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363" r:id="rId3"/>
    <p:sldId id="364" r:id="rId4"/>
    <p:sldId id="365" r:id="rId5"/>
    <p:sldId id="366" r:id="rId6"/>
    <p:sldId id="367" r:id="rId7"/>
    <p:sldId id="3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B451-61C2-4F40-8ABE-BF109263A5C0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51D4-8A0F-4428-BF40-EBA3F6C26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5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8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9" name="Texto de Instruçã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noProof="0" dirty="0">
                <a:latin typeface="Arial" pitchFamily="34" charset="0"/>
                <a:cs typeface="Arial" pitchFamily="34" charset="0"/>
              </a:rPr>
              <a:t>ANOTAÇÃO:</a:t>
            </a:r>
          </a:p>
          <a:p>
            <a:pPr rtl="0"/>
            <a:r>
              <a:rPr lang="pt-BR" sz="1200" i="1" noProof="0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6680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8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7DAC-F75A-4EC6-89F1-E6D91D10A62A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4250465" y="2305113"/>
            <a:ext cx="5734050" cy="135248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2800" b="1" dirty="0"/>
              <a:t>ALGUNS Conceitos básicos de DADOS</a:t>
            </a:r>
            <a:br>
              <a:rPr lang="pt-BR" sz="2800" b="1" dirty="0"/>
            </a:br>
            <a:br>
              <a:rPr lang="pt-BR" sz="2400" b="1" dirty="0"/>
            </a:br>
            <a:endParaRPr lang="pt-BR" sz="4000" b="1" dirty="0"/>
          </a:p>
        </p:txBody>
      </p:sp>
      <p:sp>
        <p:nvSpPr>
          <p:cNvPr id="5" name="Subtítulo 6"/>
          <p:cNvSpPr txBox="1">
            <a:spLocks/>
          </p:cNvSpPr>
          <p:nvPr/>
        </p:nvSpPr>
        <p:spPr>
          <a:xfrm>
            <a:off x="4179408" y="4372404"/>
            <a:ext cx="5734050" cy="95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Disciplina: </a:t>
            </a:r>
            <a:r>
              <a:rPr lang="pt-BR" b="1" i="0" dirty="0">
                <a:solidFill>
                  <a:srgbClr val="0A0A0A"/>
                </a:solidFill>
                <a:effectLst/>
                <a:latin typeface="DM Sans" panose="020F0502020204030204" pitchFamily="2" charset="0"/>
              </a:rPr>
              <a:t>Estrutura De Dados II</a:t>
            </a:r>
            <a:endParaRPr lang="pt-BR" b="1" dirty="0"/>
          </a:p>
          <a:p>
            <a:r>
              <a:rPr lang="pt-BR" b="1" dirty="0"/>
              <a:t>Profs. Vinícius Augusto Marques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DC45-913D-CD9A-E6C2-2F39D1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70F4A-B8ED-3B96-06FE-88CE419E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55791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b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Também chamado de 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vetor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, 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matriz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ou 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arranjo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, o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 é a mais comum das estruturas de dados e normalmente é a primeira que estudamos.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Um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 é uma lista ordenada de valores: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*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Arrays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 são utilizados em praticamente toda situação que envolva organizar dados de um mesmo tipo; sejam dados recebidos por uma API ou enviados a uma base de dados, ou mesmo passado via parâmetro para uma função ou método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* Também podem ser multidimensionais, sendo utilizados sempre que há necessidade de tabular dados e os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arrays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 de 2 dimensões (matrizes) são utilizados para processamento de imagens.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endParaRPr lang="pt-BR" sz="2400" dirty="0">
              <a:solidFill>
                <a:srgbClr val="093366"/>
              </a:solidFill>
              <a:effectLst/>
              <a:latin typeface="Inter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14F2-CD76-3622-0E54-BC92AB22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23C4D-3664-91E5-E682-F918C36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55791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Pilha</a:t>
            </a:r>
            <a:b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Em um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, é possível utilizar funções próprias para manipular elementos em qualquer posição da lista. Porém, há situações (veremos exemplos mais adiante) onde é desejável mais controle sobre as operações que podem ser feitas na estrutura. 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* É uma estrutura de dados que, assim como o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, é similar a uma lista.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* Pense em uma 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pilha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 de livros ou de pratos. Ao empilharmos livros, por exemplo, o primeiro livro a ser retirado da pilha é obrigatoriamente o último que foi colocado; se tentarmos retirar o último livro da pilha, tudo vai desabar. </a:t>
            </a: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Ao contrário do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, as linguagens de programação normalmente não têm métodos nativos para criação e manipulação de pilhas. Porém, é possível usar métodos de </a:t>
            </a:r>
            <a:r>
              <a:rPr lang="pt-BR" sz="2400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 para a implementação de pilhas.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endParaRPr lang="pt-BR" sz="2400" dirty="0">
              <a:solidFill>
                <a:srgbClr val="093366"/>
              </a:solidFill>
              <a:effectLst/>
              <a:latin typeface="Inter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6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BFE6-EC6E-4471-AEDE-AD37A2ED1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82B7B-17C5-06E1-4D56-B8463629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55791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Fila</a:t>
            </a:r>
            <a:b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 fila tem uma estrutura semelhante à pilha, porém com uma diferença conceitual importante: o paradigma por trás da fila é o </a:t>
            </a: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FIFO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- </a:t>
            </a:r>
            <a:r>
              <a:rPr lang="pt-BR" sz="2400" i="1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First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 In, </a:t>
            </a:r>
            <a:r>
              <a:rPr lang="pt-BR" sz="2400" i="1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First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 Out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, ou “o primeiro a entrar é o primeiro a sair”, em tradução livre.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Pense em uma fila de bilheteria, por exemplo. A pessoa que chegou antes vai ser atendida (e comprar seu ingresso) antes de quem chegou depois e ficou atrás na fila. A fila como estrutura de dados segue o mesmo princípio.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Sendo assim, também há somente duas formas de se manipular uma fila: 1) Inserir um elemento no final da fila e 2) remover um elemento do início da fila.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Aptos" panose="020B0004020202020204" pitchFamily="34" charset="0"/>
              </a:rPr>
            </a:br>
            <a:endParaRPr lang="pt-BR" sz="2400" dirty="0">
              <a:solidFill>
                <a:srgbClr val="093366"/>
              </a:solidFill>
              <a:effectLst/>
              <a:latin typeface="Inter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AE526-7847-5221-A6D8-B348A7183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3583D-CD12-61A7-6188-9D724067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457199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Deque</a:t>
            </a:r>
            <a:b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</a:br>
            <a:b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* A estrutura de dados </a:t>
            </a: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deque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(abreviação de </a:t>
            </a:r>
            <a:r>
              <a:rPr lang="pt-BR" sz="2400" i="1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double-ended</a:t>
            </a:r>
            <a:r>
              <a:rPr lang="pt-BR" sz="2400" i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 </a:t>
            </a:r>
            <a:r>
              <a:rPr lang="pt-BR" sz="2400" i="1" dirty="0" err="1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queue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ou “fila de duas pontas”) é uma variação da fila que aceita inserção e remoção de elementos tanto do início quanto do final da fila.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Podemos comparar, novamente, com uma fila de pessoas em um guichê de atendimento: uma pessoa idosa que chega é atendida antes (ou seja, não pode ser colocada no fim da fila), ao mesmo tempo que uma pessoa que entrou no final da fila pode desistir de esperar e ir embora (nesse caso, não podemos esperar a pessoa chegar na frente da fila para retirá-la de lá).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Uma outra forma de se entender a estrutura deque é como uma junção das estruturas de pilha e fila.</a:t>
            </a:r>
            <a:endParaRPr lang="pt-BR" sz="2400" dirty="0">
              <a:effectLst/>
              <a:latin typeface="Inter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895A-3C6E-CCC1-0BB2-D5AE0889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5D994-5BBC-9C10-B267-992264E1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463827"/>
            <a:ext cx="11211339" cy="347206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Árvore</a:t>
            </a:r>
            <a:b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F4761"/>
                </a:solidFill>
                <a:effectLst/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A </a:t>
            </a: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árvore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é uma estrutura não-sequencial, muito útil para armazenar dados de forma hierárquica e que podem ser acessados de forma rápida.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Pode-se definir árvore como uma coleção de dados representados por </a:t>
            </a:r>
            <a:r>
              <a:rPr lang="pt-BR" sz="2400" b="1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nós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 e arranjados em níveis hierárquicos (ao invés de sequências como as estruturas vistas anteriormente).</a:t>
            </a:r>
            <a:br>
              <a:rPr lang="pt-BR" sz="2400" dirty="0">
                <a:effectLst/>
                <a:latin typeface="Inter"/>
                <a:ea typeface="Times New Roman" panose="02020603050405020304" pitchFamily="18" charset="0"/>
              </a:rPr>
            </a:br>
            <a:r>
              <a:rPr lang="pt-BR" sz="2400" dirty="0">
                <a:effectLst/>
                <a:latin typeface="Inter"/>
                <a:ea typeface="Times New Roman" panose="02020603050405020304" pitchFamily="18" charset="0"/>
              </a:rPr>
              <a:t>* </a:t>
            </a:r>
            <a:r>
              <a:rPr lang="pt-BR" sz="2400" dirty="0">
                <a:solidFill>
                  <a:srgbClr val="093366"/>
                </a:solidFill>
                <a:effectLst/>
                <a:latin typeface="Inter"/>
                <a:ea typeface="Times New Roman" panose="02020603050405020304" pitchFamily="18" charset="0"/>
              </a:rPr>
              <a:t>Um exemplo de estrutura em árvore são os organogramas de empresas.</a:t>
            </a:r>
            <a:endParaRPr lang="pt-BR" sz="2400" dirty="0">
              <a:effectLst/>
              <a:latin typeface="Inter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Estruturados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0771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Tipos de dados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CHARACTER(n)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Cadeia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</a:t>
                      </a:r>
                      <a:r>
                        <a:rPr lang="pt-B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 de c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aracteres. Tamanho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fixo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VARCHAR(n) or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Cadeia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caracteres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Comprimento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variável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máximo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CHARACTER VARYING(n)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BINARY(n)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Cadeia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</a:t>
                      </a:r>
                      <a:r>
                        <a:rPr lang="pt-B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 b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inária. Comprimento fixo 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Armazena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valore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 TRUE ou FALSE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VARBINARY(n) or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Cadeia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Binária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Comprimento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variável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máximo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BINARY VARYING(n)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INTEGER(p) OU INT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Numérico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inteiro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 precisão p, INT</a:t>
                      </a:r>
                      <a:r>
                        <a:rPr lang="pt-B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valores inteiros até 32.657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Aproximação numérica, precisão da mantissa 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Aproximação numérica, precisão da mantissa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602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750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Inter</vt:lpstr>
      <vt:lpstr>Times New Roman</vt:lpstr>
      <vt:lpstr>Verdana</vt:lpstr>
      <vt:lpstr>Tema do Office</vt:lpstr>
      <vt:lpstr>ALGUNS Conceitos básicos de DADOS  </vt:lpstr>
      <vt:lpstr>Array  * Também chamado de vetor, matriz ou arranjo, o array é a mais comum das estruturas de dados e normalmente é a primeira que estudamos. * Um array é uma lista ordenada de valores: * Arrays são utilizados em praticamente toda situação que envolva organizar dados de um mesmo tipo; sejam dados recebidos por uma API ou enviados a uma base de dados, ou mesmo passado via parâmetro para uma função ou método * Também podem ser multidimensionais, sendo utilizados sempre que há necessidade de tabular dados e os arrays de 2 dimensões (matrizes) são utilizados para processamento de imagens. </vt:lpstr>
      <vt:lpstr>Pilha  * Em um array, é possível utilizar funções próprias para manipular elementos em qualquer posição da lista. Porém, há situações (veremos exemplos mais adiante) onde é desejável mais controle sobre as operações que podem ser feitas na estrutura.  * É uma estrutura de dados que, assim como o array, é similar a uma lista. * Pense em uma pilha de livros ou de pratos. Ao empilharmos livros, por exemplo, o primeiro livro a ser retirado da pilha é obrigatoriamente o último que foi colocado; se tentarmos retirar o último livro da pilha, tudo vai desabar.  * Ao contrário do array, as linguagens de programação normalmente não têm métodos nativos para criação e manipulação de pilhas. Porém, é possível usar métodos de array para a implementação de pilhas.  </vt:lpstr>
      <vt:lpstr>Fila  * A fila tem uma estrutura semelhante à pilha, porém com uma diferença conceitual importante: o paradigma por trás da fila é o FIFO - First In, First Out, ou “o primeiro a entrar é o primeiro a sair”, em tradução livre. * Pense em uma fila de bilheteria, por exemplo. A pessoa que chegou antes vai ser atendida (e comprar seu ingresso) antes de quem chegou depois e ficou atrás na fila. A fila como estrutura de dados segue o mesmo princípio. * Sendo assim, também há somente duas formas de se manipular uma fila: 1) Inserir um elemento no final da fila e 2) remover um elemento do início da fila.   </vt:lpstr>
      <vt:lpstr>Deque  * A estrutura de dados deque (abreviação de double-ended queue ou “fila de duas pontas”) é uma variação da fila que aceita inserção e remoção de elementos tanto do início quanto do final da fila. * Podemos comparar, novamente, com uma fila de pessoas em um guichê de atendimento: uma pessoa idosa que chega é atendida antes (ou seja, não pode ser colocada no fim da fila), ao mesmo tempo que uma pessoa que entrou no final da fila pode desistir de esperar e ir embora (nesse caso, não podemos esperar a pessoa chegar na frente da fila para retirá-la de lá). * Uma outra forma de se entender a estrutura deque é como uma junção das estruturas de pilha e fila.</vt:lpstr>
      <vt:lpstr>Árvore  * A árvore é uma estrutura não-sequencial, muito útil para armazenar dados de forma hierárquica e que podem ser acessados de forma rápida. * Pode-se definir árvore como uma coleção de dados representados por nós e arranjados em níveis hierárquicos (ao invés de sequências como as estruturas vistas anteriormente). * Um exemplo de estrutura em árvore são os organogramas de empresas.</vt:lpstr>
      <vt:lpstr>Tipos de Dados Estruturados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marcos</dc:creator>
  <cp:lastModifiedBy>Vinicius Augusto Marques</cp:lastModifiedBy>
  <cp:revision>91</cp:revision>
  <dcterms:created xsi:type="dcterms:W3CDTF">2017-02-06T16:21:58Z</dcterms:created>
  <dcterms:modified xsi:type="dcterms:W3CDTF">2024-03-14T00:28:32Z</dcterms:modified>
</cp:coreProperties>
</file>