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359" r:id="rId3"/>
    <p:sldId id="361" r:id="rId4"/>
    <p:sldId id="362" r:id="rId5"/>
    <p:sldId id="363" r:id="rId6"/>
    <p:sldId id="364" r:id="rId7"/>
    <p:sldId id="365" r:id="rId8"/>
    <p:sldId id="366" r:id="rId9"/>
    <p:sldId id="368" r:id="rId10"/>
    <p:sldId id="367" r:id="rId11"/>
    <p:sldId id="369" r:id="rId12"/>
    <p:sldId id="3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0E416-4F5E-4FCA-880A-FA774C22DAA6}" v="22" dt="2024-03-27T18:14:40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Marques" userId="8921dbfb12df853b" providerId="LiveId" clId="{6EE0E416-4F5E-4FCA-880A-FA774C22DAA6}"/>
    <pc:docChg chg="undo custSel addSld delSld modSld sldOrd">
      <pc:chgData name="Vinicius Marques" userId="8921dbfb12df853b" providerId="LiveId" clId="{6EE0E416-4F5E-4FCA-880A-FA774C22DAA6}" dt="2024-03-28T11:41:19.980" v="280" actId="6549"/>
      <pc:docMkLst>
        <pc:docMk/>
      </pc:docMkLst>
      <pc:sldChg chg="modSp mod">
        <pc:chgData name="Vinicius Marques" userId="8921dbfb12df853b" providerId="LiveId" clId="{6EE0E416-4F5E-4FCA-880A-FA774C22DAA6}" dt="2024-03-27T17:39:19.614" v="26"/>
        <pc:sldMkLst>
          <pc:docMk/>
          <pc:sldMk cId="1957871556" sldId="265"/>
        </pc:sldMkLst>
        <pc:spChg chg="mod">
          <ac:chgData name="Vinicius Marques" userId="8921dbfb12df853b" providerId="LiveId" clId="{6EE0E416-4F5E-4FCA-880A-FA774C22DAA6}" dt="2024-03-27T17:39:19.614" v="26"/>
          <ac:spMkLst>
            <pc:docMk/>
            <pc:sldMk cId="1957871556" sldId="265"/>
            <ac:spMk id="5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7:18:28.501" v="13"/>
          <ac:spMkLst>
            <pc:docMk/>
            <pc:sldMk cId="1957871556" sldId="265"/>
            <ac:spMk id="6" creationId="{00000000-0000-0000-0000-000000000000}"/>
          </ac:spMkLst>
        </pc:spChg>
      </pc:sldChg>
      <pc:sldChg chg="addSp delSp modSp mod">
        <pc:chgData name="Vinicius Marques" userId="8921dbfb12df853b" providerId="LiveId" clId="{6EE0E416-4F5E-4FCA-880A-FA774C22DAA6}" dt="2024-03-27T18:05:15.275" v="145" actId="2711"/>
        <pc:sldMkLst>
          <pc:docMk/>
          <pc:sldMk cId="3652602933" sldId="359"/>
        </pc:sldMkLst>
        <pc:spChg chg="mod">
          <ac:chgData name="Vinicius Marques" userId="8921dbfb12df853b" providerId="LiveId" clId="{6EE0E416-4F5E-4FCA-880A-FA774C22DAA6}" dt="2024-03-27T18:05:15.275" v="145" actId="2711"/>
          <ac:spMkLst>
            <pc:docMk/>
            <pc:sldMk cId="3652602933" sldId="359"/>
            <ac:spMk id="2" creationId="{00000000-0000-0000-0000-000000000000}"/>
          </ac:spMkLst>
        </pc:spChg>
        <pc:spChg chg="add del mod">
          <ac:chgData name="Vinicius Marques" userId="8921dbfb12df853b" providerId="LiveId" clId="{6EE0E416-4F5E-4FCA-880A-FA774C22DAA6}" dt="2024-03-27T17:42:24.021" v="49" actId="478"/>
          <ac:spMkLst>
            <pc:docMk/>
            <pc:sldMk cId="3652602933" sldId="359"/>
            <ac:spMk id="4" creationId="{6102B834-2732-1F12-00F8-44C3D44FF6BB}"/>
          </ac:spMkLst>
        </pc:spChg>
        <pc:grpChg chg="add mod">
          <ac:chgData name="Vinicius Marques" userId="8921dbfb12df853b" providerId="LiveId" clId="{6EE0E416-4F5E-4FCA-880A-FA774C22DAA6}" dt="2024-03-27T17:40:20.957" v="36" actId="1076"/>
          <ac:grpSpMkLst>
            <pc:docMk/>
            <pc:sldMk cId="3652602933" sldId="359"/>
            <ac:grpSpMk id="6" creationId="{E88196A3-8E58-C020-74D6-0D6AF8C0D6AC}"/>
          </ac:grpSpMkLst>
        </pc:grpChg>
        <pc:graphicFrameChg chg="del">
          <ac:chgData name="Vinicius Marques" userId="8921dbfb12df853b" providerId="LiveId" clId="{6EE0E416-4F5E-4FCA-880A-FA774C22DAA6}" dt="2024-03-27T17:39:57.570" v="33" actId="478"/>
          <ac:graphicFrameMkLst>
            <pc:docMk/>
            <pc:sldMk cId="3652602933" sldId="359"/>
            <ac:graphicFrameMk id="5" creationId="{00000000-0000-0000-0000-000000000000}"/>
          </ac:graphicFrameMkLst>
        </pc:graphicFrameChg>
        <pc:picChg chg="add mod">
          <ac:chgData name="Vinicius Marques" userId="8921dbfb12df853b" providerId="LiveId" clId="{6EE0E416-4F5E-4FCA-880A-FA774C22DAA6}" dt="2024-03-27T17:40:18.845" v="35"/>
          <ac:picMkLst>
            <pc:docMk/>
            <pc:sldMk cId="3652602933" sldId="359"/>
            <ac:picMk id="7" creationId="{96BB7BAB-47E3-7932-E500-A8BD12B6A1C9}"/>
          </ac:picMkLst>
        </pc:picChg>
        <pc:picChg chg="add mod">
          <ac:chgData name="Vinicius Marques" userId="8921dbfb12df853b" providerId="LiveId" clId="{6EE0E416-4F5E-4FCA-880A-FA774C22DAA6}" dt="2024-03-27T17:40:18.845" v="35"/>
          <ac:picMkLst>
            <pc:docMk/>
            <pc:sldMk cId="3652602933" sldId="359"/>
            <ac:picMk id="8" creationId="{01A26EFF-715C-2280-7BCF-80856858D6D0}"/>
          </ac:picMkLst>
        </pc:picChg>
      </pc:sldChg>
      <pc:sldChg chg="delSp modSp add del mod">
        <pc:chgData name="Vinicius Marques" userId="8921dbfb12df853b" providerId="LiveId" clId="{6EE0E416-4F5E-4FCA-880A-FA774C22DAA6}" dt="2024-03-27T18:14:46.017" v="257" actId="47"/>
        <pc:sldMkLst>
          <pc:docMk/>
          <pc:sldMk cId="2967181816" sldId="360"/>
        </pc:sldMkLst>
        <pc:spChg chg="mod">
          <ac:chgData name="Vinicius Marques" userId="8921dbfb12df853b" providerId="LiveId" clId="{6EE0E416-4F5E-4FCA-880A-FA774C22DAA6}" dt="2024-03-27T17:42:01.828" v="45" actId="20577"/>
          <ac:spMkLst>
            <pc:docMk/>
            <pc:sldMk cId="2967181816" sldId="360"/>
            <ac:spMk id="2" creationId="{00000000-0000-0000-0000-000000000000}"/>
          </ac:spMkLst>
        </pc:spChg>
        <pc:grpChg chg="del">
          <ac:chgData name="Vinicius Marques" userId="8921dbfb12df853b" providerId="LiveId" clId="{6EE0E416-4F5E-4FCA-880A-FA774C22DAA6}" dt="2024-03-27T17:41:05.701" v="38" actId="478"/>
          <ac:grpSpMkLst>
            <pc:docMk/>
            <pc:sldMk cId="2967181816" sldId="360"/>
            <ac:grpSpMk id="6" creationId="{E88196A3-8E58-C020-74D6-0D6AF8C0D6AC}"/>
          </ac:grpSpMkLst>
        </pc:grpChg>
      </pc:sldChg>
      <pc:sldChg chg="addSp delSp modSp add mod">
        <pc:chgData name="Vinicius Marques" userId="8921dbfb12df853b" providerId="LiveId" clId="{6EE0E416-4F5E-4FCA-880A-FA774C22DAA6}" dt="2024-03-27T18:05:03.603" v="141" actId="2711"/>
        <pc:sldMkLst>
          <pc:docMk/>
          <pc:sldMk cId="2776199291" sldId="361"/>
        </pc:sldMkLst>
        <pc:spChg chg="mod">
          <ac:chgData name="Vinicius Marques" userId="8921dbfb12df853b" providerId="LiveId" clId="{6EE0E416-4F5E-4FCA-880A-FA774C22DAA6}" dt="2024-03-27T18:05:03.603" v="141" actId="2711"/>
          <ac:spMkLst>
            <pc:docMk/>
            <pc:sldMk cId="2776199291" sldId="361"/>
            <ac:spMk id="2" creationId="{00000000-0000-0000-0000-000000000000}"/>
          </ac:spMkLst>
        </pc:spChg>
        <pc:spChg chg="add del mod">
          <ac:chgData name="Vinicius Marques" userId="8921dbfb12df853b" providerId="LiveId" clId="{6EE0E416-4F5E-4FCA-880A-FA774C22DAA6}" dt="2024-03-27T17:57:46.139" v="62" actId="21"/>
          <ac:spMkLst>
            <pc:docMk/>
            <pc:sldMk cId="2776199291" sldId="361"/>
            <ac:spMk id="3" creationId="{B33F4F3A-0E31-FEF6-B86D-E82B8D847C8D}"/>
          </ac:spMkLst>
        </pc:spChg>
        <pc:spChg chg="add del mod">
          <ac:chgData name="Vinicius Marques" userId="8921dbfb12df853b" providerId="LiveId" clId="{6EE0E416-4F5E-4FCA-880A-FA774C22DAA6}" dt="2024-03-27T17:58:42.639" v="68" actId="113"/>
          <ac:spMkLst>
            <pc:docMk/>
            <pc:sldMk cId="2776199291" sldId="361"/>
            <ac:spMk id="4" creationId="{6102B834-2732-1F12-00F8-44C3D44FF6BB}"/>
          </ac:spMkLst>
        </pc:spChg>
        <pc:spChg chg="add del mod">
          <ac:chgData name="Vinicius Marques" userId="8921dbfb12df853b" providerId="LiveId" clId="{6EE0E416-4F5E-4FCA-880A-FA774C22DAA6}" dt="2024-03-27T17:57:46.139" v="62" actId="21"/>
          <ac:spMkLst>
            <pc:docMk/>
            <pc:sldMk cId="2776199291" sldId="361"/>
            <ac:spMk id="8" creationId="{5D9B1D7F-AD35-D19B-FEC2-361483373E66}"/>
          </ac:spMkLst>
        </pc:spChg>
        <pc:grpChg chg="add del mod">
          <ac:chgData name="Vinicius Marques" userId="8921dbfb12df853b" providerId="LiveId" clId="{6EE0E416-4F5E-4FCA-880A-FA774C22DAA6}" dt="2024-03-27T17:57:46.139" v="62" actId="21"/>
          <ac:grpSpMkLst>
            <pc:docMk/>
            <pc:sldMk cId="2776199291" sldId="361"/>
            <ac:grpSpMk id="5" creationId="{4981A9BE-7EB9-1F51-0916-BD9633D900C9}"/>
          </ac:grpSpMkLst>
        </pc:grpChg>
        <pc:grpChg chg="add del mod">
          <ac:chgData name="Vinicius Marques" userId="8921dbfb12df853b" providerId="LiveId" clId="{6EE0E416-4F5E-4FCA-880A-FA774C22DAA6}" dt="2024-03-27T17:59:02.683" v="71" actId="21"/>
          <ac:grpSpMkLst>
            <pc:docMk/>
            <pc:sldMk cId="2776199291" sldId="361"/>
            <ac:grpSpMk id="9" creationId="{BF444BB5-8AE1-4084-2C96-D656A9EEB4DA}"/>
          </ac:grpSpMkLst>
        </pc:grpChg>
        <pc:grpChg chg="add mod">
          <ac:chgData name="Vinicius Marques" userId="8921dbfb12df853b" providerId="LiveId" clId="{6EE0E416-4F5E-4FCA-880A-FA774C22DAA6}" dt="2024-03-27T17:59:06.918" v="72"/>
          <ac:grpSpMkLst>
            <pc:docMk/>
            <pc:sldMk cId="2776199291" sldId="361"/>
            <ac:grpSpMk id="12" creationId="{BF444BB5-8AE1-4084-2C96-D656A9EEB4DA}"/>
          </ac:grpSpMkLst>
        </pc:grpChg>
        <pc:picChg chg="mod">
          <ac:chgData name="Vinicius Marques" userId="8921dbfb12df853b" providerId="LiveId" clId="{6EE0E416-4F5E-4FCA-880A-FA774C22DAA6}" dt="2024-03-27T17:43:22.287" v="60" actId="1076"/>
          <ac:picMkLst>
            <pc:docMk/>
            <pc:sldMk cId="2776199291" sldId="361"/>
            <ac:picMk id="6" creationId="{35817CBC-D39E-E8DD-B78D-12AB51292BF5}"/>
          </ac:picMkLst>
        </pc:picChg>
        <pc:picChg chg="mod">
          <ac:chgData name="Vinicius Marques" userId="8921dbfb12df853b" providerId="LiveId" clId="{6EE0E416-4F5E-4FCA-880A-FA774C22DAA6}" dt="2024-03-27T17:43:22.287" v="60" actId="1076"/>
          <ac:picMkLst>
            <pc:docMk/>
            <pc:sldMk cId="2776199291" sldId="361"/>
            <ac:picMk id="7" creationId="{45CEBA19-173E-DCC9-3009-F36A262FE469}"/>
          </ac:picMkLst>
        </pc:picChg>
        <pc:picChg chg="add mod">
          <ac:chgData name="Vinicius Marques" userId="8921dbfb12df853b" providerId="LiveId" clId="{6EE0E416-4F5E-4FCA-880A-FA774C22DAA6}" dt="2024-03-27T17:58:52.424" v="69"/>
          <ac:picMkLst>
            <pc:docMk/>
            <pc:sldMk cId="2776199291" sldId="361"/>
            <ac:picMk id="10" creationId="{024869C9-D1DD-5BAC-160C-D9120C4A2B0D}"/>
          </ac:picMkLst>
        </pc:picChg>
        <pc:picChg chg="add mod">
          <ac:chgData name="Vinicius Marques" userId="8921dbfb12df853b" providerId="LiveId" clId="{6EE0E416-4F5E-4FCA-880A-FA774C22DAA6}" dt="2024-03-27T17:58:52.424" v="69"/>
          <ac:picMkLst>
            <pc:docMk/>
            <pc:sldMk cId="2776199291" sldId="361"/>
            <ac:picMk id="11" creationId="{1FB9231D-C47D-CFA8-0BC0-E3FFC69F229A}"/>
          </ac:picMkLst>
        </pc:picChg>
        <pc:picChg chg="mod">
          <ac:chgData name="Vinicius Marques" userId="8921dbfb12df853b" providerId="LiveId" clId="{6EE0E416-4F5E-4FCA-880A-FA774C22DAA6}" dt="2024-03-27T17:59:06.918" v="72"/>
          <ac:picMkLst>
            <pc:docMk/>
            <pc:sldMk cId="2776199291" sldId="361"/>
            <ac:picMk id="13" creationId="{024869C9-D1DD-5BAC-160C-D9120C4A2B0D}"/>
          </ac:picMkLst>
        </pc:picChg>
        <pc:picChg chg="mod">
          <ac:chgData name="Vinicius Marques" userId="8921dbfb12df853b" providerId="LiveId" clId="{6EE0E416-4F5E-4FCA-880A-FA774C22DAA6}" dt="2024-03-27T17:59:06.918" v="72"/>
          <ac:picMkLst>
            <pc:docMk/>
            <pc:sldMk cId="2776199291" sldId="361"/>
            <ac:picMk id="14" creationId="{1FB9231D-C47D-CFA8-0BC0-E3FFC69F229A}"/>
          </ac:picMkLst>
        </pc:picChg>
      </pc:sldChg>
      <pc:sldChg chg="modSp add mod">
        <pc:chgData name="Vinicius Marques" userId="8921dbfb12df853b" providerId="LiveId" clId="{6EE0E416-4F5E-4FCA-880A-FA774C22DAA6}" dt="2024-03-28T10:59:55.295" v="268" actId="20577"/>
        <pc:sldMkLst>
          <pc:docMk/>
          <pc:sldMk cId="3578072989" sldId="362"/>
        </pc:sldMkLst>
        <pc:spChg chg="mod">
          <ac:chgData name="Vinicius Marques" userId="8921dbfb12df853b" providerId="LiveId" clId="{6EE0E416-4F5E-4FCA-880A-FA774C22DAA6}" dt="2024-03-28T10:59:55.295" v="268" actId="20577"/>
          <ac:spMkLst>
            <pc:docMk/>
            <pc:sldMk cId="3578072989" sldId="362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7:59:33.428" v="78" actId="27636"/>
          <ac:spMkLst>
            <pc:docMk/>
            <pc:sldMk cId="3578072989" sldId="362"/>
            <ac:spMk id="4" creationId="{6102B834-2732-1F12-00F8-44C3D44FF6BB}"/>
          </ac:spMkLst>
        </pc:spChg>
      </pc:sldChg>
      <pc:sldChg chg="del">
        <pc:chgData name="Vinicius Marques" userId="8921dbfb12df853b" providerId="LiveId" clId="{6EE0E416-4F5E-4FCA-880A-FA774C22DAA6}" dt="2024-03-27T17:39:46.998" v="27" actId="47"/>
        <pc:sldMkLst>
          <pc:docMk/>
          <pc:sldMk cId="1713082347" sldId="363"/>
        </pc:sldMkLst>
      </pc:sldChg>
      <pc:sldChg chg="addSp modSp add mod">
        <pc:chgData name="Vinicius Marques" userId="8921dbfb12df853b" providerId="LiveId" clId="{6EE0E416-4F5E-4FCA-880A-FA774C22DAA6}" dt="2024-03-27T18:04:41.919" v="136" actId="113"/>
        <pc:sldMkLst>
          <pc:docMk/>
          <pc:sldMk cId="3449325534" sldId="363"/>
        </pc:sldMkLst>
        <pc:spChg chg="mod">
          <ac:chgData name="Vinicius Marques" userId="8921dbfb12df853b" providerId="LiveId" clId="{6EE0E416-4F5E-4FCA-880A-FA774C22DAA6}" dt="2024-03-27T18:04:41.919" v="136" actId="113"/>
          <ac:spMkLst>
            <pc:docMk/>
            <pc:sldMk cId="3449325534" sldId="363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3:21.853" v="121" actId="255"/>
          <ac:spMkLst>
            <pc:docMk/>
            <pc:sldMk cId="3449325534" sldId="363"/>
            <ac:spMk id="4" creationId="{6102B834-2732-1F12-00F8-44C3D44FF6BB}"/>
          </ac:spMkLst>
        </pc:spChg>
        <pc:grpChg chg="add mod">
          <ac:chgData name="Vinicius Marques" userId="8921dbfb12df853b" providerId="LiveId" clId="{6EE0E416-4F5E-4FCA-880A-FA774C22DAA6}" dt="2024-03-27T18:03:08.445" v="120" actId="1076"/>
          <ac:grpSpMkLst>
            <pc:docMk/>
            <pc:sldMk cId="3449325534" sldId="363"/>
            <ac:grpSpMk id="3" creationId="{F71EDF19-B49A-47A4-3D8D-4F942675C216}"/>
          </ac:grpSpMkLst>
        </pc:grpChg>
        <pc:picChg chg="add mod">
          <ac:chgData name="Vinicius Marques" userId="8921dbfb12df853b" providerId="LiveId" clId="{6EE0E416-4F5E-4FCA-880A-FA774C22DAA6}" dt="2024-03-27T18:00:24.777" v="89"/>
          <ac:picMkLst>
            <pc:docMk/>
            <pc:sldMk cId="3449325534" sldId="363"/>
            <ac:picMk id="5" creationId="{F1340594-6481-2DE2-8BD0-8094B47D870E}"/>
          </ac:picMkLst>
        </pc:picChg>
        <pc:picChg chg="add mod">
          <ac:chgData name="Vinicius Marques" userId="8921dbfb12df853b" providerId="LiveId" clId="{6EE0E416-4F5E-4FCA-880A-FA774C22DAA6}" dt="2024-03-27T18:00:24.777" v="89"/>
          <ac:picMkLst>
            <pc:docMk/>
            <pc:sldMk cId="3449325534" sldId="363"/>
            <ac:picMk id="6" creationId="{59276DD0-DB1A-E52F-6838-D590F5C6AB93}"/>
          </ac:picMkLst>
        </pc:picChg>
      </pc:sldChg>
      <pc:sldChg chg="modSp add mod">
        <pc:chgData name="Vinicius Marques" userId="8921dbfb12df853b" providerId="LiveId" clId="{6EE0E416-4F5E-4FCA-880A-FA774C22DAA6}" dt="2024-03-28T11:41:13.916" v="278" actId="20577"/>
        <pc:sldMkLst>
          <pc:docMk/>
          <pc:sldMk cId="166583133" sldId="364"/>
        </pc:sldMkLst>
        <pc:spChg chg="mod">
          <ac:chgData name="Vinicius Marques" userId="8921dbfb12df853b" providerId="LiveId" clId="{6EE0E416-4F5E-4FCA-880A-FA774C22DAA6}" dt="2024-03-28T11:41:13.916" v="278" actId="20577"/>
          <ac:spMkLst>
            <pc:docMk/>
            <pc:sldMk cId="166583133" sldId="364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3:36.662" v="122" actId="255"/>
          <ac:spMkLst>
            <pc:docMk/>
            <pc:sldMk cId="166583133" sldId="364"/>
            <ac:spMk id="4" creationId="{6102B834-2732-1F12-00F8-44C3D44FF6BB}"/>
          </ac:spMkLst>
        </pc:spChg>
      </pc:sldChg>
      <pc:sldChg chg="del">
        <pc:chgData name="Vinicius Marques" userId="8921dbfb12df853b" providerId="LiveId" clId="{6EE0E416-4F5E-4FCA-880A-FA774C22DAA6}" dt="2024-03-27T17:39:47.463" v="28" actId="47"/>
        <pc:sldMkLst>
          <pc:docMk/>
          <pc:sldMk cId="1110164060" sldId="364"/>
        </pc:sldMkLst>
      </pc:sldChg>
      <pc:sldChg chg="del">
        <pc:chgData name="Vinicius Marques" userId="8921dbfb12df853b" providerId="LiveId" clId="{6EE0E416-4F5E-4FCA-880A-FA774C22DAA6}" dt="2024-03-27T17:39:47.918" v="29" actId="47"/>
        <pc:sldMkLst>
          <pc:docMk/>
          <pc:sldMk cId="98410161" sldId="365"/>
        </pc:sldMkLst>
      </pc:sldChg>
      <pc:sldChg chg="addSp modSp add mod">
        <pc:chgData name="Vinicius Marques" userId="8921dbfb12df853b" providerId="LiveId" clId="{6EE0E416-4F5E-4FCA-880A-FA774C22DAA6}" dt="2024-03-28T11:41:19.980" v="280" actId="6549"/>
        <pc:sldMkLst>
          <pc:docMk/>
          <pc:sldMk cId="148458813" sldId="365"/>
        </pc:sldMkLst>
        <pc:spChg chg="mod">
          <ac:chgData name="Vinicius Marques" userId="8921dbfb12df853b" providerId="LiveId" clId="{6EE0E416-4F5E-4FCA-880A-FA774C22DAA6}" dt="2024-03-28T11:41:19.980" v="280" actId="6549"/>
          <ac:spMkLst>
            <pc:docMk/>
            <pc:sldMk cId="148458813" sldId="365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5:31.531" v="146" actId="12"/>
          <ac:spMkLst>
            <pc:docMk/>
            <pc:sldMk cId="148458813" sldId="365"/>
            <ac:spMk id="4" creationId="{6102B834-2732-1F12-00F8-44C3D44FF6BB}"/>
          </ac:spMkLst>
        </pc:spChg>
        <pc:grpChg chg="add mod">
          <ac:chgData name="Vinicius Marques" userId="8921dbfb12df853b" providerId="LiveId" clId="{6EE0E416-4F5E-4FCA-880A-FA774C22DAA6}" dt="2024-03-27T18:03:48.500" v="125" actId="1076"/>
          <ac:grpSpMkLst>
            <pc:docMk/>
            <pc:sldMk cId="148458813" sldId="365"/>
            <ac:grpSpMk id="3" creationId="{28D974EB-0481-699D-D4F1-86698513E760}"/>
          </ac:grpSpMkLst>
        </pc:grpChg>
        <pc:picChg chg="add mod">
          <ac:chgData name="Vinicius Marques" userId="8921dbfb12df853b" providerId="LiveId" clId="{6EE0E416-4F5E-4FCA-880A-FA774C22DAA6}" dt="2024-03-27T18:03:46.965" v="124"/>
          <ac:picMkLst>
            <pc:docMk/>
            <pc:sldMk cId="148458813" sldId="365"/>
            <ac:picMk id="5" creationId="{7A8E76AA-97B3-EBE0-A26A-06B2FAD33D18}"/>
          </ac:picMkLst>
        </pc:picChg>
        <pc:picChg chg="add mod">
          <ac:chgData name="Vinicius Marques" userId="8921dbfb12df853b" providerId="LiveId" clId="{6EE0E416-4F5E-4FCA-880A-FA774C22DAA6}" dt="2024-03-27T18:03:46.965" v="124"/>
          <ac:picMkLst>
            <pc:docMk/>
            <pc:sldMk cId="148458813" sldId="365"/>
            <ac:picMk id="6" creationId="{BAD211BF-B17A-4D29-E283-08127B6D182A}"/>
          </ac:picMkLst>
        </pc:picChg>
      </pc:sldChg>
      <pc:sldChg chg="del">
        <pc:chgData name="Vinicius Marques" userId="8921dbfb12df853b" providerId="LiveId" clId="{6EE0E416-4F5E-4FCA-880A-FA774C22DAA6}" dt="2024-03-27T17:39:48.281" v="30" actId="47"/>
        <pc:sldMkLst>
          <pc:docMk/>
          <pc:sldMk cId="242638291" sldId="366"/>
        </pc:sldMkLst>
      </pc:sldChg>
      <pc:sldChg chg="delSp modSp add mod">
        <pc:chgData name="Vinicius Marques" userId="8921dbfb12df853b" providerId="LiveId" clId="{6EE0E416-4F5E-4FCA-880A-FA774C22DAA6}" dt="2024-03-27T18:06:37.856" v="158" actId="122"/>
        <pc:sldMkLst>
          <pc:docMk/>
          <pc:sldMk cId="3370456884" sldId="366"/>
        </pc:sldMkLst>
        <pc:spChg chg="mod">
          <ac:chgData name="Vinicius Marques" userId="8921dbfb12df853b" providerId="LiveId" clId="{6EE0E416-4F5E-4FCA-880A-FA774C22DAA6}" dt="2024-03-27T18:06:37.856" v="158" actId="122"/>
          <ac:spMkLst>
            <pc:docMk/>
            <pc:sldMk cId="3370456884" sldId="366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6:34.102" v="157" actId="255"/>
          <ac:spMkLst>
            <pc:docMk/>
            <pc:sldMk cId="3370456884" sldId="366"/>
            <ac:spMk id="4" creationId="{6102B834-2732-1F12-00F8-44C3D44FF6BB}"/>
          </ac:spMkLst>
        </pc:spChg>
        <pc:grpChg chg="del">
          <ac:chgData name="Vinicius Marques" userId="8921dbfb12df853b" providerId="LiveId" clId="{6EE0E416-4F5E-4FCA-880A-FA774C22DAA6}" dt="2024-03-27T18:05:43.251" v="148" actId="478"/>
          <ac:grpSpMkLst>
            <pc:docMk/>
            <pc:sldMk cId="3370456884" sldId="366"/>
            <ac:grpSpMk id="3" creationId="{28D974EB-0481-699D-D4F1-86698513E760}"/>
          </ac:grpSpMkLst>
        </pc:grpChg>
      </pc:sldChg>
      <pc:sldChg chg="del">
        <pc:chgData name="Vinicius Marques" userId="8921dbfb12df853b" providerId="LiveId" clId="{6EE0E416-4F5E-4FCA-880A-FA774C22DAA6}" dt="2024-03-27T17:39:48.708" v="31" actId="47"/>
        <pc:sldMkLst>
          <pc:docMk/>
          <pc:sldMk cId="1648192270" sldId="367"/>
        </pc:sldMkLst>
      </pc:sldChg>
      <pc:sldChg chg="modSp add mod">
        <pc:chgData name="Vinicius Marques" userId="8921dbfb12df853b" providerId="LiveId" clId="{6EE0E416-4F5E-4FCA-880A-FA774C22DAA6}" dt="2024-03-27T18:09:47.059" v="197" actId="20577"/>
        <pc:sldMkLst>
          <pc:docMk/>
          <pc:sldMk cId="3823049862" sldId="367"/>
        </pc:sldMkLst>
        <pc:spChg chg="mod">
          <ac:chgData name="Vinicius Marques" userId="8921dbfb12df853b" providerId="LiveId" clId="{6EE0E416-4F5E-4FCA-880A-FA774C22DAA6}" dt="2024-03-27T18:09:47.059" v="197" actId="20577"/>
          <ac:spMkLst>
            <pc:docMk/>
            <pc:sldMk cId="3823049862" sldId="367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9:13.844" v="192" actId="255"/>
          <ac:spMkLst>
            <pc:docMk/>
            <pc:sldMk cId="3823049862" sldId="367"/>
            <ac:spMk id="4" creationId="{6102B834-2732-1F12-00F8-44C3D44FF6BB}"/>
          </ac:spMkLst>
        </pc:spChg>
      </pc:sldChg>
      <pc:sldChg chg="modSp add mod ord">
        <pc:chgData name="Vinicius Marques" userId="8921dbfb12df853b" providerId="LiveId" clId="{6EE0E416-4F5E-4FCA-880A-FA774C22DAA6}" dt="2024-03-27T18:08:47.259" v="184" actId="20577"/>
        <pc:sldMkLst>
          <pc:docMk/>
          <pc:sldMk cId="3978689022" sldId="368"/>
        </pc:sldMkLst>
        <pc:spChg chg="mod">
          <ac:chgData name="Vinicius Marques" userId="8921dbfb12df853b" providerId="LiveId" clId="{6EE0E416-4F5E-4FCA-880A-FA774C22DAA6}" dt="2024-03-27T18:08:40.571" v="181" actId="20577"/>
          <ac:spMkLst>
            <pc:docMk/>
            <pc:sldMk cId="3978689022" sldId="368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08:47.259" v="184" actId="20577"/>
          <ac:spMkLst>
            <pc:docMk/>
            <pc:sldMk cId="3978689022" sldId="368"/>
            <ac:spMk id="4" creationId="{6102B834-2732-1F12-00F8-44C3D44FF6BB}"/>
          </ac:spMkLst>
        </pc:spChg>
      </pc:sldChg>
      <pc:sldChg chg="addSp delSp modSp add mod">
        <pc:chgData name="Vinicius Marques" userId="8921dbfb12df853b" providerId="LiveId" clId="{6EE0E416-4F5E-4FCA-880A-FA774C22DAA6}" dt="2024-03-27T18:14:35.952" v="255" actId="22"/>
        <pc:sldMkLst>
          <pc:docMk/>
          <pc:sldMk cId="1795484017" sldId="369"/>
        </pc:sldMkLst>
        <pc:spChg chg="mod">
          <ac:chgData name="Vinicius Marques" userId="8921dbfb12df853b" providerId="LiveId" clId="{6EE0E416-4F5E-4FCA-880A-FA774C22DAA6}" dt="2024-03-27T18:09:35.114" v="195" actId="20577"/>
          <ac:spMkLst>
            <pc:docMk/>
            <pc:sldMk cId="1795484017" sldId="369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14:16.068" v="253" actId="12"/>
          <ac:spMkLst>
            <pc:docMk/>
            <pc:sldMk cId="1795484017" sldId="369"/>
            <ac:spMk id="4" creationId="{6102B834-2732-1F12-00F8-44C3D44FF6BB}"/>
          </ac:spMkLst>
        </pc:spChg>
        <pc:spChg chg="add del">
          <ac:chgData name="Vinicius Marques" userId="8921dbfb12df853b" providerId="LiveId" clId="{6EE0E416-4F5E-4FCA-880A-FA774C22DAA6}" dt="2024-03-27T18:14:35.952" v="255" actId="22"/>
          <ac:spMkLst>
            <pc:docMk/>
            <pc:sldMk cId="1795484017" sldId="369"/>
            <ac:spMk id="5" creationId="{D3AB8A9B-3DAC-B6D2-7DB0-A855F2E62983}"/>
          </ac:spMkLst>
        </pc:spChg>
      </pc:sldChg>
      <pc:sldChg chg="modSp add mod">
        <pc:chgData name="Vinicius Marques" userId="8921dbfb12df853b" providerId="LiveId" clId="{6EE0E416-4F5E-4FCA-880A-FA774C22DAA6}" dt="2024-03-27T18:15:21.206" v="264" actId="255"/>
        <pc:sldMkLst>
          <pc:docMk/>
          <pc:sldMk cId="1578005307" sldId="370"/>
        </pc:sldMkLst>
        <pc:spChg chg="mod">
          <ac:chgData name="Vinicius Marques" userId="8921dbfb12df853b" providerId="LiveId" clId="{6EE0E416-4F5E-4FCA-880A-FA774C22DAA6}" dt="2024-03-27T18:15:02.019" v="262" actId="255"/>
          <ac:spMkLst>
            <pc:docMk/>
            <pc:sldMk cId="1578005307" sldId="370"/>
            <ac:spMk id="2" creationId="{00000000-0000-0000-0000-000000000000}"/>
          </ac:spMkLst>
        </pc:spChg>
        <pc:spChg chg="mod">
          <ac:chgData name="Vinicius Marques" userId="8921dbfb12df853b" providerId="LiveId" clId="{6EE0E416-4F5E-4FCA-880A-FA774C22DAA6}" dt="2024-03-27T18:15:21.206" v="264" actId="255"/>
          <ac:spMkLst>
            <pc:docMk/>
            <pc:sldMk cId="1578005307" sldId="370"/>
            <ac:spMk id="4" creationId="{6102B834-2732-1F12-00F8-44C3D44FF6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B451-61C2-4F40-8ABE-BF109263A5C0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B51D4-8A0F-4428-BF40-EBA3F6C260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5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5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3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8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Espaço Reservado para Imagem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9" name="Texto de Instrução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pt-BR" sz="1200" b="1" i="1" noProof="0" dirty="0">
                <a:latin typeface="Arial" pitchFamily="34" charset="0"/>
                <a:cs typeface="Arial" pitchFamily="34" charset="0"/>
              </a:rPr>
              <a:t>ANOTAÇÃO:</a:t>
            </a:r>
          </a:p>
          <a:p>
            <a:pPr rtl="0"/>
            <a:r>
              <a:rPr lang="pt-BR" sz="1200" i="1" noProof="0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</p:txBody>
      </p:sp>
    </p:spTree>
    <p:extLst>
      <p:ext uri="{BB962C8B-B14F-4D97-AF65-F5344CB8AC3E}">
        <p14:creationId xmlns:p14="http://schemas.microsoft.com/office/powerpoint/2010/main" val="26680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68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7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0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4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8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91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60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7DAC-F75A-4EC6-89F1-E6D91D10A62A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8BB0-EF96-4339-BFDC-F76F3E28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2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4250465" y="2305113"/>
            <a:ext cx="5734050" cy="1352488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pt-BR" sz="2800" b="1" dirty="0"/>
              <a:t>INTRODUÇÃO A Estrutura De Dados II</a:t>
            </a:r>
            <a:br>
              <a:rPr lang="pt-BR" sz="2800" b="1" dirty="0"/>
            </a:br>
            <a:br>
              <a:rPr lang="pt-BR" sz="2400" b="1" dirty="0"/>
            </a:br>
            <a:endParaRPr lang="pt-BR" sz="4000" b="1" dirty="0"/>
          </a:p>
        </p:txBody>
      </p:sp>
      <p:sp>
        <p:nvSpPr>
          <p:cNvPr id="5" name="Subtítulo 6"/>
          <p:cNvSpPr txBox="1">
            <a:spLocks/>
          </p:cNvSpPr>
          <p:nvPr/>
        </p:nvSpPr>
        <p:spPr>
          <a:xfrm>
            <a:off x="4179408" y="4372404"/>
            <a:ext cx="5734050" cy="95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Disciplina: </a:t>
            </a:r>
            <a:r>
              <a:rPr lang="pt-BR" b="1" i="0" dirty="0">
                <a:solidFill>
                  <a:srgbClr val="0A0A0A"/>
                </a:solidFill>
                <a:effectLst/>
                <a:latin typeface="DM Sans" panose="020F0502020204030204" pitchFamily="2" charset="0"/>
              </a:rPr>
              <a:t>Estrutura De Dados II</a:t>
            </a:r>
            <a:endParaRPr lang="pt-BR" b="1" dirty="0"/>
          </a:p>
          <a:p>
            <a:r>
              <a:rPr lang="pt-BR" b="1" dirty="0"/>
              <a:t>Profs. Vinícius Augusto Marques</a:t>
            </a:r>
          </a:p>
          <a:p>
            <a:r>
              <a:rPr lang="pt-BR" b="1" dirty="0"/>
              <a:t>Email: vinicius.estruturadedados@gmail.com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7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ctr">
              <a:lnSpc>
                <a:spcPct val="110000"/>
              </a:lnSpc>
              <a:spcAft>
                <a:spcPts val="865"/>
              </a:spcAft>
            </a:pPr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Dados (3)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7675" indent="0">
              <a:lnSpc>
                <a:spcPct val="103000"/>
              </a:lnSpc>
              <a:spcAft>
                <a:spcPts val="110"/>
              </a:spcAft>
              <a:buNone/>
            </a:pPr>
            <a:r>
              <a:rPr lang="pt-BR" sz="22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Endereço</a:t>
            </a:r>
            <a:endParaRPr lang="pt-BR" sz="22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Logradouro (praça, rua,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Bairro 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Cidade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</a:t>
            </a:r>
          </a:p>
          <a:p>
            <a:pPr marL="800100" lvl="1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1800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País</a:t>
            </a:r>
          </a:p>
        </p:txBody>
      </p:sp>
    </p:spTree>
    <p:extLst>
      <p:ext uri="{BB962C8B-B14F-4D97-AF65-F5344CB8AC3E}">
        <p14:creationId xmlns:p14="http://schemas.microsoft.com/office/powerpoint/2010/main" val="382304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ctr">
              <a:lnSpc>
                <a:spcPct val="110000"/>
              </a:lnSpc>
              <a:spcAft>
                <a:spcPts val="865"/>
              </a:spcAft>
            </a:pPr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Dados (4)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3000"/>
              </a:lnSpc>
              <a:spcAft>
                <a:spcPts val="20"/>
              </a:spcAft>
            </a:pPr>
            <a:r>
              <a:rPr lang="pt-BR" sz="2000" b="1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Podemos também definir o domínio de um tipo de dado usando apenas </a:t>
            </a:r>
            <a:r>
              <a:rPr lang="pt-BR" sz="2000" b="1" i="1" kern="100" dirty="0">
                <a:solidFill>
                  <a:srgbClr val="CC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comportamento</a:t>
            </a:r>
            <a:endParaRPr lang="pt-BR" sz="20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 impõe uma estrutura interna fixa</a:t>
            </a:r>
          </a:p>
          <a:p>
            <a:pPr marL="342900" lvl="0" indent="-342900" fontAlgn="base">
              <a:lnSpc>
                <a:spcPct val="100000"/>
              </a:lnSpc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 operações para criar valores de um determinado tipo</a:t>
            </a:r>
          </a:p>
          <a:p>
            <a:pPr marL="342900" lvl="0" indent="-342900" fontAlgn="base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o tipo somente em termos de operações</a:t>
            </a:r>
          </a:p>
          <a:p>
            <a:pPr marL="342900" lvl="0" indent="-34290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Ex. frações</a:t>
            </a: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CRIA_FRACAO (N, D)</a:t>
            </a:r>
            <a:endParaRPr lang="pt-BR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VALOR_FRACAO = CRIA_FRACAO (N, D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None/>
            </a:pPr>
            <a:r>
              <a:rPr lang="pt-BR" sz="20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Ex. endereço</a:t>
            </a:r>
            <a:endParaRPr lang="pt-BR" sz="2000" kern="100" dirty="0">
              <a:solidFill>
                <a:srgbClr val="0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VALOR_ENDERECO = CRIA_ENDERECO ()</a:t>
            </a:r>
            <a:endParaRPr lang="pt-BR" sz="2000" kern="100" dirty="0">
              <a:solidFill>
                <a:srgbClr val="000000"/>
              </a:solidFill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800100" lvl="1" indent="-342900" fontAlgn="base">
              <a:lnSpc>
                <a:spcPct val="100000"/>
              </a:lnSpc>
              <a:spcBef>
                <a:spcPts val="0"/>
              </a:spcBef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MODIFICA_LOGRADOURO (VALOR_ENDERECO, “Av. Fernando Ferrari”)</a:t>
            </a:r>
            <a:endParaRPr lang="pt-BR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8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ctr">
              <a:lnSpc>
                <a:spcPct val="110000"/>
              </a:lnSpc>
              <a:spcAft>
                <a:spcPts val="865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Exercício</a:t>
            </a:r>
            <a:endParaRPr lang="pt-BR" sz="2800" kern="100" dirty="0">
              <a:solidFill>
                <a:srgbClr val="33339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9725" indent="-349250">
              <a:lnSpc>
                <a:spcPct val="103000"/>
              </a:lnSpc>
              <a:spcAft>
                <a:spcPts val="205"/>
              </a:spcAft>
            </a:pPr>
            <a:r>
              <a:rPr lang="pt-BR" sz="20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Defina os seguintes tipos de dados usando as duas abordagens apresentadas anteriormente (estrutura e comportamento)</a:t>
            </a:r>
            <a:endParaRPr lang="pt-BR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3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ponto (coordenadas plano bidimensional)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41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reta 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polinômio (grau 2)</a:t>
            </a:r>
          </a:p>
        </p:txBody>
      </p:sp>
    </p:spTree>
    <p:extLst>
      <p:ext uri="{BB962C8B-B14F-4D97-AF65-F5344CB8AC3E}">
        <p14:creationId xmlns:p14="http://schemas.microsoft.com/office/powerpoint/2010/main" val="157800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 de um Computador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" name="Group 3934">
            <a:extLst>
              <a:ext uri="{FF2B5EF4-FFF2-40B4-BE49-F238E27FC236}">
                <a16:creationId xmlns:a16="http://schemas.microsoft.com/office/drawing/2014/main" id="{E88196A3-8E58-C020-74D6-0D6AF8C0D6AC}"/>
              </a:ext>
            </a:extLst>
          </p:cNvPr>
          <p:cNvGrpSpPr/>
          <p:nvPr/>
        </p:nvGrpSpPr>
        <p:grpSpPr>
          <a:xfrm>
            <a:off x="2076451" y="2189163"/>
            <a:ext cx="7275068" cy="3278249"/>
            <a:chOff x="-2539" y="-2539"/>
            <a:chExt cx="7275576" cy="3278631"/>
          </a:xfrm>
        </p:grpSpPr>
        <p:pic>
          <p:nvPicPr>
            <p:cNvPr id="7" name="Picture 4547">
              <a:extLst>
                <a:ext uri="{FF2B5EF4-FFF2-40B4-BE49-F238E27FC236}">
                  <a16:creationId xmlns:a16="http://schemas.microsoft.com/office/drawing/2014/main" id="{96BB7BAB-47E3-7932-E500-A8BD12B6A1C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539" y="-2539"/>
              <a:ext cx="7275576" cy="1947672"/>
            </a:xfrm>
            <a:prstGeom prst="rect">
              <a:avLst/>
            </a:prstGeom>
          </p:spPr>
        </p:pic>
        <p:pic>
          <p:nvPicPr>
            <p:cNvPr id="8" name="Picture 4548">
              <a:extLst>
                <a:ext uri="{FF2B5EF4-FFF2-40B4-BE49-F238E27FC236}">
                  <a16:creationId xmlns:a16="http://schemas.microsoft.com/office/drawing/2014/main" id="{01A26EFF-715C-2280-7BCF-80856858D6D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2539" y="1941068"/>
              <a:ext cx="7275576" cy="1335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60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190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Armazenamento de Dados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385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Organização da 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memória: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33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Bits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Menor unidade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595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 0 ou 1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115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66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de 8 bits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33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Célula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Sequência de bits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635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unidade de endereçamento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385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Palavras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385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Sequência de bytes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115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 conforme arquitetura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  <p:grpSp>
        <p:nvGrpSpPr>
          <p:cNvPr id="12" name="Group 3991">
            <a:extLst>
              <a:ext uri="{FF2B5EF4-FFF2-40B4-BE49-F238E27FC236}">
                <a16:creationId xmlns:a16="http://schemas.microsoft.com/office/drawing/2014/main" id="{BF444BB5-8AE1-4084-2C96-D656A9EEB4DA}"/>
              </a:ext>
            </a:extLst>
          </p:cNvPr>
          <p:cNvGrpSpPr/>
          <p:nvPr/>
        </p:nvGrpSpPr>
        <p:grpSpPr>
          <a:xfrm>
            <a:off x="6433022" y="1690688"/>
            <a:ext cx="4537963" cy="4390007"/>
            <a:chOff x="-3046" y="-3047"/>
            <a:chExt cx="4538472" cy="4390135"/>
          </a:xfrm>
        </p:grpSpPr>
        <p:pic>
          <p:nvPicPr>
            <p:cNvPr id="13" name="Picture 4549">
              <a:extLst>
                <a:ext uri="{FF2B5EF4-FFF2-40B4-BE49-F238E27FC236}">
                  <a16:creationId xmlns:a16="http://schemas.microsoft.com/office/drawing/2014/main" id="{024869C9-D1DD-5BAC-160C-D9120C4A2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046" y="-3047"/>
              <a:ext cx="4538472" cy="2304288"/>
            </a:xfrm>
            <a:prstGeom prst="rect">
              <a:avLst/>
            </a:prstGeom>
          </p:spPr>
        </p:pic>
        <p:pic>
          <p:nvPicPr>
            <p:cNvPr id="14" name="Picture 4550">
              <a:extLst>
                <a:ext uri="{FF2B5EF4-FFF2-40B4-BE49-F238E27FC236}">
                  <a16:creationId xmlns:a16="http://schemas.microsoft.com/office/drawing/2014/main" id="{1FB9231D-C47D-CFA8-0BC0-E3FFC69F229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046" y="2299208"/>
              <a:ext cx="4538472" cy="2087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1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Armazenamento de Dados (2)</a:t>
            </a:r>
            <a:endParaRPr lang="pt-BR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20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Espaço de memória finito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70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Ex., espaço de 1 byte (8 bits), podemos representar apenas 2^8 (=256) valores distintos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20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Podemos representar texto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41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Associando valores aos caracteres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73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Ex., A(65) e B (66)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20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Representar um programa na memória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46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Programas são executados em </a:t>
            </a:r>
            <a:r>
              <a:rPr lang="pt-BR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 de máquina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Programas executáveis são sequencias de instruções (códigos numéricos)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11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10110000 01100001 (MOV AL, 61h)</a:t>
            </a:r>
            <a:endParaRPr lang="pt-BR" sz="11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0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Compilação de Programas</a:t>
            </a:r>
            <a:endParaRPr lang="pt-BR" sz="2800" dirty="0">
              <a:latin typeface="Calibri (Corpo)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3000"/>
              </a:lnSpc>
              <a:spcAft>
                <a:spcPts val="5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Compilação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“tradução” de código fonte (</a:t>
            </a:r>
            <a:r>
              <a:rPr lang="pt-BR" sz="20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para linguagem de máquina (M).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8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Compilador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(Cm), escrito em M: lê o programa </a:t>
            </a:r>
            <a:r>
              <a:rPr lang="pt-BR" sz="20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traduz cada instrução para M, escrevendo o programa objeto (</a:t>
            </a:r>
            <a:r>
              <a:rPr lang="pt-BR" sz="20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pt-BR" dirty="0"/>
          </a:p>
        </p:txBody>
      </p:sp>
      <p:grpSp>
        <p:nvGrpSpPr>
          <p:cNvPr id="3" name="Group 4321">
            <a:extLst>
              <a:ext uri="{FF2B5EF4-FFF2-40B4-BE49-F238E27FC236}">
                <a16:creationId xmlns:a16="http://schemas.microsoft.com/office/drawing/2014/main" id="{F71EDF19-B49A-47A4-3D8D-4F942675C216}"/>
              </a:ext>
            </a:extLst>
          </p:cNvPr>
          <p:cNvGrpSpPr/>
          <p:nvPr/>
        </p:nvGrpSpPr>
        <p:grpSpPr>
          <a:xfrm>
            <a:off x="2815646" y="3429000"/>
            <a:ext cx="7421374" cy="3556762"/>
            <a:chOff x="-3555" y="-3555"/>
            <a:chExt cx="7421881" cy="3557015"/>
          </a:xfrm>
        </p:grpSpPr>
        <p:pic>
          <p:nvPicPr>
            <p:cNvPr id="5" name="Picture 4551">
              <a:extLst>
                <a:ext uri="{FF2B5EF4-FFF2-40B4-BE49-F238E27FC236}">
                  <a16:creationId xmlns:a16="http://schemas.microsoft.com/office/drawing/2014/main" id="{F1340594-6481-2DE2-8BD0-8094B47D870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3555" y="-3555"/>
              <a:ext cx="7421881" cy="295656"/>
            </a:xfrm>
            <a:prstGeom prst="rect">
              <a:avLst/>
            </a:prstGeom>
          </p:spPr>
        </p:pic>
        <p:pic>
          <p:nvPicPr>
            <p:cNvPr id="6" name="Picture 4552">
              <a:extLst>
                <a:ext uri="{FF2B5EF4-FFF2-40B4-BE49-F238E27FC236}">
                  <a16:creationId xmlns:a16="http://schemas.microsoft.com/office/drawing/2014/main" id="{59276DD0-DB1A-E52F-6838-D590F5C6AB9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555" y="289052"/>
              <a:ext cx="7421881" cy="3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93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Ciclo de Desenvolvimento</a:t>
            </a:r>
            <a:endParaRPr lang="pt-BR" sz="2800" dirty="0">
              <a:latin typeface="Calibri (Corpo)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3000"/>
              </a:lnSpc>
              <a:spcAft>
                <a:spcPts val="5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Programas em C geralmente são divididos em vários arquivos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 arquivo pode ser compilado separadamente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5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gerar um executável, precisamos reunir os códigos dos arquivos separados (juntamente com as bibliotecas usadas) : </a:t>
            </a:r>
            <a:r>
              <a:rPr lang="pt-BR" sz="2000" b="1" i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Ligador</a:t>
            </a:r>
            <a:endParaRPr lang="pt-BR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5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Bibliotecas: permitem que funções de interesse geral sejam usadas por vários programas</a:t>
            </a:r>
          </a:p>
          <a:p>
            <a:pPr marL="342900" lvl="0" indent="-342900" fontAlgn="base">
              <a:lnSpc>
                <a:spcPct val="98000"/>
              </a:lnSpc>
              <a:spcAft>
                <a:spcPts val="80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pt-BR" sz="20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ligador</a:t>
            </a:r>
            <a:r>
              <a:rPr lang="pt-BR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pode ser usado automaticamente pelo compilador (biblioteca padrão), ou deve ser explicitamente acionado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8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Ciclo de Desenvolvimento (2)</a:t>
            </a:r>
            <a:endParaRPr lang="pt-BR" sz="2800" dirty="0">
              <a:latin typeface="Calibri (Corpo)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3" name="Group 4235">
            <a:extLst>
              <a:ext uri="{FF2B5EF4-FFF2-40B4-BE49-F238E27FC236}">
                <a16:creationId xmlns:a16="http://schemas.microsoft.com/office/drawing/2014/main" id="{28D974EB-0481-699D-D4F1-86698513E760}"/>
              </a:ext>
            </a:extLst>
          </p:cNvPr>
          <p:cNvGrpSpPr/>
          <p:nvPr/>
        </p:nvGrpSpPr>
        <p:grpSpPr>
          <a:xfrm>
            <a:off x="2288387" y="2837974"/>
            <a:ext cx="7878955" cy="2326639"/>
            <a:chOff x="-4571" y="-1523"/>
            <a:chExt cx="7879081" cy="2326639"/>
          </a:xfrm>
        </p:grpSpPr>
        <p:pic>
          <p:nvPicPr>
            <p:cNvPr id="5" name="Picture 4553">
              <a:extLst>
                <a:ext uri="{FF2B5EF4-FFF2-40B4-BE49-F238E27FC236}">
                  <a16:creationId xmlns:a16="http://schemas.microsoft.com/office/drawing/2014/main" id="{7A8E76AA-97B3-EBE0-A26A-06B2FAD33D1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4571" y="-1523"/>
              <a:ext cx="7879081" cy="862584"/>
            </a:xfrm>
            <a:prstGeom prst="rect">
              <a:avLst/>
            </a:prstGeom>
          </p:spPr>
        </p:pic>
        <p:pic>
          <p:nvPicPr>
            <p:cNvPr id="6" name="Picture 4554">
              <a:extLst>
                <a:ext uri="{FF2B5EF4-FFF2-40B4-BE49-F238E27FC236}">
                  <a16:creationId xmlns:a16="http://schemas.microsoft.com/office/drawing/2014/main" id="{BAD211BF-B17A-4D29-E283-08127B6D182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4571" y="859028"/>
              <a:ext cx="7879081" cy="1466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5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ctr">
              <a:lnSpc>
                <a:spcPct val="110000"/>
              </a:lnSpc>
              <a:spcAft>
                <a:spcPts val="865"/>
              </a:spcAft>
            </a:pPr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20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Definição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41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Conjunto de valores (domínio)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41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Possíveis operações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25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Ex.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pt-BR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24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Domínio (conjunto dos números inteiros)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255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 (soma, subtração, multiplicação, etc.)– Ex.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endParaRPr lang="pt-BR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fontAlgn="base">
              <a:lnSpc>
                <a:spcPct val="103000"/>
              </a:lnSpc>
              <a:spcAft>
                <a:spcPts val="34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Domínio (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true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false)</a:t>
            </a:r>
          </a:p>
          <a:p>
            <a:pPr marL="342900" lvl="0" indent="-342900" fontAlgn="base">
              <a:lnSpc>
                <a:spcPct val="103000"/>
              </a:lnSpc>
              <a:spcAft>
                <a:spcPts val="11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 (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45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ctr">
              <a:lnSpc>
                <a:spcPct val="110000"/>
              </a:lnSpc>
              <a:spcAft>
                <a:spcPts val="865"/>
              </a:spcAft>
            </a:pPr>
            <a:r>
              <a:rPr lang="pt-BR" sz="2800" kern="100" dirty="0">
                <a:solidFill>
                  <a:srgbClr val="3333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Dados (2)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02B834-2732-1F12-00F8-44C3D44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fontAlgn="base">
              <a:lnSpc>
                <a:spcPct val="103000"/>
              </a:lnSpc>
              <a:spcAft>
                <a:spcPts val="115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estruturados de dados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1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Alguns tipos de dados possuem organização, estrutura interna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1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–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Ex. fração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Sinal (+, -)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Numerador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2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Denominador (diferente de zero)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260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Operações (soma, subtração, normalização, </a:t>
            </a:r>
            <a:r>
              <a:rPr lang="pt-BR" sz="22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pt-BR" sz="22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0" indent="0" fontAlgn="base">
              <a:lnSpc>
                <a:spcPct val="107000"/>
              </a:lnSpc>
              <a:spcAft>
                <a:spcPts val="2600"/>
              </a:spcAft>
              <a:buClr>
                <a:srgbClr val="000000"/>
              </a:buClr>
              <a:buSzPts val="2200"/>
              <a:buNone/>
            </a:pPr>
            <a:endParaRPr lang="pt-BR" sz="22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8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502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(Corpo)</vt:lpstr>
      <vt:lpstr>Calibri Light</vt:lpstr>
      <vt:lpstr>Courier New</vt:lpstr>
      <vt:lpstr>DM Sans</vt:lpstr>
      <vt:lpstr>Verdana</vt:lpstr>
      <vt:lpstr>Tema do Office</vt:lpstr>
      <vt:lpstr>INTRODUÇÃO A Estrutura De Dados II  </vt:lpstr>
      <vt:lpstr>Modelo de um Computador</vt:lpstr>
      <vt:lpstr>Armazenamento de Dados</vt:lpstr>
      <vt:lpstr>Armazenamento de Dados (2)</vt:lpstr>
      <vt:lpstr>Compilação de Programas</vt:lpstr>
      <vt:lpstr>Ciclo de Desenvolvimento</vt:lpstr>
      <vt:lpstr>Ciclo de Desenvolvimento (2)</vt:lpstr>
      <vt:lpstr>Tipos de Dados</vt:lpstr>
      <vt:lpstr>Tipos de Dados (2)</vt:lpstr>
      <vt:lpstr>Tipos de Dados (3)</vt:lpstr>
      <vt:lpstr>Tipos de Dados (4)</vt:lpstr>
      <vt:lpstr>Exercício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marcos</dc:creator>
  <cp:lastModifiedBy>Vinicius Marques</cp:lastModifiedBy>
  <cp:revision>91</cp:revision>
  <dcterms:created xsi:type="dcterms:W3CDTF">2017-02-06T16:21:58Z</dcterms:created>
  <dcterms:modified xsi:type="dcterms:W3CDTF">2024-03-28T11:41:21Z</dcterms:modified>
</cp:coreProperties>
</file>