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ton Mátyás" initials="MM" lastIdx="1" clrIdx="0">
    <p:extLst>
      <p:ext uri="{19B8F6BF-5375-455C-9EA6-DF929625EA0E}">
        <p15:presenceInfo xmlns:p15="http://schemas.microsoft.com/office/powerpoint/2012/main" userId="S-1-5-21-844462657-1063585395-733957918-20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66433-E1AA-4ACD-9161-1F5ADE30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95AD5D-7BDF-4CDB-868E-B9BEFDD8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EAA2C2-7F40-46F5-93E3-EBF67332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B0770E-1ED4-4110-8875-8A101F74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95445D-5181-4E75-A7EB-37279689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6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FD726-8184-44B6-851B-ECCD5881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E7B6D-687B-44C0-B3CD-1F45ACE32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A1ED93-F710-4AEE-A6A3-DCDA3B3E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5E85C9-91BE-4EF7-9964-0C62920F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9AD643-EF3D-40A7-BC9E-AE4D272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8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3D1A183-4B58-4CB2-92CD-E4FFB578F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6FD5E6-99B8-49FC-912A-490038E6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51188F-24C2-4E3F-AF28-A431F046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10666D-266C-41D9-9F32-285F4BCD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F55F6C-37AB-447E-AE7E-BF049F90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4535D9-740F-4C52-885C-06CC108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B88465-F59A-49C7-B26F-CC1426D0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BD3F90-E8F3-4C48-808C-2E086117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4B2183-EDD6-4484-8071-10CF066E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7EC30-4215-4DC2-A0B2-3BDCC5A1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12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4CB512-9A0F-477A-93A4-2EB65CF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146AAC-ECB7-411E-8D91-DBA110D8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227634-0DFE-4FF0-9FAA-8632F3CF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DAB81B-6CFD-4B69-B0CF-558B36F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886477-7AF8-4494-B1CB-916C3ECF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2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A2356-DDAC-4E5A-A74C-8A71AE2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7753ED-3E37-4861-A0FD-B5ED214B8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B39BBD-BC6A-42D5-B64C-CC4080086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234874C-D621-4EE5-B743-3680B816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9DE3E6-5FB2-4922-91B8-6A83BBA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84C4246-604B-4A28-93F7-E6294FB9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D3A12C-9E39-4CFF-8368-F3B4A12B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454925-6B37-4A20-95A4-2B1EF398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DD7C76-CAE4-4CF8-B7AF-C1D4B0783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D9DE55-22E2-43D9-9196-FC11FE154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A9071C0-C2E0-422D-81EB-FA09B1E92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021E1FE-6366-4696-83F0-0F7535A7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FCC3F75-8A67-43A5-AE22-AE10BB96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2C0B89-5618-4E42-960D-C2930FC5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22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66906-AA76-4CD7-8742-1202612B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EA7A5DC-3657-4855-B147-D9528104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6C525E-2C91-44E8-8AA0-CF91D0E3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4C9A01-91A9-4DB8-BF0F-E4857066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2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D978EF9-B148-4ED1-97EA-E325A1A5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95E6CEC-25B4-43C6-BEC7-00727908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F4FE1D7-3CA7-4B31-84D3-DE6A5F14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9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7ED009-440E-445A-A966-6498199C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4C2D2-3956-43B8-8847-AC5B0E6D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2209F5E-CC84-42DF-84EE-21D0480D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8CCAF2-D383-4E25-9598-9B4CE16B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CCA006-5B9E-490C-9799-7D4140CE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959771-F7B6-44EA-AB4A-0434171F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0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934E82-030A-4049-A6E6-AB02191E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86C2D3D-09BF-49B6-811E-2AD1964FC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84A6CB-658C-409B-A011-BEAAD58F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CFB783-F4E9-48AE-A6F6-E331F062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B87C4C-4753-4C31-BED4-BBE662BC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7D6FC0-10CA-404E-A0F4-16352898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3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608250D-9155-48A5-B22A-D68C728A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539F47-97CF-40D7-9DF3-76A6A28B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20A6D7-F47C-4975-A34D-A7D3F5104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801B-013B-4433-8592-825DB502E9C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CB3A7B-3AE6-422E-8021-6E2AB11A0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FA4B17-D3BA-4804-98C1-D1FBE7C9F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DECF-044F-4767-9F14-BAA61F33E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39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7C8D97-DE90-4C7B-ACBB-9784BC521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FD8100"/>
          </a:solidFill>
        </p:spPr>
        <p:txBody>
          <a:bodyPr/>
          <a:lstStyle/>
          <a:p>
            <a:r>
              <a:rPr lang="hu-HU" dirty="0"/>
              <a:t>Orbán Viktor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D13E4-CB40-4056-BA0E-6556CA681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Oláh Balázs</a:t>
            </a:r>
          </a:p>
          <a:p>
            <a:r>
              <a:rPr lang="hu-HU" dirty="0"/>
              <a:t>Szeri Martin</a:t>
            </a:r>
          </a:p>
          <a:p>
            <a:r>
              <a:rPr lang="hu-HU" dirty="0"/>
              <a:t>Márton Mátyás</a:t>
            </a:r>
          </a:p>
        </p:txBody>
      </p:sp>
    </p:spTree>
    <p:extLst>
      <p:ext uri="{BB962C8B-B14F-4D97-AF65-F5344CB8AC3E}">
        <p14:creationId xmlns:p14="http://schemas.microsoft.com/office/powerpoint/2010/main" val="382784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5E972FE0-5FE2-4F2E-9A00-74833C7B976D}"/>
              </a:ext>
            </a:extLst>
          </p:cNvPr>
          <p:cNvGrpSpPr/>
          <p:nvPr/>
        </p:nvGrpSpPr>
        <p:grpSpPr>
          <a:xfrm>
            <a:off x="1706743" y="656838"/>
            <a:ext cx="8778513" cy="5544324"/>
            <a:chOff x="1192633" y="0"/>
            <a:chExt cx="8778513" cy="5544324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861BED2B-10B2-43ED-8082-E8DBEBD9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633" y="0"/>
              <a:ext cx="8773749" cy="5544324"/>
            </a:xfrm>
            <a:prstGeom prst="rect">
              <a:avLst/>
            </a:prstGeom>
          </p:spPr>
        </p:pic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E39C7C0F-028D-4348-87A7-8706A8E1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013" b="99359" l="3254" r="99783">
                          <a14:foregroundMark x1="7158" y1="12821" x2="19523" y2="16346"/>
                          <a14:foregroundMark x1="19523" y1="16346" x2="10846" y2="37500"/>
                          <a14:foregroundMark x1="10846" y1="37500" x2="21692" y2="37821"/>
                          <a14:foregroundMark x1="21692" y1="37821" x2="46204" y2="27885"/>
                          <a14:foregroundMark x1="46204" y1="27885" x2="22993" y2="67308"/>
                          <a14:foregroundMark x1="22993" y1="67308" x2="77223" y2="26282"/>
                          <a14:foregroundMark x1="77223" y1="26282" x2="62256" y2="81090"/>
                          <a14:foregroundMark x1="62256" y1="81090" x2="78308" y2="64744"/>
                          <a14:foregroundMark x1="78308" y1="64744" x2="91106" y2="42308"/>
                          <a14:foregroundMark x1="99132" y1="7692" x2="22777" y2="11859"/>
                          <a14:foregroundMark x1="22777" y1="11859" x2="12148" y2="21474"/>
                          <a14:foregroundMark x1="12148" y1="21474" x2="5423" y2="80128"/>
                          <a14:foregroundMark x1="5423" y1="80128" x2="7809" y2="98077"/>
                          <a14:foregroundMark x1="7809" y1="98077" x2="32538" y2="99038"/>
                          <a14:foregroundMark x1="32538" y1="99038" x2="88286" y2="92628"/>
                          <a14:foregroundMark x1="88286" y1="92628" x2="95445" y2="77564"/>
                          <a14:foregroundMark x1="95445" y1="77564" x2="92625" y2="12821"/>
                          <a14:foregroundMark x1="92408" y1="13462" x2="73102" y2="26603"/>
                          <a14:foregroundMark x1="73102" y1="26603" x2="95228" y2="8333"/>
                          <a14:foregroundMark x1="95228" y1="8333" x2="76139" y2="25000"/>
                          <a14:foregroundMark x1="76139" y1="25000" x2="73319" y2="25641"/>
                          <a14:foregroundMark x1="14967" y1="81090" x2="95662" y2="97115"/>
                          <a14:foregroundMark x1="95662" y1="97115" x2="96963" y2="97115"/>
                          <a14:foregroundMark x1="96746" y1="28205" x2="99783" y2="29808"/>
                          <a14:foregroundMark x1="35792" y1="17949" x2="67462" y2="20833"/>
                          <a14:foregroundMark x1="67462" y1="20833" x2="80694" y2="19551"/>
                          <a14:foregroundMark x1="36443" y1="16346" x2="31236" y2="30449"/>
                          <a14:foregroundMark x1="31236" y1="30449" x2="31236" y2="30449"/>
                          <a14:foregroundMark x1="26898" y1="13141" x2="32972" y2="18269"/>
                          <a14:foregroundMark x1="7158" y1="9936" x2="3688" y2="75641"/>
                          <a14:foregroundMark x1="3688" y1="75641" x2="4121" y2="99679"/>
                          <a14:foregroundMark x1="9544" y1="18590" x2="11497" y2="35256"/>
                          <a14:foregroundMark x1="11497" y1="35256" x2="11714" y2="35577"/>
                          <a14:foregroundMark x1="3905" y1="9936" x2="3254" y2="32692"/>
                          <a14:foregroundMark x1="96746" y1="78205" x2="99783" y2="778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08" y="2572109"/>
              <a:ext cx="4391638" cy="297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14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D21AF85-0BA3-45F3-AC81-CA49ED353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866"/>
            <a:ext cx="5976000" cy="283598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198425E-ADD2-4A4E-B2B0-E4074E1D1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693"/>
            <a:ext cx="5976000" cy="284020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307CAC7-8493-44A9-874F-0C7C086D1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0" y="83084"/>
            <a:ext cx="5976000" cy="285876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7F75449-F727-401B-852A-FB82B205D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0" y="3429000"/>
            <a:ext cx="5976000" cy="2858898"/>
          </a:xfrm>
          <a:prstGeom prst="rect">
            <a:avLst/>
          </a:prstGeom>
        </p:spPr>
      </p:pic>
      <p:sp>
        <p:nvSpPr>
          <p:cNvPr id="2" name="Nyíl: lefelé mutató 1">
            <a:extLst>
              <a:ext uri="{FF2B5EF4-FFF2-40B4-BE49-F238E27FC236}">
                <a16:creationId xmlns:a16="http://schemas.microsoft.com/office/drawing/2014/main" id="{C3EC4034-C378-4EC7-BDD5-C28B38D2711C}"/>
              </a:ext>
            </a:extLst>
          </p:cNvPr>
          <p:cNvSpPr/>
          <p:nvPr/>
        </p:nvSpPr>
        <p:spPr>
          <a:xfrm>
            <a:off x="2101515" y="2402305"/>
            <a:ext cx="794085" cy="1335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03D785DA-080F-4CD4-A779-9E108B89187A}"/>
              </a:ext>
            </a:extLst>
          </p:cNvPr>
          <p:cNvSpPr/>
          <p:nvPr/>
        </p:nvSpPr>
        <p:spPr>
          <a:xfrm>
            <a:off x="8899357" y="2402305"/>
            <a:ext cx="794085" cy="1335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46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FC8939E-0709-4BEB-B595-B0DE625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6" y="4451684"/>
            <a:ext cx="11760386" cy="157613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8E0A3B5-BDE1-4CAC-B1D5-5E986D52C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6" y="1663713"/>
            <a:ext cx="10911710" cy="14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D1A8640-8C31-4589-B58E-672A42BB4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2" y="441539"/>
            <a:ext cx="5506218" cy="53252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6F570C4-4517-4A73-B553-E0AF957EE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39" y="911133"/>
            <a:ext cx="563006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9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10AC944-7F9E-4716-8F32-12890070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0" y="228600"/>
            <a:ext cx="6257924" cy="32004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DA939F7-2044-49A9-8513-E1DD147A8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42" y="3429000"/>
            <a:ext cx="6357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A782D2E-F68A-4EAE-9A2B-4A1297A5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71"/>
            <a:ext cx="3556000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CE1C147-6A12-4935-B8B0-661FA36C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15" y="0"/>
            <a:ext cx="3692769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B0C14B2-0D90-477C-8C73-0DF43538F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669" y="0"/>
            <a:ext cx="3717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494C46A-2FC0-4F0E-8C80-33B209B638B7}"/>
              </a:ext>
            </a:extLst>
          </p:cNvPr>
          <p:cNvSpPr/>
          <p:nvPr/>
        </p:nvSpPr>
        <p:spPr>
          <a:xfrm>
            <a:off x="3242975" y="3244334"/>
            <a:ext cx="5706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https://github.com/startbootstrap/startbootstrap-personal</a:t>
            </a:r>
          </a:p>
        </p:txBody>
      </p:sp>
    </p:spTree>
    <p:extLst>
      <p:ext uri="{BB962C8B-B14F-4D97-AF65-F5344CB8AC3E}">
        <p14:creationId xmlns:p14="http://schemas.microsoft.com/office/powerpoint/2010/main" val="27938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Szélesvásznú</PresentationFormat>
  <Paragraphs>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Orbán Viktor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Orbán Viktor</dc:title>
  <dc:creator>Márton Mátyás</dc:creator>
  <cp:lastModifiedBy>Márton Mátyás</cp:lastModifiedBy>
  <cp:revision>8</cp:revision>
  <dcterms:created xsi:type="dcterms:W3CDTF">2024-04-16T10:17:50Z</dcterms:created>
  <dcterms:modified xsi:type="dcterms:W3CDTF">2024-04-22T11:16:06Z</dcterms:modified>
</cp:coreProperties>
</file>