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6873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107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370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7265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7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76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001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876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793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67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082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FF67-B023-4E5A-8521-0513102FFEA2}" type="datetimeFigureOut">
              <a:rPr lang="es-VE" smtClean="0"/>
              <a:t>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82D8-07D7-488F-8881-63312D1FAB70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1248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8 CuadroTexto"/>
          <p:cNvSpPr txBox="1"/>
          <p:nvPr/>
        </p:nvSpPr>
        <p:spPr bwMode="auto">
          <a:xfrm>
            <a:off x="1241046" y="1806744"/>
            <a:ext cx="8883194" cy="7078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La Integral Doble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2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16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08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6" y="2888024"/>
            <a:ext cx="3576783" cy="2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23" y="487229"/>
            <a:ext cx="7336268" cy="59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9" y="305688"/>
            <a:ext cx="8032561" cy="31703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51" y="3476062"/>
            <a:ext cx="2980115" cy="30582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93" y="2225983"/>
            <a:ext cx="3126621" cy="41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1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09" y="469631"/>
            <a:ext cx="9310768" cy="56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7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19" y="711388"/>
            <a:ext cx="9283227" cy="466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98" y="404650"/>
            <a:ext cx="7883553" cy="58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88" y="821410"/>
            <a:ext cx="9010086" cy="52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4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42" y="416598"/>
            <a:ext cx="8446254" cy="6304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8859866" y="2798790"/>
                <a:ext cx="19992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866" y="2798790"/>
                <a:ext cx="1999280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8731614" y="3790472"/>
                <a:ext cx="2360711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614" y="3790472"/>
                <a:ext cx="2360711" cy="7693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8731614" y="3075789"/>
                <a:ext cx="277755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614" y="3075789"/>
                <a:ext cx="2777555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8694548" y="2429458"/>
            <a:ext cx="27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Completando cuadrados</a:t>
            </a:r>
            <a:endParaRPr lang="es-VE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6369803" y="2758698"/>
            <a:ext cx="2092272" cy="1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2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37" y="373734"/>
            <a:ext cx="7801218" cy="58339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/>
              <p:cNvSpPr txBox="1"/>
              <p:nvPr/>
            </p:nvSpPr>
            <p:spPr>
              <a:xfrm>
                <a:off x="7748203" y="3021009"/>
                <a:ext cx="2309248" cy="870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s-VE" dirty="0"/>
              </a:p>
              <a:p>
                <a:endParaRPr lang="es-VE" dirty="0"/>
              </a:p>
            </p:txBody>
          </p:sp>
        </mc:Choice>
        <mc:Fallback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03" y="3021009"/>
                <a:ext cx="2309248" cy="8707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7748203" y="3612900"/>
                <a:ext cx="3018903" cy="6860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03" y="3612900"/>
                <a:ext cx="3018903" cy="6860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7748203" y="4455500"/>
                <a:ext cx="3013774" cy="78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03" y="4455500"/>
                <a:ext cx="3013774" cy="7805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7748203" y="5392550"/>
                <a:ext cx="246048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03" y="5392550"/>
                <a:ext cx="2460481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/>
          <p:cNvCxnSpPr/>
          <p:nvPr/>
        </p:nvCxnSpPr>
        <p:spPr>
          <a:xfrm>
            <a:off x="5114441" y="3378631"/>
            <a:ext cx="244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03" y="3733216"/>
            <a:ext cx="2361393" cy="1965700"/>
          </a:xfrm>
          <a:prstGeom prst="rect">
            <a:avLst/>
          </a:prstGeom>
        </p:spPr>
      </p:pic>
      <p:cxnSp>
        <p:nvCxnSpPr>
          <p:cNvPr id="23" name="Conector recto de flecha 22"/>
          <p:cNvCxnSpPr/>
          <p:nvPr/>
        </p:nvCxnSpPr>
        <p:spPr>
          <a:xfrm>
            <a:off x="2386739" y="4347165"/>
            <a:ext cx="71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9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86" y="893654"/>
            <a:ext cx="10229365" cy="42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2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4" y="429836"/>
            <a:ext cx="7870314" cy="59533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66" y="998638"/>
            <a:ext cx="2975676" cy="53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8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8441" y="365125"/>
            <a:ext cx="10516892" cy="1006017"/>
          </a:xfrm>
        </p:spPr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Integral Doble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1" y="1504709"/>
            <a:ext cx="7895221" cy="11919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665" y="1371142"/>
            <a:ext cx="2674197" cy="29713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65" y="2830272"/>
            <a:ext cx="7921397" cy="109941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41" y="3929683"/>
            <a:ext cx="2717877" cy="279003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414" y="4952255"/>
            <a:ext cx="4144135" cy="96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759"/>
            <a:ext cx="4896173" cy="13812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26" y="3065006"/>
            <a:ext cx="3210410" cy="18872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337" y="1372516"/>
            <a:ext cx="4430021" cy="88285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16716"/>
            <a:ext cx="4409358" cy="31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6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3" y="776772"/>
            <a:ext cx="4905156" cy="7420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30" y="1627322"/>
            <a:ext cx="4774309" cy="37442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65" y="776772"/>
            <a:ext cx="5275386" cy="742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321" y="1797561"/>
            <a:ext cx="4976685" cy="17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77" y="607245"/>
            <a:ext cx="5950538" cy="31278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6" y="3719593"/>
            <a:ext cx="5851678" cy="26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Respuestas</a:t>
            </a:r>
            <a:endParaRPr lang="es-VE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7520"/>
            <a:ext cx="3966275" cy="512030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81" y="1290675"/>
            <a:ext cx="5138334" cy="5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6" y="956050"/>
            <a:ext cx="5140026" cy="44528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44" y="956050"/>
            <a:ext cx="4805753" cy="36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5" y="417809"/>
            <a:ext cx="8549661" cy="34257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637" y="3825363"/>
            <a:ext cx="3071138" cy="27953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94" y="3837508"/>
            <a:ext cx="3048888" cy="27832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86" y="4018441"/>
            <a:ext cx="2869591" cy="7085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5955" y="3989237"/>
            <a:ext cx="2538344" cy="7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6" y="246519"/>
            <a:ext cx="7210022" cy="63136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655" y="1006986"/>
            <a:ext cx="3695591" cy="41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67" y="769668"/>
            <a:ext cx="9777073" cy="45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2" y="609277"/>
            <a:ext cx="8774059" cy="53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54" y="307866"/>
            <a:ext cx="8827819" cy="60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035" y="1010618"/>
            <a:ext cx="4331615" cy="4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6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07" y="535418"/>
            <a:ext cx="8921858" cy="55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2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</Words>
  <Application>Microsoft Office PowerPoint</Application>
  <PresentationFormat>Panorámica</PresentationFormat>
  <Paragraphs>22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Definición de Integral Doble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Propuestos</vt:lpstr>
      <vt:lpstr>Presentación de PowerPoint</vt:lpstr>
      <vt:lpstr>Presentación de PowerPoint</vt:lpstr>
      <vt:lpstr>Respuestas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24</cp:revision>
  <dcterms:created xsi:type="dcterms:W3CDTF">2021-08-08T00:34:59Z</dcterms:created>
  <dcterms:modified xsi:type="dcterms:W3CDTF">2021-08-08T15:32:49Z</dcterms:modified>
</cp:coreProperties>
</file>