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292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8980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147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90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75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310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727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9097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365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118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590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D74E-6090-49EA-9896-F3BBB92F3C3B}" type="datetimeFigureOut">
              <a:rPr lang="es-VE" smtClean="0"/>
              <a:t>9/8/2021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19AA-21AF-4BAE-B906-FCA791D05FE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092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8 CuadroTexto"/>
          <p:cNvSpPr txBox="1"/>
          <p:nvPr/>
        </p:nvSpPr>
        <p:spPr bwMode="auto">
          <a:xfrm>
            <a:off x="1241046" y="1806744"/>
            <a:ext cx="8883194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b="1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Integrales Doble en Coordenadas Polares</a:t>
            </a:r>
            <a:endParaRPr lang="es-E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" name="9 Conector recto"/>
          <p:cNvCxnSpPr/>
          <p:nvPr/>
        </p:nvCxnSpPr>
        <p:spPr>
          <a:xfrm flipV="1">
            <a:off x="710257" y="1281134"/>
            <a:ext cx="10355533" cy="179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0 CuadroTexto"/>
          <p:cNvSpPr txBox="1">
            <a:spLocks noChangeArrowheads="1"/>
          </p:cNvSpPr>
          <p:nvPr/>
        </p:nvSpPr>
        <p:spPr bwMode="auto">
          <a:xfrm>
            <a:off x="1779268" y="152852"/>
            <a:ext cx="6861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Departamento de Matemática y Física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Curso: </a:t>
            </a: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Matemática III</a:t>
            </a:r>
          </a:p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Código: 0826301</a:t>
            </a:r>
            <a:endParaRPr lang="es-VE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Admisión UNET (@admisionUNE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713"/>
            <a:ext cx="984293" cy="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 rot="10800000" flipV="1">
            <a:off x="0" y="6457568"/>
            <a:ext cx="12192000" cy="286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s-VE" sz="1200" b="1" dirty="0"/>
              <a:t>Universidad </a:t>
            </a:r>
            <a:r>
              <a:rPr lang="es-VE" sz="1200" b="1" dirty="0" smtClean="0"/>
              <a:t>Nacional Experimental del Táchira, </a:t>
            </a:r>
            <a:r>
              <a:rPr lang="es-VE" sz="1200" b="1" dirty="0"/>
              <a:t>San  </a:t>
            </a:r>
            <a:r>
              <a:rPr lang="es-VE" sz="1200" b="1" dirty="0" smtClean="0"/>
              <a:t>Cristóbal </a:t>
            </a:r>
            <a:endParaRPr lang="es-VE" sz="1200" b="1" dirty="0"/>
          </a:p>
        </p:txBody>
      </p:sp>
      <p:sp>
        <p:nvSpPr>
          <p:cNvPr id="9" name="9 CuadroTexto"/>
          <p:cNvSpPr txBox="1"/>
          <p:nvPr/>
        </p:nvSpPr>
        <p:spPr bwMode="auto">
          <a:xfrm>
            <a:off x="5682643" y="4268292"/>
            <a:ext cx="5383147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s-ES" sz="2800" dirty="0" smtClean="0">
                <a:latin typeface="+mj-lt"/>
              </a:rPr>
              <a:t> Arelis Díaz</a:t>
            </a:r>
            <a:endParaRPr lang="es-ES" sz="2800" dirty="0">
              <a:latin typeface="+mj-lt"/>
            </a:endParaRPr>
          </a:p>
          <a:p>
            <a:pPr algn="just">
              <a:defRPr/>
            </a:pPr>
            <a:endParaRPr lang="es-ES" sz="160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Celular: </a:t>
            </a:r>
            <a:r>
              <a:rPr lang="es-VE" sz="1600" b="0" dirty="0" smtClean="0">
                <a:latin typeface="+mj-lt"/>
              </a:rPr>
              <a:t>04269129844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Email: </a:t>
            </a:r>
            <a:r>
              <a:rPr lang="es-VE" sz="1600" b="0" dirty="0" smtClean="0">
                <a:latin typeface="+mj-lt"/>
              </a:rPr>
              <a:t>jdiaz@unet.edu.ve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endParaRPr lang="es-VE" b="0" dirty="0">
              <a:latin typeface="+mj-lt"/>
            </a:endParaRPr>
          </a:p>
          <a:p>
            <a:pPr algn="r">
              <a:defRPr/>
            </a:pPr>
            <a:r>
              <a:rPr lang="es-VE" dirty="0" smtClean="0">
                <a:latin typeface="+mj-lt"/>
              </a:rPr>
              <a:t>09 </a:t>
            </a:r>
            <a:r>
              <a:rPr lang="es-VE" b="0" dirty="0" smtClean="0">
                <a:latin typeface="+mj-lt"/>
              </a:rPr>
              <a:t>de agosto del 2021</a:t>
            </a:r>
            <a:endParaRPr lang="es-VE" b="0" dirty="0">
              <a:latin typeface="+mj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46" y="2888024"/>
            <a:ext cx="3576783" cy="2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8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74" y="1261658"/>
            <a:ext cx="9329987" cy="32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4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7" y="584818"/>
            <a:ext cx="9147229" cy="40099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015" y="2546653"/>
            <a:ext cx="3269768" cy="40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20" y="707852"/>
            <a:ext cx="5251493" cy="49723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839" y="707852"/>
            <a:ext cx="5917451" cy="32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70" y="780403"/>
            <a:ext cx="7740354" cy="51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3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08" y="707998"/>
            <a:ext cx="6320484" cy="50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9" y="499578"/>
            <a:ext cx="6043274" cy="20731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69" y="1536147"/>
            <a:ext cx="5148585" cy="472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8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Coordenadas polares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" dirty="0" smtClean="0"/>
                  <a:t>Existe la siguiente relación entre las  coordenadas polares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dirty="0" smtClean="0"/>
                  <a:t>  de un punto </a:t>
                </a:r>
                <a14:m>
                  <m:oMath xmlns:m="http://schemas.openxmlformats.org/officeDocument/2006/math">
                    <m:r>
                      <a:rPr lang="es-V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VE" dirty="0" smtClean="0"/>
                  <a:t> sus coordenadas rectangulares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dirty="0" smtClean="0"/>
                  <a:t>: </a:t>
                </a:r>
              </a:p>
              <a:p>
                <a:pPr marL="0" indent="0">
                  <a:buNone/>
                </a:pPr>
                <a:endParaRPr lang="es-VE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s-ES" b="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sen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s-VE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b="0" dirty="0" smtClean="0"/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VE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068" y="2991644"/>
            <a:ext cx="2266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1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10" y="471165"/>
            <a:ext cx="9434352" cy="59378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21" y="2325229"/>
            <a:ext cx="4381453" cy="46446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72" y="5726985"/>
            <a:ext cx="4457916" cy="6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0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1" y="660292"/>
            <a:ext cx="7994553" cy="18659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12" y="2293748"/>
            <a:ext cx="3549112" cy="358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2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76" y="570046"/>
            <a:ext cx="7445905" cy="22971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76" y="4519047"/>
            <a:ext cx="9321968" cy="104484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68" y="1661427"/>
            <a:ext cx="3908576" cy="26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07" y="610818"/>
            <a:ext cx="7352810" cy="574476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98" y="2360108"/>
            <a:ext cx="3553229" cy="399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2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03" y="522826"/>
            <a:ext cx="7418603" cy="5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62" y="841913"/>
            <a:ext cx="7664154" cy="50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1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8" y="677728"/>
            <a:ext cx="7242367" cy="54286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4897464" y="4435530"/>
                <a:ext cx="2123851" cy="52091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64" y="4435530"/>
                <a:ext cx="2123851" cy="520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de flecha 6"/>
          <p:cNvCxnSpPr/>
          <p:nvPr/>
        </p:nvCxnSpPr>
        <p:spPr>
          <a:xfrm>
            <a:off x="4014061" y="4695986"/>
            <a:ext cx="883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859" y="1661680"/>
            <a:ext cx="3708523" cy="32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28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70</Words>
  <Application>Microsoft Office PowerPoint</Application>
  <PresentationFormat>Panorámica</PresentationFormat>
  <Paragraphs>19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Tema de Office</vt:lpstr>
      <vt:lpstr>Presentación de PowerPoint</vt:lpstr>
      <vt:lpstr>Coordenadas polares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andres joxen555</dc:creator>
  <cp:lastModifiedBy>jose andres joxen555</cp:lastModifiedBy>
  <cp:revision>15</cp:revision>
  <dcterms:created xsi:type="dcterms:W3CDTF">2021-08-09T14:18:21Z</dcterms:created>
  <dcterms:modified xsi:type="dcterms:W3CDTF">2021-08-09T17:30:35Z</dcterms:modified>
</cp:coreProperties>
</file>