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C6E2-67A1-4C68-8A02-6C968E0ABB60}" type="datetimeFigureOut">
              <a:rPr lang="es-VE" smtClean="0"/>
              <a:t>14/8/2021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F240-F7B6-424E-8F49-2BB4E6D0DA4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9455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C6E2-67A1-4C68-8A02-6C968E0ABB60}" type="datetimeFigureOut">
              <a:rPr lang="es-VE" smtClean="0"/>
              <a:t>14/8/2021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F240-F7B6-424E-8F49-2BB4E6D0DA4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8447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C6E2-67A1-4C68-8A02-6C968E0ABB60}" type="datetimeFigureOut">
              <a:rPr lang="es-VE" smtClean="0"/>
              <a:t>14/8/2021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F240-F7B6-424E-8F49-2BB4E6D0DA4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3549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C6E2-67A1-4C68-8A02-6C968E0ABB60}" type="datetimeFigureOut">
              <a:rPr lang="es-VE" smtClean="0"/>
              <a:t>14/8/2021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F240-F7B6-424E-8F49-2BB4E6D0DA4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6942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C6E2-67A1-4C68-8A02-6C968E0ABB60}" type="datetimeFigureOut">
              <a:rPr lang="es-VE" smtClean="0"/>
              <a:t>14/8/2021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F240-F7B6-424E-8F49-2BB4E6D0DA4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56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C6E2-67A1-4C68-8A02-6C968E0ABB60}" type="datetimeFigureOut">
              <a:rPr lang="es-VE" smtClean="0"/>
              <a:t>14/8/2021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F240-F7B6-424E-8F49-2BB4E6D0DA4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2242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C6E2-67A1-4C68-8A02-6C968E0ABB60}" type="datetimeFigureOut">
              <a:rPr lang="es-VE" smtClean="0"/>
              <a:t>14/8/2021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F240-F7B6-424E-8F49-2BB4E6D0DA4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4838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C6E2-67A1-4C68-8A02-6C968E0ABB60}" type="datetimeFigureOut">
              <a:rPr lang="es-VE" smtClean="0"/>
              <a:t>14/8/2021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F240-F7B6-424E-8F49-2BB4E6D0DA4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5232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C6E2-67A1-4C68-8A02-6C968E0ABB60}" type="datetimeFigureOut">
              <a:rPr lang="es-VE" smtClean="0"/>
              <a:t>14/8/2021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F240-F7B6-424E-8F49-2BB4E6D0DA4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4639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C6E2-67A1-4C68-8A02-6C968E0ABB60}" type="datetimeFigureOut">
              <a:rPr lang="es-VE" smtClean="0"/>
              <a:t>14/8/2021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F240-F7B6-424E-8F49-2BB4E6D0DA4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6628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C6E2-67A1-4C68-8A02-6C968E0ABB60}" type="datetimeFigureOut">
              <a:rPr lang="es-VE" smtClean="0"/>
              <a:t>14/8/2021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FF240-F7B6-424E-8F49-2BB4E6D0DA4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2841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BC6E2-67A1-4C68-8A02-6C968E0ABB60}" type="datetimeFigureOut">
              <a:rPr lang="es-VE" smtClean="0"/>
              <a:t>14/8/2021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FF240-F7B6-424E-8F49-2BB4E6D0DA4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6277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8 CuadroTexto"/>
          <p:cNvSpPr txBox="1"/>
          <p:nvPr/>
        </p:nvSpPr>
        <p:spPr bwMode="auto">
          <a:xfrm>
            <a:off x="1241046" y="1806744"/>
            <a:ext cx="8883194" cy="70788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000" b="1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Integrales Triples</a:t>
            </a:r>
            <a:endParaRPr lang="es-ES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5" name="9 Conector recto"/>
          <p:cNvCxnSpPr/>
          <p:nvPr/>
        </p:nvCxnSpPr>
        <p:spPr>
          <a:xfrm flipV="1">
            <a:off x="710257" y="1281134"/>
            <a:ext cx="10355533" cy="17929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0 CuadroTexto"/>
          <p:cNvSpPr txBox="1">
            <a:spLocks noChangeArrowheads="1"/>
          </p:cNvSpPr>
          <p:nvPr/>
        </p:nvSpPr>
        <p:spPr bwMode="auto">
          <a:xfrm>
            <a:off x="1779268" y="152852"/>
            <a:ext cx="6861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Departamento de Matemática y Física</a:t>
            </a:r>
            <a:endParaRPr lang="es-ES" sz="16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Curso: </a:t>
            </a:r>
            <a:r>
              <a:rPr lang="es-ES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Matemática III</a:t>
            </a:r>
          </a:p>
          <a:p>
            <a:pPr>
              <a:defRPr/>
            </a:pPr>
            <a:r>
              <a:rPr lang="es-ES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Código: 0826301</a:t>
            </a:r>
            <a:endParaRPr lang="es-VE" sz="16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4" descr="Admisión UNET (@admisionUNET) |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3713"/>
            <a:ext cx="984293" cy="98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 rot="10800000" flipV="1">
            <a:off x="0" y="6457568"/>
            <a:ext cx="12192000" cy="286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s-VE" sz="1200" b="1" dirty="0"/>
              <a:t>Universidad </a:t>
            </a:r>
            <a:r>
              <a:rPr lang="es-VE" sz="1200" b="1" dirty="0" smtClean="0"/>
              <a:t>Nacional Experimental del Táchira, </a:t>
            </a:r>
            <a:r>
              <a:rPr lang="es-VE" sz="1200" b="1" dirty="0"/>
              <a:t>San  </a:t>
            </a:r>
            <a:r>
              <a:rPr lang="es-VE" sz="1200" b="1" dirty="0" smtClean="0"/>
              <a:t>Cristóbal </a:t>
            </a:r>
            <a:endParaRPr lang="es-VE" sz="1200" b="1" dirty="0"/>
          </a:p>
        </p:txBody>
      </p:sp>
      <p:sp>
        <p:nvSpPr>
          <p:cNvPr id="9" name="9 CuadroTexto"/>
          <p:cNvSpPr txBox="1"/>
          <p:nvPr/>
        </p:nvSpPr>
        <p:spPr bwMode="auto">
          <a:xfrm>
            <a:off x="5682643" y="4268292"/>
            <a:ext cx="5383147" cy="1815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s-ES" sz="2800" dirty="0" smtClean="0">
                <a:latin typeface="+mj-lt"/>
              </a:rPr>
              <a:t> Arelis Díaz</a:t>
            </a:r>
            <a:endParaRPr lang="es-ES" sz="2800" dirty="0">
              <a:latin typeface="+mj-lt"/>
            </a:endParaRPr>
          </a:p>
          <a:p>
            <a:pPr algn="just">
              <a:defRPr/>
            </a:pPr>
            <a:endParaRPr lang="es-ES" sz="1600" dirty="0">
              <a:latin typeface="+mj-lt"/>
            </a:endParaRPr>
          </a:p>
          <a:p>
            <a:pPr algn="r">
              <a:defRPr/>
            </a:pPr>
            <a:r>
              <a:rPr lang="es-VE" sz="1600" b="0" dirty="0">
                <a:latin typeface="+mj-lt"/>
              </a:rPr>
              <a:t>Celular: </a:t>
            </a:r>
            <a:r>
              <a:rPr lang="es-VE" sz="1600" b="0" dirty="0" smtClean="0">
                <a:latin typeface="+mj-lt"/>
              </a:rPr>
              <a:t>04269129844</a:t>
            </a:r>
            <a:endParaRPr lang="es-VE" sz="1600" b="0" dirty="0">
              <a:latin typeface="+mj-lt"/>
            </a:endParaRPr>
          </a:p>
          <a:p>
            <a:pPr algn="r">
              <a:defRPr/>
            </a:pPr>
            <a:r>
              <a:rPr lang="es-VE" sz="1600" b="0" dirty="0">
                <a:latin typeface="+mj-lt"/>
              </a:rPr>
              <a:t>Email: </a:t>
            </a:r>
            <a:r>
              <a:rPr lang="es-VE" sz="1600" b="0" dirty="0" smtClean="0">
                <a:latin typeface="+mj-lt"/>
              </a:rPr>
              <a:t>jdiaz@unet.edu.ve</a:t>
            </a:r>
            <a:endParaRPr lang="es-VE" sz="1600" b="0" dirty="0">
              <a:latin typeface="+mj-lt"/>
            </a:endParaRPr>
          </a:p>
          <a:p>
            <a:pPr algn="r">
              <a:defRPr/>
            </a:pPr>
            <a:endParaRPr lang="es-VE" b="0" dirty="0">
              <a:latin typeface="+mj-lt"/>
            </a:endParaRPr>
          </a:p>
          <a:p>
            <a:pPr algn="r">
              <a:defRPr/>
            </a:pPr>
            <a:r>
              <a:rPr lang="es-VE" dirty="0" smtClean="0">
                <a:latin typeface="+mj-lt"/>
              </a:rPr>
              <a:t>13 </a:t>
            </a:r>
            <a:r>
              <a:rPr lang="es-VE" b="0" dirty="0" smtClean="0">
                <a:latin typeface="+mj-lt"/>
              </a:rPr>
              <a:t>de agosto del 2021</a:t>
            </a:r>
            <a:endParaRPr lang="es-VE" b="0" dirty="0">
              <a:latin typeface="+mj-lt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46" y="2888024"/>
            <a:ext cx="3576783" cy="29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18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09" y="405539"/>
            <a:ext cx="8564546" cy="51583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455" y="405539"/>
            <a:ext cx="2399294" cy="41191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567" y="3670192"/>
            <a:ext cx="2785498" cy="307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0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47" y="890345"/>
            <a:ext cx="7830371" cy="510749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770" y="3444094"/>
            <a:ext cx="5123028" cy="13604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17009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536386"/>
            <a:ext cx="8047501" cy="44385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525" y="975506"/>
            <a:ext cx="2966566" cy="47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4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56" y="831904"/>
            <a:ext cx="8557567" cy="517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7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98" y="365097"/>
            <a:ext cx="7827451" cy="26046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92" y="3157859"/>
            <a:ext cx="7038980" cy="136764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472" y="3287091"/>
            <a:ext cx="3683422" cy="285314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1411" y="4525504"/>
            <a:ext cx="3269846" cy="38390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411" y="4909412"/>
            <a:ext cx="4005444" cy="37551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3800" y="5267472"/>
            <a:ext cx="3474045" cy="80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45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41" y="748197"/>
            <a:ext cx="8614049" cy="387029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15" y="2683346"/>
            <a:ext cx="4407595" cy="34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03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42" y="621950"/>
            <a:ext cx="8326707" cy="40895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869" y="2666717"/>
            <a:ext cx="3243019" cy="348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6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Centro de masa y momentos de inercia</a:t>
            </a:r>
            <a:endParaRPr lang="es-VE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55" y="1512456"/>
            <a:ext cx="8559504" cy="116651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36" y="2461996"/>
            <a:ext cx="7051728" cy="37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5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46" y="875896"/>
            <a:ext cx="9565683" cy="469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65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75" y="763937"/>
            <a:ext cx="9804130" cy="51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5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Definición de Integral Triple </a:t>
            </a:r>
            <a:endParaRPr lang="es-VE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26" y="1690688"/>
            <a:ext cx="8236773" cy="357873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846" y="365125"/>
            <a:ext cx="2895108" cy="26757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846" y="3016251"/>
            <a:ext cx="3332773" cy="373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78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70" y="567706"/>
            <a:ext cx="7552034" cy="487354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26" y="3918380"/>
            <a:ext cx="3851490" cy="227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41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926" y="724545"/>
            <a:ext cx="5916640" cy="498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00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77" y="641403"/>
            <a:ext cx="9059003" cy="53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5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83" y="366147"/>
            <a:ext cx="9680063" cy="280872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690" y="3174870"/>
            <a:ext cx="6621248" cy="35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29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918" y="888326"/>
            <a:ext cx="6664594" cy="523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18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Ejercicios propuestos</a:t>
            </a:r>
            <a:endParaRPr lang="es-VE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7791"/>
            <a:ext cx="5392119" cy="453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94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92" y="573679"/>
            <a:ext cx="5782725" cy="53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42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70" y="755543"/>
            <a:ext cx="7500533" cy="509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41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38" y="1343024"/>
            <a:ext cx="7882342" cy="342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3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Propiedades de las Integrales Triples</a:t>
            </a:r>
            <a:endParaRPr lang="es-VE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12" y="1690688"/>
            <a:ext cx="8662020" cy="392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8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63" y="1725234"/>
            <a:ext cx="9670723" cy="28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5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96" y="819876"/>
            <a:ext cx="10290472" cy="501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7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24" y="558745"/>
            <a:ext cx="8625050" cy="415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9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41" y="770960"/>
            <a:ext cx="9595792" cy="50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5" y="623403"/>
            <a:ext cx="8435186" cy="45840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401" y="1835499"/>
            <a:ext cx="2801813" cy="318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08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54</Words>
  <Application>Microsoft Office PowerPoint</Application>
  <PresentationFormat>Panorámica</PresentationFormat>
  <Paragraphs>15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de Office</vt:lpstr>
      <vt:lpstr>Presentación de PowerPoint</vt:lpstr>
      <vt:lpstr>Definición de Integral Triple </vt:lpstr>
      <vt:lpstr>Presentación de PowerPoint</vt:lpstr>
      <vt:lpstr>Propiedades de las Integrales Triples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Centro de masa y momentos de inercia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Ejercicios propuestos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andres joxen555</dc:creator>
  <cp:lastModifiedBy>jose andres joxen555</cp:lastModifiedBy>
  <cp:revision>19</cp:revision>
  <dcterms:created xsi:type="dcterms:W3CDTF">2021-08-13T22:03:47Z</dcterms:created>
  <dcterms:modified xsi:type="dcterms:W3CDTF">2021-08-15T03:08:13Z</dcterms:modified>
</cp:coreProperties>
</file>