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66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0084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20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989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4813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3197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5897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6390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3926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2290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949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7216-3442-456A-875B-DB6FEAB26ECB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BD03-6DA3-43D9-823F-0331172960B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04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8 CuadroTexto"/>
          <p:cNvSpPr txBox="1"/>
          <p:nvPr/>
        </p:nvSpPr>
        <p:spPr bwMode="auto">
          <a:xfrm>
            <a:off x="716027" y="1683605"/>
            <a:ext cx="9933232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Integrales triples en coordenadas cilíndricas.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Matemática III</a:t>
            </a:r>
          </a:p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 rot="10800000" flipV="1">
            <a:off x="0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</a:t>
            </a:r>
            <a:r>
              <a:rPr lang="es-VE" sz="1200" b="1" dirty="0" smtClean="0"/>
              <a:t>Nacional Experimental del Táchira, </a:t>
            </a:r>
            <a:r>
              <a:rPr lang="es-VE" sz="1200" b="1" dirty="0"/>
              <a:t>San  </a:t>
            </a:r>
            <a:r>
              <a:rPr lang="es-VE" sz="1200" b="1" dirty="0" smtClean="0"/>
              <a:t>Cristóbal </a:t>
            </a:r>
            <a:endParaRPr lang="es-VE" sz="1200" b="1" dirty="0"/>
          </a:p>
        </p:txBody>
      </p:sp>
      <p:sp>
        <p:nvSpPr>
          <p:cNvPr id="9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 smtClean="0">
                <a:latin typeface="+mj-lt"/>
              </a:rPr>
              <a:t> Arelis Díaz</a:t>
            </a:r>
            <a:endParaRPr lang="es-ES" sz="2800" dirty="0">
              <a:latin typeface="+mj-lt"/>
            </a:endParaRP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</a:t>
            </a:r>
            <a:r>
              <a:rPr lang="es-VE" sz="1600" b="0" dirty="0" smtClean="0">
                <a:latin typeface="+mj-lt"/>
              </a:rPr>
              <a:t>04269129844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</a:t>
            </a:r>
            <a:r>
              <a:rPr lang="es-VE" sz="1600" b="0" dirty="0" smtClean="0">
                <a:latin typeface="+mj-lt"/>
              </a:rPr>
              <a:t>jdiaz@unet.edu.ve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 dirty="0" smtClean="0">
                <a:latin typeface="+mj-lt"/>
              </a:rPr>
              <a:t>15 </a:t>
            </a:r>
            <a:r>
              <a:rPr lang="es-VE" b="0" dirty="0" smtClean="0">
                <a:latin typeface="+mj-lt"/>
              </a:rPr>
              <a:t>de agosto del 2021</a:t>
            </a:r>
            <a:endParaRPr lang="es-VE" b="0" dirty="0"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00" y="3016540"/>
            <a:ext cx="2956851" cy="312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81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2" y="628891"/>
            <a:ext cx="7450193" cy="54929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595" y="1040968"/>
            <a:ext cx="3614042" cy="466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0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13" y="329339"/>
            <a:ext cx="8908701" cy="293391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61" y="3470812"/>
            <a:ext cx="2996582" cy="28446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473" y="3236811"/>
            <a:ext cx="6843423" cy="13966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044" y="4633428"/>
            <a:ext cx="2495386" cy="18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9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Propuestos:</a:t>
            </a:r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(Stewart, </a:t>
            </a:r>
            <a:r>
              <a:rPr lang="es-E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</a:t>
            </a:r>
            <a:r>
              <a:rPr lang="es-ES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15.8)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68" y="1458212"/>
            <a:ext cx="5793379" cy="46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7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08" y="480527"/>
            <a:ext cx="6990301" cy="57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4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Coordenadas Cilíndricas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ES" sz="2400" dirty="0" smtClean="0"/>
                  <a:t>Es un sistema de coordenadas basado en el sistema de coordenadas polares en el plano. Dado un punto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" sz="2400" dirty="0" smtClean="0"/>
                  <a:t>  en coordenadas rectangulares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ES" sz="2400" dirty="0" smtClean="0"/>
                  <a:t>la proyección de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ES" sz="2400" dirty="0" smtClean="0"/>
                  <a:t> en el plano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s-ES" sz="2400" dirty="0" smtClean="0"/>
                  <a:t>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 dirty="0" smtClean="0"/>
                  <a:t> se representa en coordenadas polares y se deja la tercera componente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ES" sz="2400" dirty="0" smtClean="0"/>
                  <a:t>, es decir, se escribe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sz="2400" dirty="0" smtClean="0"/>
                  <a:t> en coordenadas polares supongamos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s-VE" sz="2400" dirty="0" smtClean="0"/>
                  <a:t>  y las coordenadas cilíndricas de </a:t>
                </a:r>
                <a14:m>
                  <m:oMath xmlns:m="http://schemas.openxmlformats.org/officeDocument/2006/math">
                    <m:r>
                      <a:rPr lang="es-VE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VE" sz="2400" dirty="0" smtClean="0"/>
                  <a:t> son entonces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sz="2400" dirty="0" smtClean="0"/>
                  <a:t>.</a:t>
                </a:r>
                <a:endParaRPr lang="es-VE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870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732" y="3470650"/>
            <a:ext cx="3231478" cy="275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76" y="1308396"/>
            <a:ext cx="8353345" cy="35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66" y="421198"/>
            <a:ext cx="8267378" cy="56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6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71" y="1004322"/>
            <a:ext cx="9612349" cy="37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88" y="605645"/>
            <a:ext cx="9490451" cy="54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7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71" y="297374"/>
            <a:ext cx="8472327" cy="60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67" y="1576308"/>
            <a:ext cx="7696201" cy="488812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Integrales triples en coordenadas cilíndricas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3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0" y="644956"/>
            <a:ext cx="9476084" cy="52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127</Words>
  <Application>Microsoft Office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Coordenadas Cilíndricas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Integrales triples en coordenadas cilíndricas</vt:lpstr>
      <vt:lpstr>Presentación de PowerPoint</vt:lpstr>
      <vt:lpstr>Presentación de PowerPoint</vt:lpstr>
      <vt:lpstr>Presentación de PowerPoint</vt:lpstr>
      <vt:lpstr>Ejercicios Propuestos: (Stewart, sec: 15.8)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jose andres joxen555</cp:lastModifiedBy>
  <cp:revision>17</cp:revision>
  <dcterms:created xsi:type="dcterms:W3CDTF">2021-08-15T11:26:21Z</dcterms:created>
  <dcterms:modified xsi:type="dcterms:W3CDTF">2021-08-15T21:41:26Z</dcterms:modified>
</cp:coreProperties>
</file>