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99FB-C615-4B56-9D07-7C18467CE5C8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211E-36B2-40DD-A05D-A427E68BB3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77620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99FB-C615-4B56-9D07-7C18467CE5C8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211E-36B2-40DD-A05D-A427E68BB3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61840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99FB-C615-4B56-9D07-7C18467CE5C8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211E-36B2-40DD-A05D-A427E68BB3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7498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99FB-C615-4B56-9D07-7C18467CE5C8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211E-36B2-40DD-A05D-A427E68BB3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8589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99FB-C615-4B56-9D07-7C18467CE5C8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211E-36B2-40DD-A05D-A427E68BB3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0961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99FB-C615-4B56-9D07-7C18467CE5C8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211E-36B2-40DD-A05D-A427E68BB3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5036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99FB-C615-4B56-9D07-7C18467CE5C8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211E-36B2-40DD-A05D-A427E68BB3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34621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99FB-C615-4B56-9D07-7C18467CE5C8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211E-36B2-40DD-A05D-A427E68BB3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7319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99FB-C615-4B56-9D07-7C18467CE5C8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211E-36B2-40DD-A05D-A427E68BB3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56488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99FB-C615-4B56-9D07-7C18467CE5C8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211E-36B2-40DD-A05D-A427E68BB3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91648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99FB-C615-4B56-9D07-7C18467CE5C8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4211E-36B2-40DD-A05D-A427E68BB3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268513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D99FB-C615-4B56-9D07-7C18467CE5C8}" type="datetimeFigureOut">
              <a:rPr lang="es-VE" smtClean="0"/>
              <a:t>15/8/2021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4211E-36B2-40DD-A05D-A427E68BB326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6299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8 CuadroTexto"/>
          <p:cNvSpPr txBox="1"/>
          <p:nvPr/>
        </p:nvSpPr>
        <p:spPr bwMode="auto">
          <a:xfrm>
            <a:off x="716027" y="1683605"/>
            <a:ext cx="9933232" cy="132343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 b="1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Integrales triples en coordenadas esféricas.</a:t>
            </a:r>
            <a:endParaRPr lang="es-E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5" name="9 Conector recto"/>
          <p:cNvCxnSpPr/>
          <p:nvPr/>
        </p:nvCxnSpPr>
        <p:spPr>
          <a:xfrm flipV="1">
            <a:off x="710257" y="1281134"/>
            <a:ext cx="10355533" cy="179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0 CuadroTexto"/>
          <p:cNvSpPr txBox="1">
            <a:spLocks noChangeArrowheads="1"/>
          </p:cNvSpPr>
          <p:nvPr/>
        </p:nvSpPr>
        <p:spPr bwMode="auto">
          <a:xfrm>
            <a:off x="1779268" y="152852"/>
            <a:ext cx="6861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Departamento de Matemática y Física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Curso: </a:t>
            </a: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Matemática III</a:t>
            </a:r>
          </a:p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Código: 0826301</a:t>
            </a:r>
            <a:endParaRPr lang="es-VE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 descr="Admisión UNET (@admisionUNE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3713"/>
            <a:ext cx="984293" cy="98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 rot="10800000" flipV="1">
            <a:off x="0" y="6457568"/>
            <a:ext cx="12192000" cy="286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s-VE" sz="1200" b="1" dirty="0"/>
              <a:t>Universidad </a:t>
            </a:r>
            <a:r>
              <a:rPr lang="es-VE" sz="1200" b="1" dirty="0" smtClean="0"/>
              <a:t>Nacional Experimental del Táchira, </a:t>
            </a:r>
            <a:r>
              <a:rPr lang="es-VE" sz="1200" b="1" dirty="0"/>
              <a:t>San  </a:t>
            </a:r>
            <a:r>
              <a:rPr lang="es-VE" sz="1200" b="1" dirty="0" smtClean="0"/>
              <a:t>Cristóbal </a:t>
            </a:r>
            <a:endParaRPr lang="es-VE" sz="1200" b="1" dirty="0"/>
          </a:p>
        </p:txBody>
      </p:sp>
      <p:sp>
        <p:nvSpPr>
          <p:cNvPr id="9" name="9 CuadroTexto"/>
          <p:cNvSpPr txBox="1"/>
          <p:nvPr/>
        </p:nvSpPr>
        <p:spPr bwMode="auto">
          <a:xfrm>
            <a:off x="5682643" y="4268292"/>
            <a:ext cx="5383147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s-ES" sz="2800" dirty="0" smtClean="0">
                <a:latin typeface="+mj-lt"/>
              </a:rPr>
              <a:t> Arelis Díaz</a:t>
            </a:r>
            <a:endParaRPr lang="es-ES" sz="2800" dirty="0">
              <a:latin typeface="+mj-lt"/>
            </a:endParaRPr>
          </a:p>
          <a:p>
            <a:pPr algn="just">
              <a:defRPr/>
            </a:pPr>
            <a:endParaRPr lang="es-ES" sz="160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Celular: </a:t>
            </a:r>
            <a:r>
              <a:rPr lang="es-VE" sz="1600" b="0" dirty="0" smtClean="0">
                <a:latin typeface="+mj-lt"/>
              </a:rPr>
              <a:t>04269129844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Email: </a:t>
            </a:r>
            <a:r>
              <a:rPr lang="es-VE" sz="1600" b="0" dirty="0" smtClean="0">
                <a:latin typeface="+mj-lt"/>
              </a:rPr>
              <a:t>jdiaz@unet.edu.ve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endParaRPr lang="es-VE" b="0" dirty="0">
              <a:latin typeface="+mj-lt"/>
            </a:endParaRPr>
          </a:p>
          <a:p>
            <a:pPr algn="r">
              <a:defRPr/>
            </a:pPr>
            <a:r>
              <a:rPr lang="es-VE" smtClean="0">
                <a:latin typeface="+mj-lt"/>
              </a:rPr>
              <a:t>15 </a:t>
            </a:r>
            <a:r>
              <a:rPr lang="es-VE" b="0" dirty="0" smtClean="0">
                <a:latin typeface="+mj-lt"/>
              </a:rPr>
              <a:t>de agosto del 2021</a:t>
            </a:r>
            <a:endParaRPr lang="es-VE" b="0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104" y="3058140"/>
            <a:ext cx="2909404" cy="275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437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399" y="345403"/>
            <a:ext cx="7746085" cy="59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28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49" y="322557"/>
            <a:ext cx="8323075" cy="5903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0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Ejercicios </a:t>
            </a:r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Propuestos</a:t>
            </a:r>
            <a:r>
              <a:rPr lang="es-ES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(Stewart, </a:t>
            </a:r>
            <a:r>
              <a:rPr lang="es-ES" b="1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</a:t>
            </a:r>
            <a:r>
              <a:rPr lang="es-ES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15.9)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957" y="1421081"/>
            <a:ext cx="6400153" cy="508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74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09" y="259354"/>
            <a:ext cx="5503674" cy="580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516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37" y="670544"/>
            <a:ext cx="8029978" cy="4580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260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Coordenadas esféricas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743" y="1535705"/>
            <a:ext cx="8732165" cy="448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380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97" y="314646"/>
            <a:ext cx="11094769" cy="223615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13" y="2672246"/>
            <a:ext cx="9857083" cy="34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32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52" y="463094"/>
            <a:ext cx="8134916" cy="577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17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65" y="401260"/>
            <a:ext cx="7309492" cy="5643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77" y="703316"/>
            <a:ext cx="9332967" cy="499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16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65" y="631717"/>
            <a:ext cx="10005448" cy="53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194" y="640597"/>
            <a:ext cx="8251718" cy="551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2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874" y="331760"/>
            <a:ext cx="8708516" cy="598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817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51</Words>
  <Application>Microsoft Office PowerPoint</Application>
  <PresentationFormat>Panorámica</PresentationFormat>
  <Paragraphs>13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Tema de Office</vt:lpstr>
      <vt:lpstr>Presentación de PowerPoint</vt:lpstr>
      <vt:lpstr>Coordenadas esféricas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 Propuestos (Stewart, sec: 15.9)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andres joxen555</dc:creator>
  <cp:lastModifiedBy>jose andres joxen555</cp:lastModifiedBy>
  <cp:revision>8</cp:revision>
  <dcterms:created xsi:type="dcterms:W3CDTF">2021-08-15T19:22:15Z</dcterms:created>
  <dcterms:modified xsi:type="dcterms:W3CDTF">2021-08-15T21:42:37Z</dcterms:modified>
</cp:coreProperties>
</file>