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</p:sldIdLst>
  <p:sldSz cx="12192000" cy="6858000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B620-9958-4454-8732-BCED7AAE4D32}" type="datetimeFigureOut">
              <a:rPr lang="es-VE" smtClean="0"/>
              <a:t>7/8/2021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5DAC-D3EE-4760-BDD4-A15E90DA6B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4605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B620-9958-4454-8732-BCED7AAE4D32}" type="datetimeFigureOut">
              <a:rPr lang="es-VE" smtClean="0"/>
              <a:t>7/8/2021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5DAC-D3EE-4760-BDD4-A15E90DA6B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951849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B620-9958-4454-8732-BCED7AAE4D32}" type="datetimeFigureOut">
              <a:rPr lang="es-VE" smtClean="0"/>
              <a:t>7/8/2021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5DAC-D3EE-4760-BDD4-A15E90DA6B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16049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B620-9958-4454-8732-BCED7AAE4D32}" type="datetimeFigureOut">
              <a:rPr lang="es-VE" smtClean="0"/>
              <a:t>7/8/2021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5DAC-D3EE-4760-BDD4-A15E90DA6B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5960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B620-9958-4454-8732-BCED7AAE4D32}" type="datetimeFigureOut">
              <a:rPr lang="es-VE" smtClean="0"/>
              <a:t>7/8/2021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5DAC-D3EE-4760-BDD4-A15E90DA6B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60650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B620-9958-4454-8732-BCED7AAE4D32}" type="datetimeFigureOut">
              <a:rPr lang="es-VE" smtClean="0"/>
              <a:t>7/8/2021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5DAC-D3EE-4760-BDD4-A15E90DA6B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06699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B620-9958-4454-8732-BCED7AAE4D32}" type="datetimeFigureOut">
              <a:rPr lang="es-VE" smtClean="0"/>
              <a:t>7/8/2021</a:t>
            </a:fld>
            <a:endParaRPr lang="es-V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5DAC-D3EE-4760-BDD4-A15E90DA6B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75691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B620-9958-4454-8732-BCED7AAE4D32}" type="datetimeFigureOut">
              <a:rPr lang="es-VE" smtClean="0"/>
              <a:t>7/8/2021</a:t>
            </a:fld>
            <a:endParaRPr lang="es-V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5DAC-D3EE-4760-BDD4-A15E90DA6B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73759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B620-9958-4454-8732-BCED7AAE4D32}" type="datetimeFigureOut">
              <a:rPr lang="es-VE" smtClean="0"/>
              <a:t>7/8/2021</a:t>
            </a:fld>
            <a:endParaRPr lang="es-V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5DAC-D3EE-4760-BDD4-A15E90DA6B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15599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B620-9958-4454-8732-BCED7AAE4D32}" type="datetimeFigureOut">
              <a:rPr lang="es-VE" smtClean="0"/>
              <a:t>7/8/2021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5DAC-D3EE-4760-BDD4-A15E90DA6B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37894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9B620-9958-4454-8732-BCED7AAE4D32}" type="datetimeFigureOut">
              <a:rPr lang="es-VE" smtClean="0"/>
              <a:t>7/8/2021</a:t>
            </a:fld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15DAC-D3EE-4760-BDD4-A15E90DA6B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573732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9B620-9958-4454-8732-BCED7AAE4D32}" type="datetimeFigureOut">
              <a:rPr lang="es-VE" smtClean="0"/>
              <a:t>7/8/2021</a:t>
            </a:fld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15DAC-D3EE-4760-BDD4-A15E90DA6B1D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52177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8 CuadroTexto"/>
          <p:cNvSpPr txBox="1"/>
          <p:nvPr/>
        </p:nvSpPr>
        <p:spPr bwMode="auto">
          <a:xfrm>
            <a:off x="1241046" y="1806744"/>
            <a:ext cx="8883194" cy="707886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4000" b="1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La Integral </a:t>
            </a:r>
            <a:r>
              <a:rPr lang="es-ES" sz="4000" b="1" dirty="0" smtClean="0">
                <a:solidFill>
                  <a:srgbClr val="007635"/>
                </a:solidFill>
                <a:latin typeface="Arial" pitchFamily="34" charset="0"/>
                <a:cs typeface="Arial" pitchFamily="34" charset="0"/>
              </a:rPr>
              <a:t>Doble</a:t>
            </a:r>
            <a:endParaRPr lang="es-ES" sz="20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cxnSp>
        <p:nvCxnSpPr>
          <p:cNvPr id="5" name="9 Conector recto"/>
          <p:cNvCxnSpPr/>
          <p:nvPr/>
        </p:nvCxnSpPr>
        <p:spPr>
          <a:xfrm flipV="1">
            <a:off x="710257" y="1281134"/>
            <a:ext cx="10355533" cy="17929"/>
          </a:xfrm>
          <a:prstGeom prst="line">
            <a:avLst/>
          </a:prstGeom>
          <a:ln w="444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10 CuadroTexto"/>
          <p:cNvSpPr txBox="1">
            <a:spLocks noChangeArrowheads="1"/>
          </p:cNvSpPr>
          <p:nvPr/>
        </p:nvSpPr>
        <p:spPr bwMode="auto">
          <a:xfrm>
            <a:off x="1779268" y="152852"/>
            <a:ext cx="68616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Departamento de Matemática y Física</a:t>
            </a:r>
            <a:endParaRPr lang="es-ES" sz="16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s-ES" sz="1600" b="1" dirty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Curso: </a:t>
            </a:r>
            <a:r>
              <a:rPr lang="es-E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Matemática III</a:t>
            </a:r>
          </a:p>
          <a:p>
            <a:pPr>
              <a:defRPr/>
            </a:pPr>
            <a:r>
              <a:rPr lang="es-ES" sz="1600" b="1" dirty="0" smtClean="0">
                <a:solidFill>
                  <a:schemeClr val="tx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Código: 0826301</a:t>
            </a:r>
            <a:endParaRPr lang="es-VE" sz="1600" b="1" dirty="0">
              <a:solidFill>
                <a:schemeClr val="tx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4" descr="Admisión UNET (@admisionUNET) | Twitt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13713"/>
            <a:ext cx="984293" cy="98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7"/>
          <p:cNvSpPr/>
          <p:nvPr/>
        </p:nvSpPr>
        <p:spPr>
          <a:xfrm rot="10800000" flipV="1">
            <a:off x="0" y="6457568"/>
            <a:ext cx="12192000" cy="28671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defRPr/>
            </a:pPr>
            <a:r>
              <a:rPr lang="es-VE" sz="1200" b="1" dirty="0"/>
              <a:t>Universidad </a:t>
            </a:r>
            <a:r>
              <a:rPr lang="es-VE" sz="1200" b="1" dirty="0" smtClean="0"/>
              <a:t>Nacional Experimental del Táchira, </a:t>
            </a:r>
            <a:r>
              <a:rPr lang="es-VE" sz="1200" b="1" dirty="0"/>
              <a:t>San  </a:t>
            </a:r>
            <a:r>
              <a:rPr lang="es-VE" sz="1200" b="1" dirty="0" smtClean="0"/>
              <a:t>Cristóbal </a:t>
            </a:r>
            <a:endParaRPr lang="es-VE" sz="1200" b="1" dirty="0"/>
          </a:p>
        </p:txBody>
      </p:sp>
      <p:sp>
        <p:nvSpPr>
          <p:cNvPr id="9" name="9 CuadroTexto"/>
          <p:cNvSpPr txBox="1"/>
          <p:nvPr/>
        </p:nvSpPr>
        <p:spPr bwMode="auto">
          <a:xfrm>
            <a:off x="5682643" y="4268292"/>
            <a:ext cx="5383147" cy="18158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es-V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s-ES" sz="2800" dirty="0" smtClean="0">
                <a:latin typeface="+mj-lt"/>
              </a:rPr>
              <a:t> Arelis Díaz</a:t>
            </a:r>
            <a:endParaRPr lang="es-ES" sz="2800" dirty="0">
              <a:latin typeface="+mj-lt"/>
            </a:endParaRPr>
          </a:p>
          <a:p>
            <a:pPr algn="just">
              <a:defRPr/>
            </a:pPr>
            <a:endParaRPr lang="es-ES" sz="1600" dirty="0">
              <a:latin typeface="+mj-lt"/>
            </a:endParaRPr>
          </a:p>
          <a:p>
            <a:pPr algn="r">
              <a:defRPr/>
            </a:pPr>
            <a:r>
              <a:rPr lang="es-VE" sz="1600" b="0" dirty="0">
                <a:latin typeface="+mj-lt"/>
              </a:rPr>
              <a:t>Celular: </a:t>
            </a:r>
            <a:r>
              <a:rPr lang="es-VE" sz="1600" b="0" dirty="0" smtClean="0">
                <a:latin typeface="+mj-lt"/>
              </a:rPr>
              <a:t>04269129844</a:t>
            </a:r>
            <a:endParaRPr lang="es-VE" sz="1600" b="0" dirty="0">
              <a:latin typeface="+mj-lt"/>
            </a:endParaRPr>
          </a:p>
          <a:p>
            <a:pPr algn="r">
              <a:defRPr/>
            </a:pPr>
            <a:r>
              <a:rPr lang="es-VE" sz="1600" b="0" dirty="0">
                <a:latin typeface="+mj-lt"/>
              </a:rPr>
              <a:t>Email: </a:t>
            </a:r>
            <a:r>
              <a:rPr lang="es-VE" sz="1600" b="0" dirty="0" smtClean="0">
                <a:latin typeface="+mj-lt"/>
              </a:rPr>
              <a:t>jdiaz@unet.edu.ve</a:t>
            </a:r>
            <a:endParaRPr lang="es-VE" sz="1600" b="0" dirty="0">
              <a:latin typeface="+mj-lt"/>
            </a:endParaRPr>
          </a:p>
          <a:p>
            <a:pPr algn="r">
              <a:defRPr/>
            </a:pPr>
            <a:endParaRPr lang="es-VE" b="0" dirty="0">
              <a:latin typeface="+mj-lt"/>
            </a:endParaRPr>
          </a:p>
          <a:p>
            <a:pPr algn="r">
              <a:defRPr/>
            </a:pPr>
            <a:r>
              <a:rPr lang="es-VE" dirty="0" smtClean="0">
                <a:latin typeface="+mj-lt"/>
              </a:rPr>
              <a:t>07 </a:t>
            </a:r>
            <a:r>
              <a:rPr lang="es-VE" b="0" dirty="0" smtClean="0">
                <a:latin typeface="+mj-lt"/>
              </a:rPr>
              <a:t>de </a:t>
            </a:r>
            <a:r>
              <a:rPr lang="es-VE" b="0" dirty="0" smtClean="0">
                <a:latin typeface="+mj-lt"/>
              </a:rPr>
              <a:t>agosto del 2021</a:t>
            </a:r>
            <a:endParaRPr lang="es-VE" b="0" dirty="0">
              <a:latin typeface="+mj-lt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046" y="2888024"/>
            <a:ext cx="3576783" cy="298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3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17" y="516368"/>
            <a:ext cx="8178213" cy="2490303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622" y="3006671"/>
            <a:ext cx="7091202" cy="343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652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70" y="383341"/>
            <a:ext cx="10305873" cy="460711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622" y="4990455"/>
            <a:ext cx="9776768" cy="105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20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43" y="840379"/>
            <a:ext cx="8683387" cy="489399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8369" y="2915418"/>
            <a:ext cx="2983521" cy="365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18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807" y="523793"/>
            <a:ext cx="8136126" cy="558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70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809" y="1969333"/>
            <a:ext cx="10001181" cy="216871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90904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534" y="578603"/>
            <a:ext cx="7891947" cy="568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89" y="402149"/>
            <a:ext cx="8623920" cy="614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69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70" y="1934544"/>
            <a:ext cx="10044613" cy="1537076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350342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723" y="266457"/>
            <a:ext cx="8360205" cy="605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020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Ejercicios Propuestos:</a:t>
            </a:r>
            <a:r>
              <a:rPr lang="es-ES" dirty="0" smtClean="0"/>
              <a:t> </a:t>
            </a:r>
            <a:endParaRPr lang="es-V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630" y="1582200"/>
            <a:ext cx="6721988" cy="422258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972" y="557494"/>
            <a:ext cx="5086828" cy="94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910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u="sng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Integrales Iteradas </a:t>
            </a:r>
            <a:endParaRPr lang="es-VE" b="1" u="sng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041" y="1535704"/>
            <a:ext cx="7281459" cy="447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1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58" y="590226"/>
            <a:ext cx="5895660" cy="246293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966" y="1821695"/>
            <a:ext cx="6261315" cy="434226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4835" y="590225"/>
            <a:ext cx="4059992" cy="51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66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32" y="613634"/>
            <a:ext cx="4619302" cy="573180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950" y="939197"/>
            <a:ext cx="5864395" cy="408538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32" y="87660"/>
            <a:ext cx="1411153" cy="52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1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732" y="948141"/>
            <a:ext cx="8499691" cy="422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27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075" y="1114747"/>
            <a:ext cx="7189922" cy="471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40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44" y="654561"/>
            <a:ext cx="8970855" cy="55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060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080" y="1644919"/>
            <a:ext cx="9906235" cy="174920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9347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768" y="448240"/>
            <a:ext cx="8653705" cy="512755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/>
              <p:cNvSpPr txBox="1"/>
              <p:nvPr/>
            </p:nvSpPr>
            <p:spPr>
              <a:xfrm>
                <a:off x="3471621" y="2868930"/>
                <a:ext cx="2118785" cy="5604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V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−2+1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−2+1</m:t>
                          </m:r>
                        </m:den>
                      </m:f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1+1</m:t>
                              </m:r>
                            </m:sup>
                          </m:sSup>
                        </m:num>
                        <m:den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VE" dirty="0"/>
              </a:p>
            </p:txBody>
          </p:sp>
        </mc:Choice>
        <mc:Fallback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621" y="2868930"/>
                <a:ext cx="2118785" cy="5604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620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74" y="390120"/>
            <a:ext cx="8497592" cy="586518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4525505" y="376608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s-V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/>
              <p:cNvSpPr txBox="1"/>
              <p:nvPr/>
            </p:nvSpPr>
            <p:spPr>
              <a:xfrm>
                <a:off x="4556502" y="3624381"/>
                <a:ext cx="2393706" cy="7402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2+1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2+1</m:t>
                                  </m:r>
                                </m:den>
                              </m:f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ES" i="1">
                                          <a:latin typeface="Cambria Math" panose="02040503050406030204" pitchFamily="18" charset="0"/>
                                        </a:rPr>
                                        <m:t>1+1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ES" i="1">
                                      <a:latin typeface="Cambria Math" panose="02040503050406030204" pitchFamily="18" charset="0"/>
                                    </a:rPr>
                                    <m:t>1+1</m:t>
                                  </m:r>
                                </m:den>
                              </m:f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s-VE" dirty="0"/>
              </a:p>
            </p:txBody>
          </p:sp>
        </mc:Choice>
        <mc:Fallback>
          <p:sp>
            <p:nvSpPr>
              <p:cNvPr id="6" name="CuadroTexto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502" y="3624381"/>
                <a:ext cx="2393706" cy="74026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/>
              <p:cNvSpPr txBox="1"/>
              <p:nvPr/>
            </p:nvSpPr>
            <p:spPr>
              <a:xfrm>
                <a:off x="6276814" y="4556501"/>
                <a:ext cx="325069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s-VE" dirty="0"/>
              </a:p>
            </p:txBody>
          </p:sp>
        </mc:Choice>
        <mc:Fallback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814" y="4556501"/>
                <a:ext cx="3250698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375" t="-4348" b="-6522"/>
                </a:stretch>
              </a:blipFill>
            </p:spPr>
            <p:txBody>
              <a:bodyPr/>
              <a:lstStyle/>
              <a:p>
                <a:r>
                  <a:rPr lang="es-V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8016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78" y="594908"/>
            <a:ext cx="9222299" cy="543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6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606" y="499175"/>
            <a:ext cx="4512994" cy="566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9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79" y="609680"/>
            <a:ext cx="7626105" cy="5496652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984" y="1130297"/>
            <a:ext cx="3017277" cy="4455418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7510857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45</Words>
  <Application>Microsoft Office PowerPoint</Application>
  <PresentationFormat>Panorámica</PresentationFormat>
  <Paragraphs>16</Paragraphs>
  <Slides>23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Tema de Office</vt:lpstr>
      <vt:lpstr>Presentación de PowerPoint</vt:lpstr>
      <vt:lpstr>Integrales Iteradas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 Propuestos: 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andres joxen555</dc:creator>
  <cp:lastModifiedBy>jose andres joxen555</cp:lastModifiedBy>
  <cp:revision>25</cp:revision>
  <dcterms:created xsi:type="dcterms:W3CDTF">2021-08-04T18:43:56Z</dcterms:created>
  <dcterms:modified xsi:type="dcterms:W3CDTF">2021-08-07T23:43:12Z</dcterms:modified>
</cp:coreProperties>
</file>