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66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138B6-A5CC-4416-8A14-CB182367DBAC}" type="datetimeFigureOut">
              <a:rPr lang="es-VE" smtClean="0"/>
              <a:t>11/8/2021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E8AB9-03AE-4153-9E62-CD1A4E60016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024180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138B6-A5CC-4416-8A14-CB182367DBAC}" type="datetimeFigureOut">
              <a:rPr lang="es-VE" smtClean="0"/>
              <a:t>11/8/2021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E8AB9-03AE-4153-9E62-CD1A4E60016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72862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138B6-A5CC-4416-8A14-CB182367DBAC}" type="datetimeFigureOut">
              <a:rPr lang="es-VE" smtClean="0"/>
              <a:t>11/8/2021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E8AB9-03AE-4153-9E62-CD1A4E60016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613610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138B6-A5CC-4416-8A14-CB182367DBAC}" type="datetimeFigureOut">
              <a:rPr lang="es-VE" smtClean="0"/>
              <a:t>11/8/2021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E8AB9-03AE-4153-9E62-CD1A4E60016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792692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138B6-A5CC-4416-8A14-CB182367DBAC}" type="datetimeFigureOut">
              <a:rPr lang="es-VE" smtClean="0"/>
              <a:t>11/8/2021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E8AB9-03AE-4153-9E62-CD1A4E60016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506900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138B6-A5CC-4416-8A14-CB182367DBAC}" type="datetimeFigureOut">
              <a:rPr lang="es-VE" smtClean="0"/>
              <a:t>11/8/2021</a:t>
            </a:fld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E8AB9-03AE-4153-9E62-CD1A4E60016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801443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138B6-A5CC-4416-8A14-CB182367DBAC}" type="datetimeFigureOut">
              <a:rPr lang="es-VE" smtClean="0"/>
              <a:t>11/8/2021</a:t>
            </a:fld>
            <a:endParaRPr lang="es-V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E8AB9-03AE-4153-9E62-CD1A4E60016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805315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138B6-A5CC-4416-8A14-CB182367DBAC}" type="datetimeFigureOut">
              <a:rPr lang="es-VE" smtClean="0"/>
              <a:t>11/8/2021</a:t>
            </a:fld>
            <a:endParaRPr lang="es-V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E8AB9-03AE-4153-9E62-CD1A4E60016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346822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138B6-A5CC-4416-8A14-CB182367DBAC}" type="datetimeFigureOut">
              <a:rPr lang="es-VE" smtClean="0"/>
              <a:t>11/8/2021</a:t>
            </a:fld>
            <a:endParaRPr lang="es-V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E8AB9-03AE-4153-9E62-CD1A4E60016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71227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138B6-A5CC-4416-8A14-CB182367DBAC}" type="datetimeFigureOut">
              <a:rPr lang="es-VE" smtClean="0"/>
              <a:t>11/8/2021</a:t>
            </a:fld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E8AB9-03AE-4153-9E62-CD1A4E60016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565436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138B6-A5CC-4416-8A14-CB182367DBAC}" type="datetimeFigureOut">
              <a:rPr lang="es-VE" smtClean="0"/>
              <a:t>11/8/2021</a:t>
            </a:fld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E8AB9-03AE-4153-9E62-CD1A4E60016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053406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138B6-A5CC-4416-8A14-CB182367DBAC}" type="datetimeFigureOut">
              <a:rPr lang="es-VE" smtClean="0"/>
              <a:t>11/8/2021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1E8AB9-03AE-4153-9E62-CD1A4E60016F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277173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8 CuadroTexto"/>
          <p:cNvSpPr txBox="1"/>
          <p:nvPr/>
        </p:nvSpPr>
        <p:spPr bwMode="auto">
          <a:xfrm>
            <a:off x="1241046" y="1806744"/>
            <a:ext cx="8883194" cy="1323439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defPPr>
              <a:defRPr lang="es-V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4000" b="1" dirty="0" smtClean="0">
                <a:solidFill>
                  <a:srgbClr val="007635"/>
                </a:solidFill>
                <a:latin typeface="Arial" pitchFamily="34" charset="0"/>
                <a:cs typeface="Arial" pitchFamily="34" charset="0"/>
              </a:rPr>
              <a:t>Centro de Masas y Momentos de Inercia</a:t>
            </a:r>
            <a:endParaRPr lang="es-ES" sz="20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cxnSp>
        <p:nvCxnSpPr>
          <p:cNvPr id="5" name="9 Conector recto"/>
          <p:cNvCxnSpPr/>
          <p:nvPr/>
        </p:nvCxnSpPr>
        <p:spPr>
          <a:xfrm flipV="1">
            <a:off x="710257" y="1281134"/>
            <a:ext cx="10355533" cy="17929"/>
          </a:xfrm>
          <a:prstGeom prst="line">
            <a:avLst/>
          </a:prstGeom>
          <a:ln w="444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10 CuadroTexto"/>
          <p:cNvSpPr txBox="1">
            <a:spLocks noChangeArrowheads="1"/>
          </p:cNvSpPr>
          <p:nvPr/>
        </p:nvSpPr>
        <p:spPr bwMode="auto">
          <a:xfrm>
            <a:off x="1779268" y="152852"/>
            <a:ext cx="686169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s-V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ES" sz="16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Departamento de Matemática y Física</a:t>
            </a:r>
            <a:endParaRPr lang="es-ES" sz="1600" b="1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s-ES" sz="1600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Curso: </a:t>
            </a:r>
            <a:r>
              <a:rPr lang="es-ES" sz="16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Matemática III</a:t>
            </a:r>
          </a:p>
          <a:p>
            <a:pPr>
              <a:defRPr/>
            </a:pPr>
            <a:r>
              <a:rPr lang="es-ES" sz="16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Código: 0826301</a:t>
            </a:r>
            <a:endParaRPr lang="es-VE" sz="1600" b="1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4" descr="Admisión UNET (@admisionUNET) | Twitt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113713"/>
            <a:ext cx="984293" cy="984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7"/>
          <p:cNvSpPr/>
          <p:nvPr/>
        </p:nvSpPr>
        <p:spPr>
          <a:xfrm rot="10800000" flipV="1">
            <a:off x="0" y="6457568"/>
            <a:ext cx="12192000" cy="28671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s-V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1" hangingPunct="1">
              <a:defRPr/>
            </a:pPr>
            <a:r>
              <a:rPr lang="es-VE" sz="1200" b="1" dirty="0"/>
              <a:t>Universidad </a:t>
            </a:r>
            <a:r>
              <a:rPr lang="es-VE" sz="1200" b="1" dirty="0" smtClean="0"/>
              <a:t>Nacional Experimental del Táchira, </a:t>
            </a:r>
            <a:r>
              <a:rPr lang="es-VE" sz="1200" b="1" dirty="0"/>
              <a:t>San  </a:t>
            </a:r>
            <a:r>
              <a:rPr lang="es-VE" sz="1200" b="1" dirty="0" smtClean="0"/>
              <a:t>Cristóbal </a:t>
            </a:r>
            <a:endParaRPr lang="es-VE" sz="1200" b="1" dirty="0"/>
          </a:p>
        </p:txBody>
      </p:sp>
      <p:sp>
        <p:nvSpPr>
          <p:cNvPr id="9" name="9 CuadroTexto"/>
          <p:cNvSpPr txBox="1"/>
          <p:nvPr/>
        </p:nvSpPr>
        <p:spPr bwMode="auto">
          <a:xfrm>
            <a:off x="5682643" y="4268292"/>
            <a:ext cx="5383147" cy="181588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defPPr>
              <a:defRPr lang="es-V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s-ES" sz="2800" dirty="0" smtClean="0">
                <a:latin typeface="+mj-lt"/>
              </a:rPr>
              <a:t> Arelis Díaz</a:t>
            </a:r>
            <a:endParaRPr lang="es-ES" sz="2800" dirty="0">
              <a:latin typeface="+mj-lt"/>
            </a:endParaRPr>
          </a:p>
          <a:p>
            <a:pPr algn="just">
              <a:defRPr/>
            </a:pPr>
            <a:endParaRPr lang="es-ES" sz="1600" dirty="0">
              <a:latin typeface="+mj-lt"/>
            </a:endParaRPr>
          </a:p>
          <a:p>
            <a:pPr algn="r">
              <a:defRPr/>
            </a:pPr>
            <a:r>
              <a:rPr lang="es-VE" sz="1600" b="0" dirty="0">
                <a:latin typeface="+mj-lt"/>
              </a:rPr>
              <a:t>Celular: </a:t>
            </a:r>
            <a:r>
              <a:rPr lang="es-VE" sz="1600" b="0" dirty="0" smtClean="0">
                <a:latin typeface="+mj-lt"/>
              </a:rPr>
              <a:t>04269129844</a:t>
            </a:r>
            <a:endParaRPr lang="es-VE" sz="1600" b="0" dirty="0">
              <a:latin typeface="+mj-lt"/>
            </a:endParaRPr>
          </a:p>
          <a:p>
            <a:pPr algn="r">
              <a:defRPr/>
            </a:pPr>
            <a:r>
              <a:rPr lang="es-VE" sz="1600" b="0" dirty="0">
                <a:latin typeface="+mj-lt"/>
              </a:rPr>
              <a:t>Email: </a:t>
            </a:r>
            <a:r>
              <a:rPr lang="es-VE" sz="1600" b="0" dirty="0" smtClean="0">
                <a:latin typeface="+mj-lt"/>
              </a:rPr>
              <a:t>jdiaz@unet.edu.ve</a:t>
            </a:r>
            <a:endParaRPr lang="es-VE" sz="1600" b="0" dirty="0">
              <a:latin typeface="+mj-lt"/>
            </a:endParaRPr>
          </a:p>
          <a:p>
            <a:pPr algn="r">
              <a:defRPr/>
            </a:pPr>
            <a:endParaRPr lang="es-VE" b="0" dirty="0">
              <a:latin typeface="+mj-lt"/>
            </a:endParaRPr>
          </a:p>
          <a:p>
            <a:pPr algn="r">
              <a:defRPr/>
            </a:pPr>
            <a:r>
              <a:rPr lang="es-VE" dirty="0" smtClean="0">
                <a:latin typeface="+mj-lt"/>
              </a:rPr>
              <a:t>11 </a:t>
            </a:r>
            <a:r>
              <a:rPr lang="es-VE" b="0" dirty="0" smtClean="0">
                <a:latin typeface="+mj-lt"/>
              </a:rPr>
              <a:t>de agosto del 2021</a:t>
            </a:r>
            <a:endParaRPr lang="es-VE" b="0" dirty="0">
              <a:latin typeface="+mj-lt"/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046" y="2888024"/>
            <a:ext cx="3576783" cy="2983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347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0500" y="362998"/>
            <a:ext cx="8152916" cy="6093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087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084" y="931190"/>
            <a:ext cx="6873590" cy="5051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415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669" y="793643"/>
            <a:ext cx="9613911" cy="4739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881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131" y="855152"/>
            <a:ext cx="8926058" cy="317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833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138" y="660614"/>
            <a:ext cx="8273349" cy="5225273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6750" y="2923775"/>
            <a:ext cx="4157663" cy="296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7186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596" y="1560647"/>
            <a:ext cx="6930786" cy="311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7639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Ejercicios Propuestos</a:t>
            </a:r>
            <a:endParaRPr lang="es-VE" b="1" u="sng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7873392" cy="3671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5846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161" y="766036"/>
            <a:ext cx="8230327" cy="5209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1871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9404" y="576423"/>
            <a:ext cx="5695627" cy="5928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072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Masa de una lámina de densidad variable</a:t>
            </a:r>
            <a:endParaRPr lang="es-VE" b="1" u="sng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 algn="just">
                  <a:buNone/>
                </a:pPr>
                <a:r>
                  <a:rPr lang="es-ES" dirty="0" smtClean="0"/>
                  <a:t>	Las integrales dobles se pueden usar para calcular la masa de una lámina plana que está definida por una región </a:t>
                </a:r>
                <a14:m>
                  <m:oMath xmlns:m="http://schemas.openxmlformats.org/officeDocument/2006/math">
                    <m:r>
                      <a:rPr lang="es-ES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s-ES" dirty="0" smtClean="0"/>
                  <a:t> y  donde cada punto de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s-ES" dirty="0" smtClean="0"/>
                  <a:t> tiene una densidad variable </a:t>
                </a:r>
                <a14:m>
                  <m:oMath xmlns:m="http://schemas.openxmlformats.org/officeDocument/2006/math">
                    <m:r>
                      <a:rPr lang="es-E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VE" dirty="0" smtClean="0"/>
                  <a:t>. </a:t>
                </a:r>
              </a:p>
              <a:p>
                <a:pPr marL="0" indent="0" algn="just">
                  <a:buNone/>
                </a:pPr>
                <a:endParaRPr lang="es-ES" dirty="0"/>
              </a:p>
              <a:p>
                <a:pPr marL="0" indent="0" algn="just">
                  <a:buNone/>
                </a:pPr>
                <a:endParaRPr lang="es-ES" dirty="0" smtClean="0"/>
              </a:p>
              <a:p>
                <a:pPr marL="0" indent="0" algn="just">
                  <a:buNone/>
                </a:pPr>
                <a:endParaRPr lang="es-ES" dirty="0"/>
              </a:p>
              <a:p>
                <a:pPr marL="0" indent="0" algn="just">
                  <a:buNone/>
                </a:pPr>
                <a:endParaRPr lang="es-ES" dirty="0" smtClean="0"/>
              </a:p>
              <a:p>
                <a:pPr marL="0" indent="0" algn="just">
                  <a:buNone/>
                </a:pPr>
                <a:endParaRPr lang="es-ES" dirty="0"/>
              </a:p>
              <a:p>
                <a:pPr marL="0" indent="0" algn="just">
                  <a:buNone/>
                </a:pPr>
                <a:endParaRPr lang="es-ES" dirty="0" smtClean="0"/>
              </a:p>
              <a:p>
                <a:pPr marL="0" indent="0" algn="just">
                  <a:buNone/>
                </a:pPr>
                <a:r>
                  <a:rPr lang="es-ES" dirty="0" smtClean="0"/>
                  <a:t>	La densidad se expresa como masa por unidad de área de superficie. </a:t>
                </a:r>
                <a:endParaRPr lang="es-ES" dirty="0"/>
              </a:p>
              <a:p>
                <a:pPr marL="0" indent="0" algn="just">
                  <a:buNone/>
                </a:pPr>
                <a:endParaRPr lang="es-VE" dirty="0"/>
              </a:p>
              <a:p>
                <a:pPr marL="0" indent="0">
                  <a:buNone/>
                </a:pPr>
                <a:endParaRPr lang="es-VE" dirty="0"/>
              </a:p>
            </p:txBody>
          </p:sp>
        </mc:Choice>
        <mc:Fallback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801" r="-986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974" y="2960175"/>
            <a:ext cx="9822051" cy="2525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629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719" y="720024"/>
            <a:ext cx="8946992" cy="5184829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1948" y="2867751"/>
            <a:ext cx="2816736" cy="3502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832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553" y="489246"/>
            <a:ext cx="8339176" cy="5880557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3355" y="2771289"/>
            <a:ext cx="3606828" cy="3771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118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893" y="678293"/>
            <a:ext cx="9337972" cy="536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325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Momentos y centro de masa de una lámina plana</a:t>
            </a:r>
            <a:endParaRPr lang="es-VE" b="1" u="sng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125" y="1690688"/>
            <a:ext cx="9333209" cy="437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150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933" y="616056"/>
            <a:ext cx="10127543" cy="170868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310" y="2083553"/>
            <a:ext cx="4158204" cy="436374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0951" y="2083553"/>
            <a:ext cx="3896452" cy="4035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034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676" y="253784"/>
            <a:ext cx="7188469" cy="635612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4086" y="1070588"/>
            <a:ext cx="3356652" cy="4384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48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417" y="716473"/>
            <a:ext cx="7379282" cy="523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8070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59</Words>
  <Application>Microsoft Office PowerPoint</Application>
  <PresentationFormat>Panorámica</PresentationFormat>
  <Paragraphs>22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Tema de Office</vt:lpstr>
      <vt:lpstr>Presentación de PowerPoint</vt:lpstr>
      <vt:lpstr>Masa de una lámina de densidad variable</vt:lpstr>
      <vt:lpstr>Presentación de PowerPoint</vt:lpstr>
      <vt:lpstr>Presentación de PowerPoint</vt:lpstr>
      <vt:lpstr>Presentación de PowerPoint</vt:lpstr>
      <vt:lpstr>Momentos y centro de masa de una lámina plana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Ejercicios Propuestos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jose andres joxen555</dc:creator>
  <cp:lastModifiedBy>jose andres joxen555</cp:lastModifiedBy>
  <cp:revision>14</cp:revision>
  <dcterms:created xsi:type="dcterms:W3CDTF">2021-08-11T13:14:21Z</dcterms:created>
  <dcterms:modified xsi:type="dcterms:W3CDTF">2021-08-11T15:45:13Z</dcterms:modified>
</cp:coreProperties>
</file>