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542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13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918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45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13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8466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968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56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93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44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265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1DF0-146F-48B8-9432-2D15566C3D2F}" type="datetimeFigureOut">
              <a:rPr lang="es-VE" smtClean="0"/>
              <a:t>7/2/2024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6FF8-EADE-4E82-8166-B86BE7EA4B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9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8 CuadroTexto"/>
          <p:cNvSpPr txBox="1"/>
          <p:nvPr/>
        </p:nvSpPr>
        <p:spPr bwMode="auto">
          <a:xfrm>
            <a:off x="716027" y="1692100"/>
            <a:ext cx="9933232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b="1" dirty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Cambio de variables en integración múltiple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" name="9 Conector recto"/>
          <p:cNvCxnSpPr/>
          <p:nvPr/>
        </p:nvCxnSpPr>
        <p:spPr>
          <a:xfrm flipV="1">
            <a:off x="710257" y="1281134"/>
            <a:ext cx="10355533" cy="179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0 CuadroTexto"/>
          <p:cNvSpPr txBox="1">
            <a:spLocks noChangeArrowheads="1"/>
          </p:cNvSpPr>
          <p:nvPr/>
        </p:nvSpPr>
        <p:spPr bwMode="auto">
          <a:xfrm>
            <a:off x="1779268" y="152852"/>
            <a:ext cx="6861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Departamento de Matemática y Física</a:t>
            </a: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Curso: Matemática III</a:t>
            </a: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Código: 0826301</a:t>
            </a:r>
            <a:endParaRPr lang="es-VE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Admisión UNET (@admisionUNE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13"/>
            <a:ext cx="984293" cy="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 rot="10800000" flipV="1">
            <a:off x="194164" y="6457568"/>
            <a:ext cx="12192000" cy="286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s-VE" sz="1200" b="1" dirty="0"/>
              <a:t>Universidad Nacional Experimental del Táchira, San  Cristóbal </a:t>
            </a:r>
          </a:p>
        </p:txBody>
      </p:sp>
      <p:sp>
        <p:nvSpPr>
          <p:cNvPr id="9" name="9 CuadroTexto"/>
          <p:cNvSpPr txBox="1"/>
          <p:nvPr/>
        </p:nvSpPr>
        <p:spPr bwMode="auto">
          <a:xfrm>
            <a:off x="5682643" y="4268292"/>
            <a:ext cx="5383147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s-ES" sz="2800" dirty="0">
                <a:latin typeface="+mj-lt"/>
              </a:rPr>
              <a:t> Arelis Díaz</a:t>
            </a:r>
          </a:p>
          <a:p>
            <a:pPr algn="just">
              <a:defRPr/>
            </a:pPr>
            <a:endParaRPr lang="es-ES" sz="160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Celular: 04269129844</a:t>
            </a:r>
          </a:p>
          <a:p>
            <a:pPr algn="r">
              <a:defRPr/>
            </a:pPr>
            <a:r>
              <a:rPr lang="es-VE" sz="1600" b="0" dirty="0">
                <a:latin typeface="+mj-lt"/>
              </a:rPr>
              <a:t>Email: jdiaz@unet.edu.ve</a:t>
            </a:r>
          </a:p>
          <a:p>
            <a:pPr algn="r">
              <a:defRPr/>
            </a:pPr>
            <a:endParaRPr lang="es-VE" b="0" dirty="0">
              <a:latin typeface="+mj-lt"/>
            </a:endParaRPr>
          </a:p>
          <a:p>
            <a:pPr algn="r">
              <a:defRPr/>
            </a:pPr>
            <a:r>
              <a:rPr lang="es-VE">
                <a:latin typeface="+mj-lt"/>
              </a:rPr>
              <a:t>15 </a:t>
            </a:r>
            <a:r>
              <a:rPr lang="es-VE" b="0" dirty="0">
                <a:latin typeface="+mj-lt"/>
              </a:rPr>
              <a:t>de agosto del 2021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68" y="3058140"/>
            <a:ext cx="2909404" cy="27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0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98" y="494088"/>
            <a:ext cx="8736524" cy="30130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64" y="3008688"/>
            <a:ext cx="7103877" cy="35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00" y="907135"/>
            <a:ext cx="7351283" cy="50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2" y="444687"/>
            <a:ext cx="7822598" cy="45767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193" y="305203"/>
            <a:ext cx="2680087" cy="60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85" y="359446"/>
            <a:ext cx="7783379" cy="5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propuestos</a:t>
            </a:r>
            <a:r>
              <a:rPr lang="es-E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Larson</a:t>
            </a:r>
            <a:r>
              <a:rPr lang="es-E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sec. 14.8)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621"/>
            <a:ext cx="5768356" cy="51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5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81" y="887923"/>
            <a:ext cx="7924235" cy="43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1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2" y="1062319"/>
            <a:ext cx="5641929" cy="34686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13" y="1062319"/>
            <a:ext cx="5301812" cy="39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2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Jacobiano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0" y="1307830"/>
            <a:ext cx="8541503" cy="494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67" y="1129197"/>
            <a:ext cx="9538142" cy="29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53" y="783067"/>
            <a:ext cx="8011493" cy="48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3" y="584414"/>
            <a:ext cx="9358959" cy="54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25" y="1698920"/>
            <a:ext cx="9131491" cy="24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18" y="659081"/>
            <a:ext cx="7092396" cy="3835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614" y="2293184"/>
            <a:ext cx="3493921" cy="36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6" y="738106"/>
            <a:ext cx="6922093" cy="47017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99" y="1268922"/>
            <a:ext cx="3311954" cy="36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 de variables en integrales dobles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5" y="1690688"/>
            <a:ext cx="8956857" cy="32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0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Office PowerPoint</Application>
  <PresentationFormat>Panorámica</PresentationFormat>
  <Paragraphs>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Jacobiano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Cambio de variables en integrales dobles</vt:lpstr>
      <vt:lpstr>Presentación de PowerPoint</vt:lpstr>
      <vt:lpstr>Presentación de PowerPoint</vt:lpstr>
      <vt:lpstr>Presentación de PowerPoint</vt:lpstr>
      <vt:lpstr>Presentación de PowerPoint</vt:lpstr>
      <vt:lpstr>Ejercicios propuestos (Larson, sec. 14.8)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andres joxen555</dc:creator>
  <cp:lastModifiedBy>Franco</cp:lastModifiedBy>
  <cp:revision>8</cp:revision>
  <dcterms:created xsi:type="dcterms:W3CDTF">2021-08-15T20:31:54Z</dcterms:created>
  <dcterms:modified xsi:type="dcterms:W3CDTF">2024-02-07T16:50:36Z</dcterms:modified>
</cp:coreProperties>
</file>