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4C5C3-0D98-42E6-B97B-36B63E45A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B1845B-DDF6-408B-BE2F-CAAA5B731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811D61-3A0D-4299-A900-14322F9E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E2C1D7-C01A-4EB5-A2C8-42AAA16B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617D1-9F5D-421C-99B4-5A4DF649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DB716-BF47-4ED9-90FF-A877E2C9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9FB5FC-A85D-4BB3-B487-31C61C4D7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C301EC-E68D-45C4-8D98-F7AD0385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2CA3F-291D-41FC-9E5A-4A4FDCCE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70C9B-5D1D-406A-908E-471EBDA4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E5E285-35EB-42FC-904A-FB328D986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36C87C-1F02-43C8-AF27-1C8136398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BFCC8-8340-46E7-B7AA-8CAC9B06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5D5A2-4DED-497B-97ED-6B29A618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AC830-6AE8-4469-B1A6-FDE6315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DF278-0435-4706-820F-C395525D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E7A18-5B10-494C-836E-46E56507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52416-FCC8-404A-A486-DE481CB3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A42B8-3F04-4C82-BA4D-87976EA3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0D6F7-FD62-4D25-A1FF-12173EB3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3A849-FF74-4E1C-93B8-BCACDA62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70DBD-5E84-4683-B0E4-57E7EC10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EF46B-C1BC-4623-B39D-01538F7A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49EED-E144-43BA-B1E1-97523B82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162F6-DC53-4645-9B66-CB607680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2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DE8E6-4D8E-441F-A6F1-2D0CB37A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2B04C-C917-4403-AB9C-243D6B287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9F67C2-7F87-44DC-BECE-DBC09D1A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21DE0-1FB3-4D2F-8DF1-B2A6D5D2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577DD2-ECBC-4343-B36D-9301A9CB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D3DFEB-9A9C-4ECD-8A93-8FFA7466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6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12CCF-364A-4F95-92EA-B62E12A4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DCD0E-0676-421C-8F89-6A6936603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224763-E79C-430C-AB6C-0C8C4091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36BC11-9C8E-4F72-9C12-E5E4F6502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09071F-AD4B-44FB-9124-D023E2336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5F8461-D10D-4459-8A6D-5A8B187E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18F023-FAAA-411B-803B-9A3504BF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ABD72A-D4AE-475A-AC95-ADA1D8C6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FF79B-549F-4F24-9378-AACA5EB8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563A86-334E-44D2-B45E-F8CE3B23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CF8DBD-180C-4F79-8624-A7014B0B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928F22-193E-494E-B540-EE6C6841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DDF898-7FC0-4463-B812-A49EB7D2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DC22CD-174D-4CF3-B655-38CAD93E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392093-9ABD-4970-A001-7CAF6745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303D1-AA2C-4EAF-8638-62685679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5B3C0-1842-4770-AFC9-8536ED85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DB35D8-5FA7-4C96-A012-C8C5FA32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2AEF3-884F-41F0-BB27-926FE14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52A4CC-EA42-459D-8D30-12DC14B1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279A34-6846-493E-80BA-BF7C21CD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41C70-BE24-4C19-A98A-A0900563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A1FCDA-222F-4B34-A0F7-A3CB82BEB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36203F-0276-4DD0-A9E3-3E6B2653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C979C1-D50C-4DED-8866-657DDE80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22E58-E9EE-47C1-B107-D3F1A3FE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D648C-DAAD-4510-BE3A-9185246A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95919C-5E44-4AE4-B615-E82066F1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A06829-F886-44CE-A545-EDDFCE786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55EA3-261C-4834-B70D-345923C43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71AD4-5731-45EF-A7B3-80FC8288066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0A573-F628-46BD-8C1E-FAA086E14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846B6-B2C1-4C40-86D8-6EE087CA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C28D-5756-4A7C-A7C5-5493DF3031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04531-5082-463C-8FAD-53D714104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Asignación #</a:t>
            </a:r>
            <a:br>
              <a:rPr lang="es-419" dirty="0"/>
            </a:br>
            <a:r>
              <a:rPr lang="es-419" dirty="0"/>
              <a:t>Ejercicio 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521A98-CCD7-4821-9566-B33498DA5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/>
              <a:t>Grupo #</a:t>
            </a:r>
          </a:p>
          <a:p>
            <a:r>
              <a:rPr lang="es-419"/>
              <a:t>Integrantes:</a:t>
            </a:r>
          </a:p>
        </p:txBody>
      </p:sp>
    </p:spTree>
    <p:extLst>
      <p:ext uri="{BB962C8B-B14F-4D97-AF65-F5344CB8AC3E}">
        <p14:creationId xmlns:p14="http://schemas.microsoft.com/office/powerpoint/2010/main" val="358625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9AFEA-067A-453D-A0BB-4383E009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 del problema matemático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48E38-A13C-47CC-8932-EC29A2B9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Plantear el problema matemático de forma clara y precisa.</a:t>
            </a:r>
          </a:p>
        </p:txBody>
      </p:sp>
    </p:spTree>
    <p:extLst>
      <p:ext uri="{BB962C8B-B14F-4D97-AF65-F5344CB8AC3E}">
        <p14:creationId xmlns:p14="http://schemas.microsoft.com/office/powerpoint/2010/main" val="5402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9AFEA-067A-453D-A0BB-4383E009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numérico a resolver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6248E38-A13C-47CC-8932-EC29A2B98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s-419" sz="2000" dirty="0"/>
                  <a:t>Aquí deben identificar el problema numérico que van a resolver. En los temas del 2 al 8 hay un problema específico. Aquí algunos ejemplos: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419" sz="2000" b="1" dirty="0"/>
                  <a:t>Tema 2</a:t>
                </a:r>
                <a:r>
                  <a:rPr lang="es-419" sz="2000" b="0" dirty="0"/>
                  <a:t>. Problema numérico: </a:t>
                </a:r>
                <a14:m>
                  <m:oMath xmlns:m="http://schemas.openxmlformats.org/officeDocument/2006/math">
                    <m:r>
                      <a:rPr lang="es-419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419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419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419" sz="20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419" sz="2000" b="1" dirty="0"/>
                  <a:t>Tema 3</a:t>
                </a:r>
                <a:r>
                  <a:rPr lang="es-419" sz="2000" dirty="0"/>
                  <a:t>. Interpolación. Dado el conjunto de puntos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419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419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419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419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419" sz="2000" dirty="0"/>
                  <a:t> encontrar los coeficientes del polinomio: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419" sz="2000" dirty="0"/>
                  <a:t>, para el cual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s-419" sz="2000" dirty="0"/>
                  <a:t> </a:t>
                </a:r>
                <a14:m>
                  <m:oMath xmlns:m="http://schemas.openxmlformats.org/officeDocument/2006/math">
                    <m:r>
                      <a:rPr lang="es-419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419" sz="200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s-419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419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419" sz="2000" b="1" dirty="0"/>
                  <a:t>Tema 4</a:t>
                </a:r>
                <a:r>
                  <a:rPr lang="es-419" sz="2000" dirty="0"/>
                  <a:t>. </a:t>
                </a:r>
                <a:r>
                  <a:rPr lang="es-419" sz="2000" b="0" dirty="0"/>
                  <a:t>Problema numérico: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s-419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s-419" sz="20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419" sz="2000" b="1" dirty="0"/>
                  <a:t>Tema 6</a:t>
                </a:r>
                <a:r>
                  <a:rPr lang="es-419" sz="2000" dirty="0"/>
                  <a:t>. Aproximar el valor de la integral: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s-419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s-419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6248E38-A13C-47CC-8932-EC29A2B98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27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9ADAC-0559-41BE-82C7-FEB5BD62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Contextualizar el problema a resolver con respecto al método numérico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2EE642-895F-4978-B0B1-AA454D97D0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s-419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 esta pauta deben: </a:t>
                </a:r>
              </a:p>
              <a:p>
                <a:pPr>
                  <a:lnSpc>
                    <a:spcPct val="150000"/>
                  </a:lnSpc>
                </a:pPr>
                <a:r>
                  <a:rPr lang="es-419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Mostrar las ecuaciones que definen el método (Por ejemplo, ecuaciones de G-S)</a:t>
                </a:r>
                <a:endParaRPr lang="es-419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419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es-419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erificar las hipótesis del método, si aplica. Por ejemplo, en Bisección deben identificar la función </a:t>
                </a:r>
                <a14:m>
                  <m:oMath xmlns:m="http://schemas.openxmlformats.org/officeDocument/2006/math">
                    <m:r>
                      <a:rPr lang="es-419" sz="20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s-419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verificar que cumpla con las hipótesis del teorema de Bolzano.</a:t>
                </a:r>
              </a:p>
              <a:p>
                <a:pPr>
                  <a:lnSpc>
                    <a:spcPct val="150000"/>
                  </a:lnSpc>
                </a:pPr>
                <a:r>
                  <a:rPr lang="es-419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s-419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dentificar los parámetros del algoritmo. Por ejemplo, en Bisección la función </a:t>
                </a:r>
                <a14:m>
                  <m:oMath xmlns:m="http://schemas.openxmlformats.org/officeDocument/2006/math">
                    <m:r>
                      <a:rPr lang="es-419" sz="20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s-419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los extremos del intervalo, el criterio de parada, el número máximo de iteraciones. </a:t>
                </a:r>
              </a:p>
              <a:p>
                <a:pPr>
                  <a:lnSpc>
                    <a:spcPct val="150000"/>
                  </a:lnSpc>
                </a:pPr>
                <a:r>
                  <a:rPr lang="es-419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Cualquier otra característica que sea necesaria para ejecutar el método.</a:t>
                </a:r>
                <a:endParaRPr lang="es-419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419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72EE642-895F-4978-B0B1-AA454D97D0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r="-348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41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04DF-9B04-494C-82EB-2008C696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de resultados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59434-A0CE-4D4D-A0BB-45F2BAB2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419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Copiar en tablas, si aplica, los resultados que arroja MATLAB</a:t>
            </a:r>
          </a:p>
          <a:p>
            <a:pPr>
              <a:lnSpc>
                <a:spcPct val="150000"/>
              </a:lnSpc>
            </a:pPr>
            <a:r>
              <a:rPr lang="es-419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Copiar las gráficas, si aplica, que generen en MATLAB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419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aspecto importante es el siguiente: </a:t>
            </a:r>
            <a:r>
              <a:rPr lang="es-419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419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valorará la validez de los resultados y que no se detallen los algoritmos ni códigos en el video.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338465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24BBF-640F-4F59-B371-836195FB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Análisis de los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2E779-62D3-4371-B982-FC073EB8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419" sz="2000" dirty="0"/>
              <a:t>Es importante tratar de validar los resultados: comprobar que están bien o se comportan de acuerdo con lo esperado.</a:t>
            </a:r>
          </a:p>
          <a:p>
            <a:pPr>
              <a:lnSpc>
                <a:spcPct val="150000"/>
              </a:lnSpc>
            </a:pPr>
            <a:r>
              <a:rPr lang="es-419" sz="2000" dirty="0"/>
              <a:t>¿Qué significan los resultados en términos prácticos?</a:t>
            </a:r>
          </a:p>
          <a:p>
            <a:pPr>
              <a:lnSpc>
                <a:spcPct val="150000"/>
              </a:lnSpc>
            </a:pPr>
            <a:r>
              <a:rPr lang="es-419" sz="2000" dirty="0"/>
              <a:t>¿Qué implicaciones tienen?</a:t>
            </a:r>
          </a:p>
          <a:p>
            <a:pPr>
              <a:lnSpc>
                <a:spcPct val="150000"/>
              </a:lnSpc>
            </a:pPr>
            <a:r>
              <a:rPr lang="es-419" sz="2000" dirty="0"/>
              <a:t>¿Qué conclusiones se pueden sacar?  etc.</a:t>
            </a:r>
          </a:p>
        </p:txBody>
      </p:sp>
    </p:spTree>
    <p:extLst>
      <p:ext uri="{BB962C8B-B14F-4D97-AF65-F5344CB8AC3E}">
        <p14:creationId xmlns:p14="http://schemas.microsoft.com/office/powerpoint/2010/main" val="379715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35723-5EA2-40DC-B410-FDBEFBC3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Script – </a:t>
            </a:r>
            <a:r>
              <a:rPr lang="es-419" dirty="0">
                <a:solidFill>
                  <a:srgbClr val="FF0000"/>
                </a:solidFill>
              </a:rPr>
              <a:t>No incluir esta lámina en el video</a:t>
            </a:r>
            <a:r>
              <a:rPr lang="es-419" dirty="0"/>
              <a:t>. Es un recordatorio de la revisión del 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EAD1E-CE3B-4EF4-AA9E-907ACE00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419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el script.</a:t>
            </a:r>
          </a:p>
          <a:p>
            <a:pPr>
              <a:lnSpc>
                <a:spcPct val="150000"/>
              </a:lnSpc>
            </a:pPr>
            <a:r>
              <a:rPr lang="es-419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¿Está diseñado de acuerdo con las instrucciones dadas?</a:t>
            </a:r>
          </a:p>
          <a:p>
            <a:pPr>
              <a:lnSpc>
                <a:spcPct val="150000"/>
              </a:lnSpc>
            </a:pPr>
            <a:r>
              <a:rPr lang="es-419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¿R</a:t>
            </a:r>
            <a:r>
              <a:rPr lang="es-419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esuelve el problema planteado?</a:t>
            </a:r>
          </a:p>
          <a:p>
            <a:pPr>
              <a:lnSpc>
                <a:spcPct val="150000"/>
              </a:lnSpc>
            </a:pPr>
            <a:r>
              <a:rPr lang="es-419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</a:t>
            </a:r>
            <a:r>
              <a:rPr lang="es-419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orre sin problemas? (incluso, con los códigos modulares del profesor, si aplica).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4356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395</Words>
  <Application>Microsoft Office PowerPoint</Application>
  <PresentationFormat>Panorámica</PresentationFormat>
  <Paragraphs>31</Paragraphs>
  <Slides>7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Asignación # Ejercicio #</vt:lpstr>
      <vt:lpstr>Planteamiento del problema matemático </vt:lpstr>
      <vt:lpstr>Problema numérico a resolver </vt:lpstr>
      <vt:lpstr>Contextualizar el problema a resolver con respecto al método numérico</vt:lpstr>
      <vt:lpstr>Presentación de resultados</vt:lpstr>
      <vt:lpstr>Análisis de los resultados</vt:lpstr>
      <vt:lpstr>Script – No incluir esta lámina en el video. Es un recordatorio de la revisión del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Asignación # Ejercicio #</dc:title>
  <dc:creator>Blanca Guillen</dc:creator>
  <cp:lastModifiedBy>Blanca Guillen</cp:lastModifiedBy>
  <cp:revision>7</cp:revision>
  <dcterms:created xsi:type="dcterms:W3CDTF">2024-01-25T21:34:23Z</dcterms:created>
  <dcterms:modified xsi:type="dcterms:W3CDTF">2024-01-25T22:51:54Z</dcterms:modified>
</cp:coreProperties>
</file>