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8EC44-5D77-4DFE-81AF-01C8086AA6C6}" v="4" dt="2025-07-17T09:08:47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as Mátyás" userId="3d3fddaa-2741-4914-81cb-96683fcdd470" providerId="ADAL" clId="{4D28EC44-5D77-4DFE-81AF-01C8086AA6C6}"/>
    <pc:docChg chg="custSel addSld delSld modSld">
      <pc:chgData name="Garas Mátyás" userId="3d3fddaa-2741-4914-81cb-96683fcdd470" providerId="ADAL" clId="{4D28EC44-5D77-4DFE-81AF-01C8086AA6C6}" dt="2025-07-17T09:12:56.869" v="83" actId="20577"/>
      <pc:docMkLst>
        <pc:docMk/>
      </pc:docMkLst>
      <pc:sldChg chg="addSp modSp new mod setBg">
        <pc:chgData name="Garas Mátyás" userId="3d3fddaa-2741-4914-81cb-96683fcdd470" providerId="ADAL" clId="{4D28EC44-5D77-4DFE-81AF-01C8086AA6C6}" dt="2025-07-17T09:12:56.869" v="83" actId="20577"/>
        <pc:sldMkLst>
          <pc:docMk/>
          <pc:sldMk cId="3576892654" sldId="256"/>
        </pc:sldMkLst>
        <pc:spChg chg="mod">
          <ac:chgData name="Garas Mátyás" userId="3d3fddaa-2741-4914-81cb-96683fcdd470" providerId="ADAL" clId="{4D28EC44-5D77-4DFE-81AF-01C8086AA6C6}" dt="2025-07-17T09:12:56.869" v="83" actId="20577"/>
          <ac:spMkLst>
            <pc:docMk/>
            <pc:sldMk cId="3576892654" sldId="256"/>
            <ac:spMk id="2" creationId="{AA419495-A72C-5013-CADE-5A19DBB1EC1D}"/>
          </ac:spMkLst>
        </pc:spChg>
        <pc:spChg chg="mod">
          <ac:chgData name="Garas Mátyás" userId="3d3fddaa-2741-4914-81cb-96683fcdd470" providerId="ADAL" clId="{4D28EC44-5D77-4DFE-81AF-01C8086AA6C6}" dt="2025-07-17T09:12:53.244" v="82" actId="26606"/>
          <ac:spMkLst>
            <pc:docMk/>
            <pc:sldMk cId="3576892654" sldId="256"/>
            <ac:spMk id="3" creationId="{CAE4E8F8-1C66-739B-28D4-B26C08B7CE54}"/>
          </ac:spMkLst>
        </pc:spChg>
        <pc:spChg chg="add">
          <ac:chgData name="Garas Mátyás" userId="3d3fddaa-2741-4914-81cb-96683fcdd470" providerId="ADAL" clId="{4D28EC44-5D77-4DFE-81AF-01C8086AA6C6}" dt="2025-07-17T09:12:53.244" v="82" actId="26606"/>
          <ac:spMkLst>
            <pc:docMk/>
            <pc:sldMk cId="3576892654" sldId="256"/>
            <ac:spMk id="10" creationId="{23D09407-53BC-485E-B4CE-BC5E4FC4B25B}"/>
          </ac:spMkLst>
        </pc:spChg>
        <pc:spChg chg="add">
          <ac:chgData name="Garas Mátyás" userId="3d3fddaa-2741-4914-81cb-96683fcdd470" providerId="ADAL" clId="{4D28EC44-5D77-4DFE-81AF-01C8086AA6C6}" dt="2025-07-17T09:12:53.244" v="82" actId="26606"/>
          <ac:spMkLst>
            <pc:docMk/>
            <pc:sldMk cId="3576892654" sldId="256"/>
            <ac:spMk id="12" creationId="{921DB988-49FC-4608-B0A2-E2F3A4019041}"/>
          </ac:spMkLst>
        </pc:spChg>
        <pc:grpChg chg="add">
          <ac:chgData name="Garas Mátyás" userId="3d3fddaa-2741-4914-81cb-96683fcdd470" providerId="ADAL" clId="{4D28EC44-5D77-4DFE-81AF-01C8086AA6C6}" dt="2025-07-17T09:12:53.244" v="82" actId="26606"/>
          <ac:grpSpMkLst>
            <pc:docMk/>
            <pc:sldMk cId="3576892654" sldId="256"/>
            <ac:grpSpMk id="14" creationId="{E9B930FD-8671-4C4C-ADCF-73AC1D0CD417}"/>
          </ac:grpSpMkLst>
        </pc:grpChg>
        <pc:grpChg chg="add">
          <ac:chgData name="Garas Mátyás" userId="3d3fddaa-2741-4914-81cb-96683fcdd470" providerId="ADAL" clId="{4D28EC44-5D77-4DFE-81AF-01C8086AA6C6}" dt="2025-07-17T09:12:53.244" v="82" actId="26606"/>
          <ac:grpSpMkLst>
            <pc:docMk/>
            <pc:sldMk cId="3576892654" sldId="256"/>
            <ac:grpSpMk id="20" creationId="{383C2651-AE0C-4AE4-8725-E2F9414FE219}"/>
          </ac:grpSpMkLst>
        </pc:grpChg>
        <pc:picChg chg="add mod">
          <ac:chgData name="Garas Mátyás" userId="3d3fddaa-2741-4914-81cb-96683fcdd470" providerId="ADAL" clId="{4D28EC44-5D77-4DFE-81AF-01C8086AA6C6}" dt="2025-07-17T09:12:53.244" v="82" actId="26606"/>
          <ac:picMkLst>
            <pc:docMk/>
            <pc:sldMk cId="3576892654" sldId="256"/>
            <ac:picMk id="5" creationId="{DC8A6D6A-1B5D-3775-8E76-ADD085E00B61}"/>
          </ac:picMkLst>
        </pc:picChg>
      </pc:sldChg>
      <pc:sldChg chg="modSp new del mod">
        <pc:chgData name="Garas Mátyás" userId="3d3fddaa-2741-4914-81cb-96683fcdd470" providerId="ADAL" clId="{4D28EC44-5D77-4DFE-81AF-01C8086AA6C6}" dt="2025-07-17T08:51:50.650" v="66" actId="47"/>
        <pc:sldMkLst>
          <pc:docMk/>
          <pc:sldMk cId="266048083" sldId="257"/>
        </pc:sldMkLst>
        <pc:spChg chg="mod">
          <ac:chgData name="Garas Mátyás" userId="3d3fddaa-2741-4914-81cb-96683fcdd470" providerId="ADAL" clId="{4D28EC44-5D77-4DFE-81AF-01C8086AA6C6}" dt="2025-07-16T12:45:05.297" v="24" actId="20577"/>
          <ac:spMkLst>
            <pc:docMk/>
            <pc:sldMk cId="266048083" sldId="257"/>
            <ac:spMk id="2" creationId="{35CDCE34-A5CA-5373-8D6E-3AC47454D5E4}"/>
          </ac:spMkLst>
        </pc:spChg>
      </pc:sldChg>
      <pc:sldChg chg="new del">
        <pc:chgData name="Garas Mátyás" userId="3d3fddaa-2741-4914-81cb-96683fcdd470" providerId="ADAL" clId="{4D28EC44-5D77-4DFE-81AF-01C8086AA6C6}" dt="2025-07-16T12:45:54.554" v="37" actId="2696"/>
        <pc:sldMkLst>
          <pc:docMk/>
          <pc:sldMk cId="589375810" sldId="258"/>
        </pc:sldMkLst>
      </pc:sldChg>
      <pc:sldChg chg="new del">
        <pc:chgData name="Garas Mátyás" userId="3d3fddaa-2741-4914-81cb-96683fcdd470" providerId="ADAL" clId="{4D28EC44-5D77-4DFE-81AF-01C8086AA6C6}" dt="2025-07-17T08:51:51.355" v="67" actId="47"/>
        <pc:sldMkLst>
          <pc:docMk/>
          <pc:sldMk cId="609599967" sldId="258"/>
        </pc:sldMkLst>
      </pc:sldChg>
      <pc:sldChg chg="new del">
        <pc:chgData name="Garas Mátyás" userId="3d3fddaa-2741-4914-81cb-96683fcdd470" providerId="ADAL" clId="{4D28EC44-5D77-4DFE-81AF-01C8086AA6C6}" dt="2025-07-17T08:51:51.885" v="68" actId="47"/>
        <pc:sldMkLst>
          <pc:docMk/>
          <pc:sldMk cId="905113888" sldId="259"/>
        </pc:sldMkLst>
      </pc:sldChg>
      <pc:sldChg chg="new del">
        <pc:chgData name="Garas Mátyás" userId="3d3fddaa-2741-4914-81cb-96683fcdd470" providerId="ADAL" clId="{4D28EC44-5D77-4DFE-81AF-01C8086AA6C6}" dt="2025-07-16T12:45:56.243" v="38" actId="2696"/>
        <pc:sldMkLst>
          <pc:docMk/>
          <pc:sldMk cId="1449870529" sldId="259"/>
        </pc:sldMkLst>
      </pc:sldChg>
      <pc:sldChg chg="new del">
        <pc:chgData name="Garas Mátyás" userId="3d3fddaa-2741-4914-81cb-96683fcdd470" providerId="ADAL" clId="{4D28EC44-5D77-4DFE-81AF-01C8086AA6C6}" dt="2025-07-17T08:51:52.355" v="69" actId="47"/>
        <pc:sldMkLst>
          <pc:docMk/>
          <pc:sldMk cId="632284294" sldId="260"/>
        </pc:sldMkLst>
      </pc:sldChg>
      <pc:sldChg chg="modSp new mod">
        <pc:chgData name="Garas Mátyás" userId="3d3fddaa-2741-4914-81cb-96683fcdd470" providerId="ADAL" clId="{4D28EC44-5D77-4DFE-81AF-01C8086AA6C6}" dt="2025-07-17T09:08:22.252" v="78"/>
        <pc:sldMkLst>
          <pc:docMk/>
          <pc:sldMk cId="104206763" sldId="261"/>
        </pc:sldMkLst>
        <pc:spChg chg="mod">
          <ac:chgData name="Garas Mátyás" userId="3d3fddaa-2741-4914-81cb-96683fcdd470" providerId="ADAL" clId="{4D28EC44-5D77-4DFE-81AF-01C8086AA6C6}" dt="2025-07-17T09:08:22.252" v="78"/>
          <ac:spMkLst>
            <pc:docMk/>
            <pc:sldMk cId="104206763" sldId="261"/>
            <ac:spMk id="2" creationId="{0339FF3A-5BF6-93B6-7552-8F523C5E026C}"/>
          </ac:spMkLst>
        </pc:spChg>
        <pc:spChg chg="mod">
          <ac:chgData name="Garas Mátyás" userId="3d3fddaa-2741-4914-81cb-96683fcdd470" providerId="ADAL" clId="{4D28EC44-5D77-4DFE-81AF-01C8086AA6C6}" dt="2025-07-17T09:08:12.430" v="77"/>
          <ac:spMkLst>
            <pc:docMk/>
            <pc:sldMk cId="104206763" sldId="261"/>
            <ac:spMk id="3" creationId="{97DE74C5-E06D-66DA-C008-61592F63DFE7}"/>
          </ac:spMkLst>
        </pc:spChg>
      </pc:sldChg>
      <pc:sldChg chg="modSp new mod">
        <pc:chgData name="Garas Mátyás" userId="3d3fddaa-2741-4914-81cb-96683fcdd470" providerId="ADAL" clId="{4D28EC44-5D77-4DFE-81AF-01C8086AA6C6}" dt="2025-07-17T09:08:47.059" v="80"/>
        <pc:sldMkLst>
          <pc:docMk/>
          <pc:sldMk cId="1538889178" sldId="262"/>
        </pc:sldMkLst>
        <pc:spChg chg="mod">
          <ac:chgData name="Garas Mátyás" userId="3d3fddaa-2741-4914-81cb-96683fcdd470" providerId="ADAL" clId="{4D28EC44-5D77-4DFE-81AF-01C8086AA6C6}" dt="2025-07-17T09:08:47.059" v="80"/>
          <ac:spMkLst>
            <pc:docMk/>
            <pc:sldMk cId="1538889178" sldId="262"/>
            <ac:spMk id="2" creationId="{E86E592C-459C-35A5-7041-3635EFE8EE61}"/>
          </ac:spMkLst>
        </pc:spChg>
        <pc:spChg chg="mod">
          <ac:chgData name="Garas Mátyás" userId="3d3fddaa-2741-4914-81cb-96683fcdd470" providerId="ADAL" clId="{4D28EC44-5D77-4DFE-81AF-01C8086AA6C6}" dt="2025-07-17T09:08:40.931" v="79"/>
          <ac:spMkLst>
            <pc:docMk/>
            <pc:sldMk cId="1538889178" sldId="262"/>
            <ac:spMk id="3" creationId="{2A7A0AA7-E08C-3C20-21F1-104E490A5D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80A958-E5DD-5A91-7952-E3EE7840A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84D5DC-7B6B-750A-2C83-3C68936B9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5E293B-BC56-EEBF-D675-643910AF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05A790-963F-17FD-B559-FDBE5567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B0503A-7E29-317E-9524-D548A836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362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B21D25-7A4A-5FC2-770B-4EDFC043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E4FF034-6C74-8488-4484-A4171067C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E5A1EE-63EA-7D43-B2CD-D9965626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66D563-00F7-CA50-939B-1B67DE4B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757FD3-655E-8CB0-B3FD-355919A8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798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C8F3DAA-5B56-D70C-162C-219D32CC7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6636C9-8F8A-37A8-B168-ABEF1DA0B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C3FC59-F30A-9CF8-172A-F4B8B635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AE6B93-A6CD-3353-08EA-864E8509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B02BC9-2BC9-E26C-64C7-3FF191BE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545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3D25EC-1A67-8E5B-05D1-BD2D48F3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2E3C14-E556-ABD3-CA27-D325ADC9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DE4474-BC12-2C3F-408E-9B78AAB2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234318-A0E6-9ED4-6D31-6453C42C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3372B2-DD57-A538-D98D-6D7CABA7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877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659048-86B5-7019-69C4-C82BB7A9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F22F775-ABC2-3821-78A8-E3F286EC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3528AE-4285-4137-D374-2C8E1D0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D6FBBD-D86A-9C5E-93CA-F3512D91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A45D30-46E8-1BC3-776F-331F1BF6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89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2C1CCA-ECA8-E11A-7AF6-B7917574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90DFC4-4F6F-BB2D-87D1-55BD459F4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B6C33FE-ED5A-2D80-930F-12B17F915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63DB2D8-CBF5-2F7F-4C2E-31EFC424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58663B2-8BA8-EF10-146C-9762A8EE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4A9F6E-C941-E016-1C2E-5D2FE397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22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8FC2A-9870-B7CD-C887-D3DE724D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FE4B01-E8BC-AF96-4DCC-B512F477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8C1403-0446-28C3-06D0-8B8BE9F5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B9DE6AF-6456-DA2B-BC0F-55148BE11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85A94F9-0F4F-572C-0029-6323BFCE0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42BCE06-5409-1BE8-D032-4CC09C3A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8402E37-6825-303E-7B40-57F388CA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E1BD853-4B80-5C0C-0FE7-1F3F2A39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54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9F5338-4068-0215-94F7-AEC9CE7B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2D9874D-02C7-0A4D-48B0-0DF8DC33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3C128DD-5A83-958A-DFC2-8227AE98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D9484BC-AC26-0334-F787-BD441680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498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A094F23-2BAF-9C21-6328-85030DA1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A6E4B2E-8DAF-62D7-F1FF-70E43720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BBC3DFC-0DDF-68E0-8BB2-8BA9C9D6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789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2454E9-66D0-2744-2E67-C35E56C8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BC5DBB-E54C-C416-0754-D29B9445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6DF550D-6354-7671-FA74-8C4AED3C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3CA22F-0935-8CEF-F45F-B6C39E73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0F830DA-E4FF-2C65-EE72-210B1BC2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446D3B0-43E3-36D4-E64A-DA96E749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889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C76F19-8FE5-DC15-2B24-D47AAFF6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E576495-700F-321C-1B5C-E6A611143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524DB0-A317-270B-DD1E-A086512B3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C8D2F52-CB74-0EC5-643A-ADD3DD0B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3BE7856-0C6E-BAEB-4756-3D90A313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AD4B9C1-D804-70B4-FF59-1955B394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75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9B62F5-BAE9-9186-00D8-90D4AB08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A623227-519E-0EB6-F187-80D3F6F26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1D17C1-4E58-2732-A845-421EF4549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5F8B22-BB63-4B68-BC4A-1B5BCE72E57B}" type="datetimeFigureOut">
              <a:rPr lang="hu-HU" smtClean="0"/>
              <a:t>2025. 07. 17.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8DD88A-07B9-B7A6-5145-E1AD2ED6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C4D1E1-4188-E396-D020-C56905B5A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0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wiki/Dzsessz" TargetMode="External"/><Relationship Id="rId13" Type="http://schemas.openxmlformats.org/officeDocument/2006/relationships/hyperlink" Target="https://hu.wikipedia.org/wiki/1894" TargetMode="External"/><Relationship Id="rId3" Type="http://schemas.openxmlformats.org/officeDocument/2006/relationships/hyperlink" Target="https://hu.wikipedia.org/wiki/F%C3%BAv%C3%B3ka_(hangszerr%C3%A9sz)" TargetMode="External"/><Relationship Id="rId7" Type="http://schemas.openxmlformats.org/officeDocument/2006/relationships/hyperlink" Target="https://hu.wikipedia.org/wiki/Tenor" TargetMode="External"/><Relationship Id="rId12" Type="http://schemas.openxmlformats.org/officeDocument/2006/relationships/hyperlink" Target="https://hu.wikipedia.org/wiki/1814" TargetMode="External"/><Relationship Id="rId2" Type="http://schemas.openxmlformats.org/officeDocument/2006/relationships/hyperlink" Target="https://hu.wikipedia.org/wiki/N%C3%A1dnyelves_hangszere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iki/Alt" TargetMode="External"/><Relationship Id="rId11" Type="http://schemas.openxmlformats.org/officeDocument/2006/relationships/hyperlink" Target="https://hu.wikipedia.org/wiki/Adolphe_Sax" TargetMode="External"/><Relationship Id="rId5" Type="http://schemas.openxmlformats.org/officeDocument/2006/relationships/hyperlink" Target="https://hu.wikipedia.org/wiki/Szopr%C3%A1n" TargetMode="External"/><Relationship Id="rId10" Type="http://schemas.openxmlformats.org/officeDocument/2006/relationships/hyperlink" Target="https://hu.wikipedia.org/wiki/Opera_(sz%C3%ADnm%C5%B1)" TargetMode="External"/><Relationship Id="rId4" Type="http://schemas.openxmlformats.org/officeDocument/2006/relationships/hyperlink" Target="https://hu.wikipedia.org/wiki/F%C3%BAv%C3%B3s_hangszerek" TargetMode="External"/><Relationship Id="rId9" Type="http://schemas.openxmlformats.org/officeDocument/2006/relationships/hyperlink" Target="https://hu.wikipedia.org/wiki/Szimfonikus_zenekar" TargetMode="External"/><Relationship Id="rId14" Type="http://schemas.openxmlformats.org/officeDocument/2006/relationships/hyperlink" Target="https://hu.wikipedia.org/wiki/Belgiu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wiki/Klezmer" TargetMode="External"/><Relationship Id="rId3" Type="http://schemas.openxmlformats.org/officeDocument/2006/relationships/hyperlink" Target="https://hu.wikipedia.org/wiki/F%C3%BAv%C3%B3ka_(hangszerr%C3%A9sz)" TargetMode="External"/><Relationship Id="rId7" Type="http://schemas.openxmlformats.org/officeDocument/2006/relationships/hyperlink" Target="https://hu.wikipedia.org/wiki/Dzsessz" TargetMode="External"/><Relationship Id="rId2" Type="http://schemas.openxmlformats.org/officeDocument/2006/relationships/hyperlink" Target="https://hu.wikipedia.org/wiki/N%C3%A1dnyelves_hangszere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/index.php?title=F%C3%BAv%C3%B3s_zenekar&amp;action=edit&amp;redlink=1" TargetMode="External"/><Relationship Id="rId11" Type="http://schemas.openxmlformats.org/officeDocument/2006/relationships/hyperlink" Target="https://hu.wikipedia.org/wiki/Okt%C3%A1v" TargetMode="External"/><Relationship Id="rId5" Type="http://schemas.openxmlformats.org/officeDocument/2006/relationships/hyperlink" Target="https://hu.wikipedia.org/wiki/Szimfonikus_zenekar" TargetMode="External"/><Relationship Id="rId10" Type="http://schemas.openxmlformats.org/officeDocument/2006/relationships/hyperlink" Target="https://hu.wikipedia.org/wiki/Hangterjedelem" TargetMode="External"/><Relationship Id="rId4" Type="http://schemas.openxmlformats.org/officeDocument/2006/relationships/hyperlink" Target="https://hu.wikipedia.org/wiki/F%C3%BAv%C3%B3s_hangszerek" TargetMode="External"/><Relationship Id="rId9" Type="http://schemas.openxmlformats.org/officeDocument/2006/relationships/hyperlink" Target="https://hu.wikipedia.org/wiki/K%C3%A1v%C3%A9h%C3%A1zi_cig%C3%A1nyze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A419495-A72C-5013-CADE-5A19DBB1E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endParaRPr lang="hu-HU" sz="4000" dirty="0">
              <a:solidFill>
                <a:schemeClr val="tx2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AE4E8F8-1C66-739B-28D4-B26C08B7C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endParaRPr lang="hu-HU" sz="20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DC8A6D6A-1B5D-3775-8E76-ADD085E0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44" y="320231"/>
            <a:ext cx="10221859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89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39FF3A-5BF6-93B6-7552-8F523C5E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Szaxofon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DE74C5-E06D-66DA-C008-61592F63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 </a:t>
            </a:r>
            <a:r>
              <a:rPr lang="hu-HU" b="1" dirty="0"/>
              <a:t>szaxofon</a:t>
            </a:r>
            <a:r>
              <a:rPr lang="hu-HU" dirty="0"/>
              <a:t> (</a:t>
            </a:r>
            <a:r>
              <a:rPr lang="hu-HU" dirty="0" err="1"/>
              <a:t>szax</a:t>
            </a:r>
            <a:r>
              <a:rPr lang="hu-HU" dirty="0"/>
              <a:t>, </a:t>
            </a:r>
            <a:r>
              <a:rPr lang="hu-HU" dirty="0" err="1"/>
              <a:t>szaxi</a:t>
            </a:r>
            <a:r>
              <a:rPr lang="hu-HU" dirty="0"/>
              <a:t>) egyszerű </a:t>
            </a:r>
            <a:r>
              <a:rPr lang="hu-HU" dirty="0">
                <a:hlinkClick r:id="rId2" tooltip="Nádnyelves hangszerek"/>
              </a:rPr>
              <a:t>nádnyelves</a:t>
            </a:r>
            <a:r>
              <a:rPr lang="hu-HU" dirty="0"/>
              <a:t> </a:t>
            </a:r>
            <a:r>
              <a:rPr lang="hu-HU" dirty="0">
                <a:hlinkClick r:id="rId3" tooltip="Fúvóka (hangszerrész)"/>
              </a:rPr>
              <a:t>fúvókával</a:t>
            </a:r>
            <a:r>
              <a:rPr lang="hu-HU" dirty="0"/>
              <a:t> megszólaltatott </a:t>
            </a:r>
            <a:r>
              <a:rPr lang="hu-HU" dirty="0">
                <a:hlinkClick r:id="rId4" tooltip="Fúvós hangszerek"/>
              </a:rPr>
              <a:t>fúvós hangszer</a:t>
            </a:r>
            <a:r>
              <a:rPr lang="hu-HU" dirty="0"/>
              <a:t>. Fémből készült csöve bő, kúpos furattal rendelkezik, hanglyukakkal, billentyűkkel lehet rajta játszani. Sokféle méretben készül a </a:t>
            </a:r>
            <a:r>
              <a:rPr lang="hu-HU" i="1" dirty="0" err="1"/>
              <a:t>sopranisszimó</a:t>
            </a:r>
            <a:r>
              <a:rPr lang="hu-HU" dirty="0" err="1"/>
              <a:t>tól</a:t>
            </a:r>
            <a:r>
              <a:rPr lang="hu-HU" dirty="0"/>
              <a:t> a </a:t>
            </a:r>
            <a:r>
              <a:rPr lang="hu-HU" i="1" dirty="0"/>
              <a:t>szubkontrabasszus</a:t>
            </a:r>
            <a:r>
              <a:rPr lang="hu-HU" dirty="0"/>
              <a:t>ig. Leggyakoribb a </a:t>
            </a:r>
            <a:r>
              <a:rPr lang="hu-HU" dirty="0">
                <a:hlinkClick r:id="rId5" tooltip="Szoprán"/>
              </a:rPr>
              <a:t>szoprán</a:t>
            </a:r>
            <a:r>
              <a:rPr lang="hu-HU" dirty="0"/>
              <a:t>-, </a:t>
            </a:r>
            <a:r>
              <a:rPr lang="hu-HU" dirty="0">
                <a:hlinkClick r:id="rId6" tooltip="Alt"/>
              </a:rPr>
              <a:t>alt</a:t>
            </a:r>
            <a:r>
              <a:rPr lang="hu-HU" dirty="0"/>
              <a:t>- és </a:t>
            </a:r>
            <a:r>
              <a:rPr lang="hu-HU" dirty="0">
                <a:hlinkClick r:id="rId7" tooltip="Tenor"/>
              </a:rPr>
              <a:t>tenorszaxofon</a:t>
            </a:r>
            <a:r>
              <a:rPr lang="hu-HU" dirty="0"/>
              <a:t>. A </a:t>
            </a:r>
            <a:r>
              <a:rPr lang="hu-HU" dirty="0">
                <a:hlinkClick r:id="rId8" tooltip="Dzsessz"/>
              </a:rPr>
              <a:t>dzsesszben</a:t>
            </a:r>
            <a:r>
              <a:rPr lang="hu-HU" dirty="0"/>
              <a:t>, a szórakoztató zenében, a katonazenekarokban használják elsősorban, de előfordul </a:t>
            </a:r>
            <a:r>
              <a:rPr lang="hu-HU" dirty="0">
                <a:hlinkClick r:id="rId9" tooltip="Szimfonikus zenekar"/>
              </a:rPr>
              <a:t>szimfonikus</a:t>
            </a:r>
            <a:r>
              <a:rPr lang="hu-HU" dirty="0"/>
              <a:t> művekben és </a:t>
            </a:r>
            <a:r>
              <a:rPr lang="hu-HU" dirty="0">
                <a:hlinkClick r:id="rId10" tooltip="Opera (színmű)"/>
              </a:rPr>
              <a:t>operákban</a:t>
            </a:r>
            <a:r>
              <a:rPr lang="hu-HU" dirty="0"/>
              <a:t> is. </a:t>
            </a:r>
            <a:r>
              <a:rPr lang="hu-HU" dirty="0" err="1">
                <a:hlinkClick r:id="rId11" tooltip="Adolphe Sax"/>
              </a:rPr>
              <a:t>Adolphe</a:t>
            </a:r>
            <a:r>
              <a:rPr lang="hu-HU" dirty="0">
                <a:hlinkClick r:id="rId11" tooltip="Adolphe Sax"/>
              </a:rPr>
              <a:t> </a:t>
            </a:r>
            <a:r>
              <a:rPr lang="hu-HU" dirty="0" err="1">
                <a:hlinkClick r:id="rId11" tooltip="Adolphe Sax"/>
              </a:rPr>
              <a:t>Sax</a:t>
            </a:r>
            <a:r>
              <a:rPr lang="hu-HU" dirty="0"/>
              <a:t> (</a:t>
            </a:r>
            <a:r>
              <a:rPr lang="hu-HU" dirty="0">
                <a:hlinkClick r:id="rId12" tooltip="1814"/>
              </a:rPr>
              <a:t>1814</a:t>
            </a:r>
            <a:r>
              <a:rPr lang="hu-HU" dirty="0"/>
              <a:t>–</a:t>
            </a:r>
            <a:r>
              <a:rPr lang="hu-HU" dirty="0">
                <a:hlinkClick r:id="rId13" tooltip="1894"/>
              </a:rPr>
              <a:t>1894</a:t>
            </a:r>
            <a:r>
              <a:rPr lang="hu-HU" dirty="0"/>
              <a:t>) </a:t>
            </a:r>
            <a:r>
              <a:rPr lang="hu-HU" dirty="0">
                <a:hlinkClick r:id="rId14" tooltip="Belgium"/>
              </a:rPr>
              <a:t>belga</a:t>
            </a:r>
            <a:r>
              <a:rPr lang="hu-HU" dirty="0"/>
              <a:t> hangszerkészítő találmánya, az ő nevét viseli.</a:t>
            </a:r>
          </a:p>
        </p:txBody>
      </p:sp>
    </p:spTree>
    <p:extLst>
      <p:ext uri="{BB962C8B-B14F-4D97-AF65-F5344CB8AC3E}">
        <p14:creationId xmlns:p14="http://schemas.microsoft.com/office/powerpoint/2010/main" val="10420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6E592C-459C-35A5-7041-3635EFE8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Klarinét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7A0AA7-E08C-3C20-21F1-104E490A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 </a:t>
            </a:r>
            <a:r>
              <a:rPr lang="hu-HU" b="1" dirty="0"/>
              <a:t>klarinét</a:t>
            </a:r>
            <a:r>
              <a:rPr lang="hu-HU" dirty="0"/>
              <a:t> egyszerű </a:t>
            </a:r>
            <a:r>
              <a:rPr lang="hu-HU" dirty="0">
                <a:hlinkClick r:id="rId2" tooltip="Nádnyelves hangszerek"/>
              </a:rPr>
              <a:t>nádnyelves</a:t>
            </a:r>
            <a:r>
              <a:rPr lang="hu-HU" dirty="0"/>
              <a:t> </a:t>
            </a:r>
            <a:r>
              <a:rPr lang="hu-HU" dirty="0">
                <a:hlinkClick r:id="rId3" tooltip="Fúvóka (hangszerrész)"/>
              </a:rPr>
              <a:t>fúvókával</a:t>
            </a:r>
            <a:r>
              <a:rPr lang="hu-HU" dirty="0"/>
              <a:t> működő </a:t>
            </a:r>
            <a:r>
              <a:rPr lang="hu-HU" dirty="0">
                <a:hlinkClick r:id="rId4" tooltip="Fúvós hangszerek"/>
              </a:rPr>
              <a:t>fúvós hangszer</a:t>
            </a:r>
            <a:r>
              <a:rPr lang="hu-HU" dirty="0"/>
              <a:t>. A </a:t>
            </a:r>
            <a:r>
              <a:rPr lang="hu-HU" dirty="0">
                <a:hlinkClick r:id="rId5" tooltip="Szimfonikus zenekar"/>
              </a:rPr>
              <a:t>szimfonikus</a:t>
            </a:r>
            <a:r>
              <a:rPr lang="hu-HU" dirty="0"/>
              <a:t> és </a:t>
            </a:r>
            <a:r>
              <a:rPr lang="hu-HU" dirty="0">
                <a:hlinkClick r:id="rId6" tooltip="Fúvós zenekar (a lap nem létezik)"/>
              </a:rPr>
              <a:t>fúvós zenekarok</a:t>
            </a:r>
            <a:r>
              <a:rPr lang="hu-HU" dirty="0"/>
              <a:t>, a </a:t>
            </a:r>
            <a:r>
              <a:rPr lang="hu-HU" dirty="0">
                <a:hlinkClick r:id="rId7" tooltip="Dzsessz"/>
              </a:rPr>
              <a:t>dzsessz</a:t>
            </a:r>
            <a:r>
              <a:rPr lang="hu-HU" dirty="0"/>
              <a:t>, </a:t>
            </a:r>
            <a:r>
              <a:rPr lang="hu-HU" dirty="0">
                <a:hlinkClick r:id="rId8" tooltip="Klezmer"/>
              </a:rPr>
              <a:t>klezmer</a:t>
            </a:r>
            <a:r>
              <a:rPr lang="hu-HU" dirty="0"/>
              <a:t>, </a:t>
            </a:r>
            <a:r>
              <a:rPr lang="hu-HU" dirty="0">
                <a:hlinkClick r:id="rId9" tooltip="Kávéházi cigányzene"/>
              </a:rPr>
              <a:t>cigányzenei</a:t>
            </a:r>
            <a:r>
              <a:rPr lang="hu-HU" dirty="0"/>
              <a:t> és népzenei együttesek fontos hangszere. </a:t>
            </a:r>
            <a:r>
              <a:rPr lang="hu-HU" dirty="0">
                <a:hlinkClick r:id="rId10" tooltip="Hangterjedelem"/>
              </a:rPr>
              <a:t>Hangterjedelme</a:t>
            </a:r>
            <a:r>
              <a:rPr lang="hu-HU" dirty="0"/>
              <a:t> az összes fúvós hangszer között a legnagyobb, közel négy </a:t>
            </a:r>
            <a:r>
              <a:rPr lang="hu-HU" dirty="0">
                <a:hlinkClick r:id="rId11" tooltip="Oktáv"/>
              </a:rPr>
              <a:t>oktáv</a:t>
            </a:r>
            <a:r>
              <a:rPr lang="hu-HU" dirty="0"/>
              <a:t>, legmélyebb hangja </a:t>
            </a:r>
            <a:r>
              <a:rPr lang="hu-HU" i="1" dirty="0"/>
              <a:t>e</a:t>
            </a:r>
            <a:r>
              <a:rPr lang="hu-HU" dirty="0"/>
              <a:t>, legmagasabb hangja </a:t>
            </a:r>
            <a:r>
              <a:rPr lang="hu-HU" i="1" dirty="0"/>
              <a:t>c</a:t>
            </a:r>
            <a:r>
              <a:rPr lang="hu-HU" dirty="0"/>
              <a:t>''''.</a:t>
            </a:r>
          </a:p>
        </p:txBody>
      </p:sp>
    </p:spTree>
    <p:extLst>
      <p:ext uri="{BB962C8B-B14F-4D97-AF65-F5344CB8AC3E}">
        <p14:creationId xmlns:p14="http://schemas.microsoft.com/office/powerpoint/2010/main" val="153888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130</Words>
  <Application>Microsoft Office PowerPoint</Application>
  <PresentationFormat>Szélesvásznú</PresentationFormat>
  <Paragraphs>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Office-téma</vt:lpstr>
      <vt:lpstr>PowerPoint-bemutató</vt:lpstr>
      <vt:lpstr>Szaxofon</vt:lpstr>
      <vt:lpstr>Klarinét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Garas Mátyás</dc:creator>
  <cp:lastModifiedBy>Garas Mátyás</cp:lastModifiedBy>
  <cp:revision>1</cp:revision>
  <dcterms:created xsi:type="dcterms:W3CDTF">2025-07-16T12:44:48Z</dcterms:created>
  <dcterms:modified xsi:type="dcterms:W3CDTF">2025-07-17T09:12:57Z</dcterms:modified>
</cp:coreProperties>
</file>