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5" r:id="rId1"/>
    <p:sldMasterId id="2147484565" r:id="rId2"/>
    <p:sldMasterId id="2147484568" r:id="rId3"/>
    <p:sldMasterId id="2147484584" r:id="rId4"/>
    <p:sldMasterId id="2147484589" r:id="rId5"/>
    <p:sldMasterId id="2147484605" r:id="rId6"/>
    <p:sldMasterId id="2147484611" r:id="rId7"/>
    <p:sldMasterId id="2147484648" r:id="rId8"/>
  </p:sldMasterIdLst>
  <p:sldIdLst>
    <p:sldId id="257" r:id="rId9"/>
    <p:sldId id="263" r:id="rId10"/>
    <p:sldId id="273" r:id="rId11"/>
    <p:sldId id="269" r:id="rId12"/>
    <p:sldId id="271" r:id="rId13"/>
    <p:sldId id="259" r:id="rId14"/>
    <p:sldId id="274" r:id="rId15"/>
    <p:sldId id="275" r:id="rId16"/>
    <p:sldId id="270" r:id="rId17"/>
    <p:sldId id="278" r:id="rId18"/>
    <p:sldId id="277" r:id="rId19"/>
    <p:sldId id="276" r:id="rId20"/>
    <p:sldId id="26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TA SRAVAN" initials="K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FCC00"/>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7.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4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xmlns=""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xmlns=""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8937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xmlns=""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7855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64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43453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242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906387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8" name="Rectangle 17"/>
          <p:cNvSpPr/>
          <p:nvPr userDrawn="1"/>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userDrawn="1"/>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1996783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70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0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208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91420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195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23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446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xmlns=""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xmlns=""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xmlns=""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xmlns=""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xmlns=""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886863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xmlns=""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00538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xmlns=""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xmlns=""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xmlns=""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xmlns=""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xmlns=""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xmlns=""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xmlns=""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xmlns=""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xmlns=""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xmlns=""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xmlns=""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xmlns=""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xmlns=""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xmlns=""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xmlns=""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xmlns=""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xmlns=""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xmlns=""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xmlns=""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xmlns=""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xmlns=""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xmlns=""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xmlns=""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xmlns=""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3887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xmlns=""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45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xmlns=""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6990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xmlns=""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4711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327112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9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743088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97770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19186204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434451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
        <p:nvSpPr>
          <p:cNvPr id="18" name="Rectangle 17"/>
          <p:cNvSpPr/>
          <p:nvPr/>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2547356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7911307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721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49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8" name="Right Triangle 7"/>
          <p:cNvSpPr/>
          <p:nvPr/>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7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927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1049163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8415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393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Contents slide layout">
    <p:spTree>
      <p:nvGrpSpPr>
        <p:cNvPr id="1" name=""/>
        <p:cNvGrpSpPr/>
        <p:nvPr/>
      </p:nvGrpSpPr>
      <p:grpSpPr>
        <a:xfrm>
          <a:off x="0" y="0"/>
          <a:ext cx="0" cy="0"/>
          <a:chOff x="0" y="0"/>
          <a:chExt cx="0" cy="0"/>
        </a:xfrm>
      </p:grpSpPr>
      <p:sp>
        <p:nvSpPr>
          <p:cNvPr id="5" name="Rectangle 4"/>
          <p:cNvSpPr/>
          <p:nvPr/>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765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xmlns=""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xmlns=""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xmlns=""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xmlns=""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xmlns="" id="{F146530E-74CF-4ED1-A7FF-0416F5E35F48}"/>
              </a:ext>
            </a:extLst>
          </p:cNvPr>
          <p:cNvSpPr/>
          <p:nvPr/>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0171389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xmlns=""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79352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xmlns="" id="{4E36E84F-E9AF-4CC5-BD83-3E187CFF78EA}"/>
              </a:ext>
            </a:extLst>
          </p:cNvPr>
          <p:cNvGrpSpPr/>
          <p:nvPr/>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xmlns="" id="{0F0A8563-0E2D-40B3-872C-7F2E7E0FCAD9}"/>
                </a:ext>
              </a:extLst>
            </p:cNvPr>
            <p:cNvSpPr/>
            <p:nvPr/>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xmlns="" id="{8A501324-8C9F-422E-ABC9-D55B9B521A89}"/>
                </a:ext>
              </a:extLst>
            </p:cNvPr>
            <p:cNvSpPr/>
            <p:nvPr/>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xmlns="" id="{F4828449-45C1-4A0C-9289-31EF44B6B856}"/>
              </a:ext>
            </a:extLst>
          </p:cNvPr>
          <p:cNvGrpSpPr/>
          <p:nvPr/>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xmlns="" id="{46E52279-5F36-44AE-9EC1-8B1C1E389C1C}"/>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xmlns="" id="{18F6A715-94DD-45A5-B68E-0C25DB045B18}"/>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xmlns="" id="{9E781B62-8904-4E20-9F76-184ED54588AF}"/>
                </a:ext>
              </a:extLst>
            </p:cNvPr>
            <p:cNvGrpSpPr/>
            <p:nvPr/>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xmlns="" id="{5C178692-3C2F-4413-9235-90493DFB07F2}"/>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xmlns="" id="{DE83EA3F-1F93-44BC-875A-39ED85AABF78}"/>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xmlns="" id="{9C4639BE-76A9-4E73-B409-4506B808AED9}"/>
              </a:ext>
            </a:extLst>
          </p:cNvPr>
          <p:cNvGrpSpPr/>
          <p:nvPr/>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xmlns="" id="{47554649-9DF5-44F6-BCD7-E4757EC8742B}"/>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xmlns="" id="{63246AE1-2CFD-44EA-B80E-85FFCFE62879}"/>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xmlns="" id="{45163D24-7C21-45DC-B265-AB026DA2C341}"/>
                </a:ext>
              </a:extLst>
            </p:cNvPr>
            <p:cNvGrpSpPr/>
            <p:nvPr/>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xmlns="" id="{CD8A8B08-2926-4348-95A3-13F706C6C68E}"/>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xmlns="" id="{1B9C3434-F54D-4075-83B2-88FDBF9C90CC}"/>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xmlns=""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xmlns=""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xmlns="" id="{4A21D55F-CE9F-4F51-A2B5-2A4B54EEDB54}"/>
              </a:ext>
            </a:extLst>
          </p:cNvPr>
          <p:cNvGrpSpPr/>
          <p:nvPr/>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xmlns="" id="{6F2ED8D6-101C-428B-92B5-133C5D479F77}"/>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xmlns="" id="{68203E71-F6E5-4E95-BF4C-1492469EC4E6}"/>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xmlns="" id="{C6AA3ED5-4568-404D-A317-C72A4CB8163C}"/>
                </a:ext>
              </a:extLst>
            </p:cNvPr>
            <p:cNvGrpSpPr/>
            <p:nvPr/>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xmlns="" id="{F437D6C2-0423-4F34-A0EE-00C8E06E2614}"/>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xmlns="" id="{F32F0B11-E517-47E6-852B-59818A0AB547}"/>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xmlns=""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14805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xmlns="" id="{B6AE5291-EEE6-473F-8A81-393200D11C79}"/>
              </a:ext>
            </a:extLst>
          </p:cNvPr>
          <p:cNvCxnSpPr>
            <a:cxnSpLocks/>
          </p:cNvCxnSpPr>
          <p:nvPr/>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902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xmlns=""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90938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xmlns=""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29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38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690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6713399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xmlns="" id="{5644E8BB-F13A-4AE0-889E-633DE4143787}"/>
              </a:ext>
            </a:extLst>
          </p:cNvPr>
          <p:cNvSpPr txBox="1"/>
          <p:nvPr/>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63469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24421581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Break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150894" y="3056200"/>
            <a:ext cx="8041106" cy="677416"/>
          </a:xfrm>
          <a:prstGeom prst="rect">
            <a:avLst/>
          </a:prstGeom>
        </p:spPr>
        <p:txBody>
          <a:bodyPr anchor="ctr"/>
          <a:lstStyle>
            <a:lvl1pPr marL="0" indent="0" algn="l">
              <a:buNone/>
              <a:defRPr sz="54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4150894" y="3733616"/>
            <a:ext cx="8041106" cy="288032"/>
          </a:xfrm>
          <a:prstGeom prst="rect">
            <a:avLst/>
          </a:prstGeom>
        </p:spPr>
        <p:txBody>
          <a:bodyPr anchor="ctr"/>
          <a:lstStyle>
            <a:lvl1pPr marL="0" indent="0" algn="l">
              <a:buNone/>
              <a:defRPr sz="1800" b="0" baseline="0">
                <a:solidFill>
                  <a:schemeClr val="tx1">
                    <a:lumMod val="75000"/>
                    <a:lumOff val="25000"/>
                  </a:schemeClr>
                </a:solidFill>
                <a:latin typeface="+mn-lt"/>
                <a:cs typeface="Arial" pitchFamily="34" charset="0"/>
              </a:defRPr>
            </a:lvl1pPr>
          </a:lstStyle>
          <a:p>
            <a:pPr lvl="0"/>
            <a:r>
              <a:rPr lang="en-US" altLang="ko-KR" dirty="0"/>
              <a:t>Insert your subtitle here</a:t>
            </a:r>
          </a:p>
        </p:txBody>
      </p:sp>
      <p:sp>
        <p:nvSpPr>
          <p:cNvPr id="8" name="Freeform 7"/>
          <p:cNvSpPr/>
          <p:nvPr/>
        </p:nvSpPr>
        <p:spPr>
          <a:xfrm rot="19437611">
            <a:off x="8758257" y="719968"/>
            <a:ext cx="3671865" cy="385010"/>
          </a:xfrm>
          <a:custGeom>
            <a:avLst/>
            <a:gdLst>
              <a:gd name="connsiteX0" fmla="*/ 3142718 w 3671865"/>
              <a:gd name="connsiteY0" fmla="*/ 0 h 385010"/>
              <a:gd name="connsiteX1" fmla="*/ 3671865 w 3671865"/>
              <a:gd name="connsiteY1" fmla="*/ 385010 h 385010"/>
              <a:gd name="connsiteX2" fmla="*/ 529147 w 3671865"/>
              <a:gd name="connsiteY2" fmla="*/ 385010 h 385010"/>
              <a:gd name="connsiteX3" fmla="*/ 0 w 3671865"/>
              <a:gd name="connsiteY3" fmla="*/ 0 h 385010"/>
            </a:gdLst>
            <a:ahLst/>
            <a:cxnLst>
              <a:cxn ang="0">
                <a:pos x="connsiteX0" y="connsiteY0"/>
              </a:cxn>
              <a:cxn ang="0">
                <a:pos x="connsiteX1" y="connsiteY1"/>
              </a:cxn>
              <a:cxn ang="0">
                <a:pos x="connsiteX2" y="connsiteY2"/>
              </a:cxn>
              <a:cxn ang="0">
                <a:pos x="connsiteX3" y="connsiteY3"/>
              </a:cxn>
            </a:cxnLst>
            <a:rect l="l" t="t" r="r" b="b"/>
            <a:pathLst>
              <a:path w="3671865" h="385010">
                <a:moveTo>
                  <a:pt x="3142718" y="0"/>
                </a:moveTo>
                <a:lnTo>
                  <a:pt x="3671865"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19437611">
            <a:off x="10207067" y="829551"/>
            <a:ext cx="2320229" cy="385010"/>
          </a:xfrm>
          <a:custGeom>
            <a:avLst/>
            <a:gdLst>
              <a:gd name="connsiteX0" fmla="*/ 2320229 w 2320229"/>
              <a:gd name="connsiteY0" fmla="*/ 0 h 385010"/>
              <a:gd name="connsiteX1" fmla="*/ 2040094 w 2320229"/>
              <a:gd name="connsiteY1" fmla="*/ 385010 h 385010"/>
              <a:gd name="connsiteX2" fmla="*/ 529147 w 2320229"/>
              <a:gd name="connsiteY2" fmla="*/ 385010 h 385010"/>
              <a:gd name="connsiteX3" fmla="*/ 0 w 2320229"/>
              <a:gd name="connsiteY3" fmla="*/ 0 h 385010"/>
            </a:gdLst>
            <a:ahLst/>
            <a:cxnLst>
              <a:cxn ang="0">
                <a:pos x="connsiteX0" y="connsiteY0"/>
              </a:cxn>
              <a:cxn ang="0">
                <a:pos x="connsiteX1" y="connsiteY1"/>
              </a:cxn>
              <a:cxn ang="0">
                <a:pos x="connsiteX2" y="connsiteY2"/>
              </a:cxn>
              <a:cxn ang="0">
                <a:pos x="connsiteX3" y="connsiteY3"/>
              </a:cxn>
            </a:cxnLst>
            <a:rect l="l" t="t" r="r" b="b"/>
            <a:pathLst>
              <a:path w="2320229" h="385010">
                <a:moveTo>
                  <a:pt x="2320229" y="0"/>
                </a:moveTo>
                <a:lnTo>
                  <a:pt x="2040094"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437611" flipH="1" flipV="1">
            <a:off x="803680" y="6106990"/>
            <a:ext cx="2427702" cy="385010"/>
          </a:xfrm>
          <a:custGeom>
            <a:avLst/>
            <a:gdLst>
              <a:gd name="connsiteX0" fmla="*/ 529147 w 2427702"/>
              <a:gd name="connsiteY0" fmla="*/ 385010 h 385010"/>
              <a:gd name="connsiteX1" fmla="*/ 0 w 2427702"/>
              <a:gd name="connsiteY1" fmla="*/ 0 h 385010"/>
              <a:gd name="connsiteX2" fmla="*/ 1898555 w 2427702"/>
              <a:gd name="connsiteY2" fmla="*/ 0 h 385010"/>
              <a:gd name="connsiteX3" fmla="*/ 2427702 w 2427702"/>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2427702" h="385010">
                <a:moveTo>
                  <a:pt x="529147" y="385010"/>
                </a:moveTo>
                <a:lnTo>
                  <a:pt x="0" y="0"/>
                </a:lnTo>
                <a:lnTo>
                  <a:pt x="1898555" y="0"/>
                </a:lnTo>
                <a:lnTo>
                  <a:pt x="2427702"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rot="19437611" flipH="1" flipV="1">
            <a:off x="-73072" y="6251006"/>
            <a:ext cx="1938140" cy="385010"/>
          </a:xfrm>
          <a:custGeom>
            <a:avLst/>
            <a:gdLst>
              <a:gd name="connsiteX0" fmla="*/ 529147 w 1938140"/>
              <a:gd name="connsiteY0" fmla="*/ 385010 h 385010"/>
              <a:gd name="connsiteX1" fmla="*/ 0 w 1938140"/>
              <a:gd name="connsiteY1" fmla="*/ 0 h 385010"/>
              <a:gd name="connsiteX2" fmla="*/ 1408993 w 1938140"/>
              <a:gd name="connsiteY2" fmla="*/ 0 h 385010"/>
              <a:gd name="connsiteX3" fmla="*/ 1938140 w 1938140"/>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1938140" h="385010">
                <a:moveTo>
                  <a:pt x="529147" y="385010"/>
                </a:moveTo>
                <a:lnTo>
                  <a:pt x="0" y="0"/>
                </a:lnTo>
                <a:lnTo>
                  <a:pt x="1408993" y="0"/>
                </a:lnTo>
                <a:lnTo>
                  <a:pt x="1938140"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19437611">
            <a:off x="9938204" y="20721"/>
            <a:ext cx="1253978" cy="385010"/>
          </a:xfrm>
          <a:custGeom>
            <a:avLst/>
            <a:gdLst>
              <a:gd name="connsiteX0" fmla="*/ 724830 w 1253978"/>
              <a:gd name="connsiteY0" fmla="*/ 0 h 385010"/>
              <a:gd name="connsiteX1" fmla="*/ 1253978 w 1253978"/>
              <a:gd name="connsiteY1" fmla="*/ 385010 h 385010"/>
              <a:gd name="connsiteX2" fmla="*/ 529147 w 1253978"/>
              <a:gd name="connsiteY2" fmla="*/ 385010 h 385010"/>
              <a:gd name="connsiteX3" fmla="*/ 0 w 1253978"/>
              <a:gd name="connsiteY3" fmla="*/ 0 h 385010"/>
            </a:gdLst>
            <a:ahLst/>
            <a:cxnLst>
              <a:cxn ang="0">
                <a:pos x="connsiteX0" y="connsiteY0"/>
              </a:cxn>
              <a:cxn ang="0">
                <a:pos x="connsiteX1" y="connsiteY1"/>
              </a:cxn>
              <a:cxn ang="0">
                <a:pos x="connsiteX2" y="connsiteY2"/>
              </a:cxn>
              <a:cxn ang="0">
                <a:pos x="connsiteX3" y="connsiteY3"/>
              </a:cxn>
            </a:cxnLst>
            <a:rect l="l" t="t" r="r" b="b"/>
            <a:pathLst>
              <a:path w="1253978" h="385010">
                <a:moveTo>
                  <a:pt x="724830" y="0"/>
                </a:moveTo>
                <a:lnTo>
                  <a:pt x="1253978"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579394" y="3056200"/>
            <a:ext cx="354932" cy="965448"/>
            <a:chOff x="3194384" y="2886075"/>
            <a:chExt cx="354932" cy="965448"/>
          </a:xfrm>
        </p:grpSpPr>
        <p:sp>
          <p:nvSpPr>
            <p:cNvPr id="24" name="Rectangle 23"/>
            <p:cNvSpPr/>
            <p:nvPr/>
          </p:nvSpPr>
          <p:spPr>
            <a:xfrm>
              <a:off x="3320716" y="2886075"/>
              <a:ext cx="228600" cy="96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94384" y="2886075"/>
              <a:ext cx="126332" cy="965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462119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80259114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301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rot="10800000" flipH="1">
            <a:off x="230146" y="705571"/>
            <a:ext cx="11731709" cy="5857431"/>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5791267" y="1963133"/>
            <a:ext cx="5388000" cy="2439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9" name="Google Shape;29;p2"/>
          <p:cNvSpPr txBox="1">
            <a:spLocks noGrp="1"/>
          </p:cNvSpPr>
          <p:nvPr>
            <p:ph type="subTitle" idx="1"/>
          </p:nvPr>
        </p:nvSpPr>
        <p:spPr>
          <a:xfrm>
            <a:off x="5912667" y="4407267"/>
            <a:ext cx="51452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24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grpSp>
        <p:nvGrpSpPr>
          <p:cNvPr id="30" name="Google Shape;30;p2"/>
          <p:cNvGrpSpPr/>
          <p:nvPr/>
        </p:nvGrpSpPr>
        <p:grpSpPr>
          <a:xfrm>
            <a:off x="569722" y="4402739"/>
            <a:ext cx="569745" cy="980496"/>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6637373" y="5299627"/>
            <a:ext cx="779428" cy="582667"/>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9882297" y="5487196"/>
            <a:ext cx="735633" cy="645368"/>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2"/>
          <p:cNvGrpSpPr/>
          <p:nvPr/>
        </p:nvGrpSpPr>
        <p:grpSpPr>
          <a:xfrm>
            <a:off x="1526994" y="969543"/>
            <a:ext cx="849020" cy="521644"/>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5634643" y="429747"/>
            <a:ext cx="1152323" cy="579176"/>
            <a:chOff x="-520650" y="4377063"/>
            <a:chExt cx="635425" cy="319375"/>
          </a:xfrm>
        </p:grpSpPr>
        <p:sp>
          <p:nvSpPr>
            <p:cNvPr id="72" name="Google Shape;72;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 name="Google Shape;104;p2"/>
          <p:cNvGrpSpPr/>
          <p:nvPr/>
        </p:nvGrpSpPr>
        <p:grpSpPr>
          <a:xfrm>
            <a:off x="10414739" y="1491201"/>
            <a:ext cx="633308" cy="867064"/>
            <a:chOff x="1060100" y="3348113"/>
            <a:chExt cx="349225" cy="478125"/>
          </a:xfrm>
        </p:grpSpPr>
        <p:sp>
          <p:nvSpPr>
            <p:cNvPr id="105" name="Google Shape;105;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02810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019200" y="3737309"/>
            <a:ext cx="4153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09" name="Google Shape;109;p3"/>
          <p:cNvSpPr txBox="1">
            <a:spLocks noGrp="1"/>
          </p:cNvSpPr>
          <p:nvPr>
            <p:ph type="subTitle" idx="1"/>
          </p:nvPr>
        </p:nvSpPr>
        <p:spPr>
          <a:xfrm>
            <a:off x="4049600" y="4551149"/>
            <a:ext cx="4092800" cy="52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2133"/>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
        <p:nvSpPr>
          <p:cNvPr id="110" name="Google Shape;110;p3"/>
          <p:cNvSpPr txBox="1">
            <a:spLocks noGrp="1"/>
          </p:cNvSpPr>
          <p:nvPr>
            <p:ph type="title" idx="2" hasCustomPrompt="1"/>
          </p:nvPr>
        </p:nvSpPr>
        <p:spPr>
          <a:xfrm>
            <a:off x="5370600" y="22181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713089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1"/>
        <p:cNvGrpSpPr/>
        <p:nvPr/>
      </p:nvGrpSpPr>
      <p:grpSpPr>
        <a:xfrm>
          <a:off x="0" y="0"/>
          <a:ext cx="0" cy="0"/>
          <a:chOff x="0" y="0"/>
          <a:chExt cx="0" cy="0"/>
        </a:xfrm>
      </p:grpSpPr>
      <p:grpSp>
        <p:nvGrpSpPr>
          <p:cNvPr id="112" name="Google Shape;112;p4"/>
          <p:cNvGrpSpPr/>
          <p:nvPr/>
        </p:nvGrpSpPr>
        <p:grpSpPr>
          <a:xfrm rot="10800000" flipH="1">
            <a:off x="230146" y="705571"/>
            <a:ext cx="11731709" cy="5857431"/>
            <a:chOff x="296736" y="265575"/>
            <a:chExt cx="8573304" cy="4610214"/>
          </a:xfrm>
        </p:grpSpPr>
        <p:sp>
          <p:nvSpPr>
            <p:cNvPr id="113" name="Google Shape;113;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4"/>
          <p:cNvSpPr txBox="1">
            <a:spLocks noGrp="1"/>
          </p:cNvSpPr>
          <p:nvPr>
            <p:ph type="title"/>
          </p:nvPr>
        </p:nvSpPr>
        <p:spPr>
          <a:xfrm>
            <a:off x="2693800" y="707133"/>
            <a:ext cx="6804400" cy="3928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33" name="Google Shape;133;p4"/>
          <p:cNvSpPr txBox="1">
            <a:spLocks noGrp="1"/>
          </p:cNvSpPr>
          <p:nvPr>
            <p:ph type="body" idx="1"/>
          </p:nvPr>
        </p:nvSpPr>
        <p:spPr>
          <a:xfrm>
            <a:off x="950967" y="1496333"/>
            <a:ext cx="10290000" cy="4433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AutoNum type="arabicPeriod"/>
              <a:defRPr sz="1600"/>
            </a:lvl1pPr>
            <a:lvl2pPr marL="1219170" lvl="1" indent="-440256" rtl="0">
              <a:spcBef>
                <a:spcPts val="0"/>
              </a:spcBef>
              <a:spcAft>
                <a:spcPts val="0"/>
              </a:spcAft>
              <a:buSzPts val="1600"/>
              <a:buAutoNum type="alphaLcPeriod"/>
              <a:defRPr/>
            </a:lvl2pPr>
            <a:lvl3pPr marL="1828754" lvl="2" indent="-440256" rtl="0">
              <a:spcBef>
                <a:spcPts val="0"/>
              </a:spcBef>
              <a:spcAft>
                <a:spcPts val="0"/>
              </a:spcAft>
              <a:buSzPts val="1600"/>
              <a:buAutoNum type="romanLcPeriod"/>
              <a:defRPr/>
            </a:lvl3pPr>
            <a:lvl4pPr marL="2438339" lvl="3" indent="-440256" rtl="0">
              <a:spcBef>
                <a:spcPts val="0"/>
              </a:spcBef>
              <a:spcAft>
                <a:spcPts val="0"/>
              </a:spcAft>
              <a:buSzPts val="1600"/>
              <a:buAutoNum type="arabicPeriod"/>
              <a:defRPr/>
            </a:lvl4pPr>
            <a:lvl5pPr marL="3047924" lvl="4" indent="-440256" rtl="0">
              <a:spcBef>
                <a:spcPts val="0"/>
              </a:spcBef>
              <a:spcAft>
                <a:spcPts val="0"/>
              </a:spcAft>
              <a:buSzPts val="1600"/>
              <a:buAutoNum type="alphaLcPeriod"/>
              <a:defRPr/>
            </a:lvl5pPr>
            <a:lvl6pPr marL="3657509" lvl="5" indent="-440256" rtl="0">
              <a:spcBef>
                <a:spcPts val="0"/>
              </a:spcBef>
              <a:spcAft>
                <a:spcPts val="0"/>
              </a:spcAft>
              <a:buSzPts val="1600"/>
              <a:buAutoNum type="romanLcPeriod"/>
              <a:defRPr/>
            </a:lvl6pPr>
            <a:lvl7pPr marL="4267093" lvl="6" indent="-440256" rtl="0">
              <a:spcBef>
                <a:spcPts val="0"/>
              </a:spcBef>
              <a:spcAft>
                <a:spcPts val="0"/>
              </a:spcAft>
              <a:buSzPts val="1600"/>
              <a:buAutoNum type="arabicPeriod"/>
              <a:defRPr/>
            </a:lvl7pPr>
            <a:lvl8pPr marL="4876678" lvl="7" indent="-440256" rtl="0">
              <a:spcBef>
                <a:spcPts val="0"/>
              </a:spcBef>
              <a:spcAft>
                <a:spcPts val="0"/>
              </a:spcAft>
              <a:buSzPts val="1600"/>
              <a:buAutoNum type="alphaLcPeriod"/>
              <a:defRPr/>
            </a:lvl8pPr>
            <a:lvl9pPr marL="5486263" lvl="8" indent="-440256" rtl="0">
              <a:spcBef>
                <a:spcPts val="0"/>
              </a:spcBef>
              <a:spcAft>
                <a:spcPts val="0"/>
              </a:spcAft>
              <a:buSzPts val="1600"/>
              <a:buAutoNum type="romanLcPeriod"/>
              <a:defRPr/>
            </a:lvl9pPr>
          </a:lstStyle>
          <a:p>
            <a:pPr lvl="0"/>
            <a:r>
              <a:rPr lang="en-US"/>
              <a:t>Click to edit Master text styles</a:t>
            </a:r>
          </a:p>
        </p:txBody>
      </p:sp>
    </p:spTree>
    <p:extLst>
      <p:ext uri="{BB962C8B-B14F-4D97-AF65-F5344CB8AC3E}">
        <p14:creationId xmlns:p14="http://schemas.microsoft.com/office/powerpoint/2010/main" val="181900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6251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4"/>
        <p:cNvGrpSpPr/>
        <p:nvPr/>
      </p:nvGrpSpPr>
      <p:grpSpPr>
        <a:xfrm>
          <a:off x="0" y="0"/>
          <a:ext cx="0" cy="0"/>
          <a:chOff x="0" y="0"/>
          <a:chExt cx="0" cy="0"/>
        </a:xfrm>
      </p:grpSpPr>
      <p:grpSp>
        <p:nvGrpSpPr>
          <p:cNvPr id="135" name="Google Shape;135;p5"/>
          <p:cNvGrpSpPr/>
          <p:nvPr/>
        </p:nvGrpSpPr>
        <p:grpSpPr>
          <a:xfrm rot="10800000" flipH="1">
            <a:off x="230146" y="705571"/>
            <a:ext cx="11731709" cy="5857431"/>
            <a:chOff x="296736" y="265575"/>
            <a:chExt cx="8573304" cy="4610214"/>
          </a:xfrm>
        </p:grpSpPr>
        <p:sp>
          <p:nvSpPr>
            <p:cNvPr id="136" name="Google Shape;136;p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56" name="Google Shape;156;p5"/>
          <p:cNvSpPr txBox="1">
            <a:spLocks noGrp="1"/>
          </p:cNvSpPr>
          <p:nvPr>
            <p:ph type="subTitle" idx="1"/>
          </p:nvPr>
        </p:nvSpPr>
        <p:spPr>
          <a:xfrm>
            <a:off x="1804367" y="3779779"/>
            <a:ext cx="3438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7" name="Google Shape;157;p5"/>
          <p:cNvSpPr txBox="1">
            <a:spLocks noGrp="1"/>
          </p:cNvSpPr>
          <p:nvPr>
            <p:ph type="subTitle" idx="2"/>
          </p:nvPr>
        </p:nvSpPr>
        <p:spPr>
          <a:xfrm>
            <a:off x="6951367" y="3779779"/>
            <a:ext cx="3434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8" name="Google Shape;158;p5"/>
          <p:cNvSpPr txBox="1">
            <a:spLocks noGrp="1"/>
          </p:cNvSpPr>
          <p:nvPr>
            <p:ph type="subTitle" idx="3"/>
          </p:nvPr>
        </p:nvSpPr>
        <p:spPr>
          <a:xfrm>
            <a:off x="1806367" y="4302245"/>
            <a:ext cx="343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
        <p:nvSpPr>
          <p:cNvPr id="159" name="Google Shape;159;p5"/>
          <p:cNvSpPr txBox="1">
            <a:spLocks noGrp="1"/>
          </p:cNvSpPr>
          <p:nvPr>
            <p:ph type="subTitle" idx="4"/>
          </p:nvPr>
        </p:nvSpPr>
        <p:spPr>
          <a:xfrm>
            <a:off x="6949367" y="4305412"/>
            <a:ext cx="343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024648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0"/>
        <p:cNvGrpSpPr/>
        <p:nvPr/>
      </p:nvGrpSpPr>
      <p:grpSpPr>
        <a:xfrm>
          <a:off x="0" y="0"/>
          <a:ext cx="0" cy="0"/>
          <a:chOff x="0" y="0"/>
          <a:chExt cx="0" cy="0"/>
        </a:xfrm>
      </p:grpSpPr>
      <p:grpSp>
        <p:nvGrpSpPr>
          <p:cNvPr id="161" name="Google Shape;161;p6"/>
          <p:cNvGrpSpPr/>
          <p:nvPr/>
        </p:nvGrpSpPr>
        <p:grpSpPr>
          <a:xfrm rot="10800000" flipH="1">
            <a:off x="230146" y="705571"/>
            <a:ext cx="11731709" cy="5857431"/>
            <a:chOff x="296736" y="265575"/>
            <a:chExt cx="8573304" cy="4610214"/>
          </a:xfrm>
        </p:grpSpPr>
        <p:sp>
          <p:nvSpPr>
            <p:cNvPr id="162" name="Google Shape;162;p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 name="Google Shape;180;p6"/>
          <p:cNvSpPr txBox="1">
            <a:spLocks noGrp="1"/>
          </p:cNvSpPr>
          <p:nvPr>
            <p:ph type="title"/>
          </p:nvPr>
        </p:nvSpPr>
        <p:spPr>
          <a:xfrm>
            <a:off x="3582200" y="707133"/>
            <a:ext cx="5027600" cy="390000"/>
          </a:xfrm>
          <a:prstGeom prst="rect">
            <a:avLst/>
          </a:prstGeom>
          <a:solidFill>
            <a:srgbClr val="FAD4CF"/>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1" name="Google Shape;181;p6"/>
          <p:cNvSpPr/>
          <p:nvPr/>
        </p:nvSpPr>
        <p:spPr>
          <a:xfrm rot="-1481999" flipH="1">
            <a:off x="12143902" y="5230181"/>
            <a:ext cx="47657" cy="37713"/>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1C4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992461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3"/>
        <p:cNvGrpSpPr/>
        <p:nvPr/>
      </p:nvGrpSpPr>
      <p:grpSpPr>
        <a:xfrm>
          <a:off x="0" y="0"/>
          <a:ext cx="0" cy="0"/>
          <a:chOff x="0" y="0"/>
          <a:chExt cx="0" cy="0"/>
        </a:xfrm>
      </p:grpSpPr>
      <p:grpSp>
        <p:nvGrpSpPr>
          <p:cNvPr id="184" name="Google Shape;184;p7"/>
          <p:cNvGrpSpPr/>
          <p:nvPr/>
        </p:nvGrpSpPr>
        <p:grpSpPr>
          <a:xfrm rot="10800000" flipH="1">
            <a:off x="230146" y="705571"/>
            <a:ext cx="11731709" cy="5857431"/>
            <a:chOff x="296736" y="265575"/>
            <a:chExt cx="8573304" cy="4610214"/>
          </a:xfrm>
        </p:grpSpPr>
        <p:sp>
          <p:nvSpPr>
            <p:cNvPr id="185" name="Google Shape;185;p7"/>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7"/>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7"/>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3" name="Google Shape;203;p7"/>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7"/>
          <p:cNvSpPr txBox="1">
            <a:spLocks noGrp="1"/>
          </p:cNvSpPr>
          <p:nvPr>
            <p:ph type="title"/>
          </p:nvPr>
        </p:nvSpPr>
        <p:spPr>
          <a:xfrm>
            <a:off x="2743200" y="3217628"/>
            <a:ext cx="67056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05" name="Google Shape;205;p7"/>
          <p:cNvSpPr txBox="1">
            <a:spLocks noGrp="1"/>
          </p:cNvSpPr>
          <p:nvPr>
            <p:ph type="subTitle" idx="1"/>
          </p:nvPr>
        </p:nvSpPr>
        <p:spPr>
          <a:xfrm>
            <a:off x="2743200" y="4091192"/>
            <a:ext cx="67056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172602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rot="10800000" flipH="1">
            <a:off x="230146" y="705571"/>
            <a:ext cx="11731709" cy="5857431"/>
            <a:chOff x="296736" y="265575"/>
            <a:chExt cx="8573304" cy="4610214"/>
          </a:xfrm>
        </p:grpSpPr>
        <p:sp>
          <p:nvSpPr>
            <p:cNvPr id="208" name="Google Shape;208;p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6" name="Google Shape;226;p8"/>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txBox="1">
            <a:spLocks noGrp="1"/>
          </p:cNvSpPr>
          <p:nvPr>
            <p:ph type="title"/>
          </p:nvPr>
        </p:nvSpPr>
        <p:spPr>
          <a:xfrm>
            <a:off x="2855800" y="2168800"/>
            <a:ext cx="6480400" cy="2520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102988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230146" y="705571"/>
            <a:ext cx="11731709" cy="5857431"/>
            <a:chOff x="296736" y="265575"/>
            <a:chExt cx="8573304" cy="4610214"/>
          </a:xfrm>
        </p:grpSpPr>
        <p:sp>
          <p:nvSpPr>
            <p:cNvPr id="230" name="Google Shape;230;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 name="Google Shape;248;p9"/>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9"/>
          <p:cNvSpPr txBox="1">
            <a:spLocks noGrp="1"/>
          </p:cNvSpPr>
          <p:nvPr>
            <p:ph type="title"/>
          </p:nvPr>
        </p:nvSpPr>
        <p:spPr>
          <a:xfrm>
            <a:off x="2865200" y="3238151"/>
            <a:ext cx="6461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000">
                <a:solidFill>
                  <a:schemeClr val="l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0" name="Google Shape;250;p9"/>
          <p:cNvSpPr txBox="1">
            <a:spLocks noGrp="1"/>
          </p:cNvSpPr>
          <p:nvPr>
            <p:ph type="subTitle" idx="1"/>
          </p:nvPr>
        </p:nvSpPr>
        <p:spPr>
          <a:xfrm>
            <a:off x="2865200" y="3994241"/>
            <a:ext cx="6461600" cy="975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33">
                <a:solidFill>
                  <a:schemeClr val="l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5503248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1"/>
        <p:cNvGrpSpPr/>
        <p:nvPr/>
      </p:nvGrpSpPr>
      <p:grpSpPr>
        <a:xfrm>
          <a:off x="0" y="0"/>
          <a:ext cx="0" cy="0"/>
          <a:chOff x="0" y="0"/>
          <a:chExt cx="0" cy="0"/>
        </a:xfrm>
      </p:grpSpPr>
      <p:sp>
        <p:nvSpPr>
          <p:cNvPr id="252" name="Google Shape;252;p10"/>
          <p:cNvSpPr txBox="1">
            <a:spLocks noGrp="1"/>
          </p:cNvSpPr>
          <p:nvPr>
            <p:ph type="body" idx="1"/>
          </p:nvPr>
        </p:nvSpPr>
        <p:spPr>
          <a:xfrm>
            <a:off x="5875233" y="4829033"/>
            <a:ext cx="5280800" cy="9612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600"/>
              <a:buNone/>
              <a:defRPr sz="3733">
                <a:solidFill>
                  <a:schemeClr val="lt1"/>
                </a:solidFill>
                <a:latin typeface="Bowlby One SC"/>
                <a:ea typeface="Bowlby One SC"/>
                <a:cs typeface="Bowlby One SC"/>
                <a:sym typeface="Bowlby One SC"/>
              </a:defRPr>
            </a:lvl1pPr>
          </a:lstStyle>
          <a:p>
            <a:pPr lvl="0"/>
            <a:r>
              <a:rPr lang="en-US"/>
              <a:t>Click to edit Master text styles</a:t>
            </a:r>
          </a:p>
        </p:txBody>
      </p:sp>
      <p:grpSp>
        <p:nvGrpSpPr>
          <p:cNvPr id="253" name="Google Shape;253;p10"/>
          <p:cNvGrpSpPr/>
          <p:nvPr/>
        </p:nvGrpSpPr>
        <p:grpSpPr>
          <a:xfrm rot="10800000" flipH="1">
            <a:off x="230146" y="705571"/>
            <a:ext cx="11731709" cy="5857431"/>
            <a:chOff x="296736" y="265575"/>
            <a:chExt cx="8573304" cy="4610214"/>
          </a:xfrm>
        </p:grpSpPr>
        <p:sp>
          <p:nvSpPr>
            <p:cNvPr id="254" name="Google Shape;254;p10"/>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0"/>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0"/>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0"/>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0"/>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0"/>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0"/>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10"/>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04700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3"/>
        <p:cNvGrpSpPr/>
        <p:nvPr/>
      </p:nvGrpSpPr>
      <p:grpSpPr>
        <a:xfrm>
          <a:off x="0" y="0"/>
          <a:ext cx="0" cy="0"/>
          <a:chOff x="0" y="0"/>
          <a:chExt cx="0" cy="0"/>
        </a:xfrm>
      </p:grpSpPr>
      <p:sp>
        <p:nvSpPr>
          <p:cNvPr id="274" name="Google Shape;274;p11"/>
          <p:cNvSpPr txBox="1">
            <a:spLocks noGrp="1"/>
          </p:cNvSpPr>
          <p:nvPr>
            <p:ph type="title" hasCustomPrompt="1"/>
          </p:nvPr>
        </p:nvSpPr>
        <p:spPr>
          <a:xfrm>
            <a:off x="944917" y="2272187"/>
            <a:ext cx="103024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75" name="Google Shape;275;p11"/>
          <p:cNvSpPr txBox="1">
            <a:spLocks noGrp="1"/>
          </p:cNvSpPr>
          <p:nvPr>
            <p:ph type="body" idx="1"/>
          </p:nvPr>
        </p:nvSpPr>
        <p:spPr>
          <a:xfrm>
            <a:off x="944684" y="4321603"/>
            <a:ext cx="10302400" cy="244000"/>
          </a:xfrm>
          <a:prstGeom prst="rect">
            <a:avLst/>
          </a:prstGeom>
        </p:spPr>
        <p:txBody>
          <a:bodyPr spcFirstLastPara="1" wrap="square" lIns="91425" tIns="91425" rIns="91425" bIns="91425" anchor="ctr" anchorCtr="0">
            <a:noAutofit/>
          </a:bodyPr>
          <a:lstStyle>
            <a:lvl1pPr marL="609585" lvl="0" indent="-440256" algn="ctr">
              <a:spcBef>
                <a:spcPts val="0"/>
              </a:spcBef>
              <a:spcAft>
                <a:spcPts val="0"/>
              </a:spcAft>
              <a:buSzPts val="1600"/>
              <a:buChar char="●"/>
              <a:defRPr sz="2133"/>
            </a:lvl1pPr>
            <a:lvl2pPr marL="1219170" lvl="1" indent="-440256" algn="ctr">
              <a:spcBef>
                <a:spcPts val="0"/>
              </a:spcBef>
              <a:spcAft>
                <a:spcPts val="0"/>
              </a:spcAft>
              <a:buSzPts val="1600"/>
              <a:buChar char="○"/>
              <a:defRPr/>
            </a:lvl2pPr>
            <a:lvl3pPr marL="1828754" lvl="2" indent="-440256" algn="ctr">
              <a:spcBef>
                <a:spcPts val="0"/>
              </a:spcBef>
              <a:spcAft>
                <a:spcPts val="0"/>
              </a:spcAft>
              <a:buSzPts val="1600"/>
              <a:buChar char="■"/>
              <a:defRPr/>
            </a:lvl3pPr>
            <a:lvl4pPr marL="2438339" lvl="3" indent="-440256" algn="ctr">
              <a:spcBef>
                <a:spcPts val="0"/>
              </a:spcBef>
              <a:spcAft>
                <a:spcPts val="0"/>
              </a:spcAft>
              <a:buSzPts val="1600"/>
              <a:buChar char="●"/>
              <a:defRPr/>
            </a:lvl4pPr>
            <a:lvl5pPr marL="3047924" lvl="4" indent="-440256" algn="ctr">
              <a:spcBef>
                <a:spcPts val="0"/>
              </a:spcBef>
              <a:spcAft>
                <a:spcPts val="0"/>
              </a:spcAft>
              <a:buSzPts val="1600"/>
              <a:buChar char="○"/>
              <a:defRPr/>
            </a:lvl5pPr>
            <a:lvl6pPr marL="3657509" lvl="5" indent="-440256" algn="ctr">
              <a:spcBef>
                <a:spcPts val="0"/>
              </a:spcBef>
              <a:spcAft>
                <a:spcPts val="0"/>
              </a:spcAft>
              <a:buSzPts val="1600"/>
              <a:buChar char="■"/>
              <a:defRPr/>
            </a:lvl6pPr>
            <a:lvl7pPr marL="4267093" lvl="6" indent="-440256" algn="ctr">
              <a:spcBef>
                <a:spcPts val="0"/>
              </a:spcBef>
              <a:spcAft>
                <a:spcPts val="0"/>
              </a:spcAft>
              <a:buSzPts val="1600"/>
              <a:buChar char="●"/>
              <a:defRPr/>
            </a:lvl7pPr>
            <a:lvl8pPr marL="4876678" lvl="7" indent="-440256" algn="ctr">
              <a:spcBef>
                <a:spcPts val="0"/>
              </a:spcBef>
              <a:spcAft>
                <a:spcPts val="0"/>
              </a:spcAft>
              <a:buSzPts val="1600"/>
              <a:buChar char="○"/>
              <a:defRPr/>
            </a:lvl8pPr>
            <a:lvl9pPr marL="5486263" lvl="8" indent="-440256" algn="ctr">
              <a:spcBef>
                <a:spcPts val="0"/>
              </a:spcBef>
              <a:spcAft>
                <a:spcPts val="0"/>
              </a:spcAft>
              <a:buSzPts val="1600"/>
              <a:buChar char="■"/>
              <a:defRPr/>
            </a:lvl9pPr>
          </a:lstStyle>
          <a:p>
            <a:pPr lvl="0"/>
            <a:r>
              <a:rPr lang="en-US"/>
              <a:t>Click to edit Master text styles</a:t>
            </a:r>
          </a:p>
        </p:txBody>
      </p:sp>
      <p:grpSp>
        <p:nvGrpSpPr>
          <p:cNvPr id="276" name="Google Shape;276;p11"/>
          <p:cNvGrpSpPr/>
          <p:nvPr/>
        </p:nvGrpSpPr>
        <p:grpSpPr>
          <a:xfrm rot="10800000" flipH="1">
            <a:off x="230146" y="705571"/>
            <a:ext cx="11731709" cy="5857431"/>
            <a:chOff x="296736" y="265575"/>
            <a:chExt cx="8573304" cy="4610214"/>
          </a:xfrm>
        </p:grpSpPr>
        <p:sp>
          <p:nvSpPr>
            <p:cNvPr id="277" name="Google Shape;277;p1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713290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6"/>
        <p:cNvGrpSpPr/>
        <p:nvPr/>
      </p:nvGrpSpPr>
      <p:grpSpPr>
        <a:xfrm>
          <a:off x="0" y="0"/>
          <a:ext cx="0" cy="0"/>
          <a:chOff x="0" y="0"/>
          <a:chExt cx="0" cy="0"/>
        </a:xfrm>
      </p:grpSpPr>
    </p:spTree>
    <p:extLst>
      <p:ext uri="{BB962C8B-B14F-4D97-AF65-F5344CB8AC3E}">
        <p14:creationId xmlns:p14="http://schemas.microsoft.com/office/powerpoint/2010/main" val="23153802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7"/>
        <p:cNvGrpSpPr/>
        <p:nvPr/>
      </p:nvGrpSpPr>
      <p:grpSpPr>
        <a:xfrm>
          <a:off x="0" y="0"/>
          <a:ext cx="0" cy="0"/>
          <a:chOff x="0" y="0"/>
          <a:chExt cx="0" cy="0"/>
        </a:xfrm>
      </p:grpSpPr>
      <p:grpSp>
        <p:nvGrpSpPr>
          <p:cNvPr id="298" name="Google Shape;298;p13"/>
          <p:cNvGrpSpPr/>
          <p:nvPr/>
        </p:nvGrpSpPr>
        <p:grpSpPr>
          <a:xfrm rot="10800000" flipH="1">
            <a:off x="230146" y="705571"/>
            <a:ext cx="11731709" cy="5857431"/>
            <a:chOff x="296736" y="265575"/>
            <a:chExt cx="8573304" cy="4610214"/>
          </a:xfrm>
        </p:grpSpPr>
        <p:sp>
          <p:nvSpPr>
            <p:cNvPr id="299" name="Google Shape;299;p1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 name="Google Shape;317;p1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3"/>
          <p:cNvSpPr txBox="1">
            <a:spLocks noGrp="1"/>
          </p:cNvSpPr>
          <p:nvPr>
            <p:ph type="subTitle" idx="1"/>
          </p:nvPr>
        </p:nvSpPr>
        <p:spPr>
          <a:xfrm>
            <a:off x="2577135" y="1921567"/>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9" name="Google Shape;319;p13"/>
          <p:cNvSpPr txBox="1">
            <a:spLocks noGrp="1"/>
          </p:cNvSpPr>
          <p:nvPr>
            <p:ph type="subTitle" idx="2"/>
          </p:nvPr>
        </p:nvSpPr>
        <p:spPr>
          <a:xfrm>
            <a:off x="2577131"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0" name="Google Shape;320;p13"/>
          <p:cNvSpPr txBox="1">
            <a:spLocks noGrp="1"/>
          </p:cNvSpPr>
          <p:nvPr>
            <p:ph type="subTitle" idx="3"/>
          </p:nvPr>
        </p:nvSpPr>
        <p:spPr>
          <a:xfrm>
            <a:off x="2577133" y="4318833"/>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1" name="Google Shape;321;p13"/>
          <p:cNvSpPr txBox="1">
            <a:spLocks noGrp="1"/>
          </p:cNvSpPr>
          <p:nvPr>
            <p:ph type="subTitle" idx="4"/>
          </p:nvPr>
        </p:nvSpPr>
        <p:spPr>
          <a:xfrm>
            <a:off x="2577131"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2" name="Google Shape;322;p13"/>
          <p:cNvSpPr txBox="1">
            <a:spLocks noGrp="1"/>
          </p:cNvSpPr>
          <p:nvPr>
            <p:ph type="title" hasCustomPrompt="1"/>
          </p:nvPr>
        </p:nvSpPr>
        <p:spPr>
          <a:xfrm>
            <a:off x="1316824" y="2246475"/>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3" name="Google Shape;323;p13"/>
          <p:cNvSpPr txBox="1">
            <a:spLocks noGrp="1"/>
          </p:cNvSpPr>
          <p:nvPr>
            <p:ph type="title" idx="5" hasCustomPrompt="1"/>
          </p:nvPr>
        </p:nvSpPr>
        <p:spPr>
          <a:xfrm>
            <a:off x="1319024" y="4635827"/>
            <a:ext cx="1060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4" name="Google Shape;324;p13"/>
          <p:cNvSpPr txBox="1">
            <a:spLocks noGrp="1"/>
          </p:cNvSpPr>
          <p:nvPr>
            <p:ph type="title" idx="6"/>
          </p:nvPr>
        </p:nvSpPr>
        <p:spPr>
          <a:xfrm>
            <a:off x="950967" y="776224"/>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325" name="Google Shape;325;p13"/>
          <p:cNvSpPr txBox="1">
            <a:spLocks noGrp="1"/>
          </p:cNvSpPr>
          <p:nvPr>
            <p:ph type="subTitle" idx="7"/>
          </p:nvPr>
        </p:nvSpPr>
        <p:spPr>
          <a:xfrm>
            <a:off x="7867564" y="1921567"/>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13"/>
          <p:cNvSpPr txBox="1">
            <a:spLocks noGrp="1"/>
          </p:cNvSpPr>
          <p:nvPr>
            <p:ph type="subTitle" idx="8"/>
          </p:nvPr>
        </p:nvSpPr>
        <p:spPr>
          <a:xfrm>
            <a:off x="7867576"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7" name="Google Shape;327;p13"/>
          <p:cNvSpPr txBox="1">
            <a:spLocks noGrp="1"/>
          </p:cNvSpPr>
          <p:nvPr>
            <p:ph type="subTitle" idx="9"/>
          </p:nvPr>
        </p:nvSpPr>
        <p:spPr>
          <a:xfrm>
            <a:off x="7867565" y="4318833"/>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13"/>
          <p:cNvSpPr txBox="1">
            <a:spLocks noGrp="1"/>
          </p:cNvSpPr>
          <p:nvPr>
            <p:ph type="subTitle" idx="13"/>
          </p:nvPr>
        </p:nvSpPr>
        <p:spPr>
          <a:xfrm>
            <a:off x="7867576"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9" name="Google Shape;329;p13"/>
          <p:cNvSpPr txBox="1">
            <a:spLocks noGrp="1"/>
          </p:cNvSpPr>
          <p:nvPr>
            <p:ph type="title" idx="14" hasCustomPrompt="1"/>
          </p:nvPr>
        </p:nvSpPr>
        <p:spPr>
          <a:xfrm>
            <a:off x="6631489" y="2246475"/>
            <a:ext cx="1062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30" name="Google Shape;330;p13"/>
          <p:cNvSpPr txBox="1">
            <a:spLocks noGrp="1"/>
          </p:cNvSpPr>
          <p:nvPr>
            <p:ph type="title" idx="15" hasCustomPrompt="1"/>
          </p:nvPr>
        </p:nvSpPr>
        <p:spPr>
          <a:xfrm>
            <a:off x="6630289" y="4635827"/>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8693464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1828800" y="4153551"/>
            <a:ext cx="8534400" cy="24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667">
                <a:solidFill>
                  <a:schemeClr val="dk2"/>
                </a:solidFill>
              </a:defRPr>
            </a:lvl1pPr>
            <a:lvl2pPr lvl="1" rtl="0">
              <a:spcBef>
                <a:spcPts val="0"/>
              </a:spcBef>
              <a:spcAft>
                <a:spcPts val="0"/>
              </a:spcAft>
              <a:buSzPts val="1800"/>
              <a:buNone/>
              <a:defRPr sz="2400" b="1"/>
            </a:lvl2pPr>
            <a:lvl3pPr lvl="2" rtl="0">
              <a:spcBef>
                <a:spcPts val="0"/>
              </a:spcBef>
              <a:spcAft>
                <a:spcPts val="0"/>
              </a:spcAft>
              <a:buSzPts val="1800"/>
              <a:buNone/>
              <a:defRPr sz="2400" b="1"/>
            </a:lvl3pPr>
            <a:lvl4pPr lvl="3" rtl="0">
              <a:spcBef>
                <a:spcPts val="0"/>
              </a:spcBef>
              <a:spcAft>
                <a:spcPts val="0"/>
              </a:spcAft>
              <a:buSzPts val="1800"/>
              <a:buNone/>
              <a:defRPr sz="2400" b="1"/>
            </a:lvl4pPr>
            <a:lvl5pPr lvl="4" rtl="0">
              <a:spcBef>
                <a:spcPts val="0"/>
              </a:spcBef>
              <a:spcAft>
                <a:spcPts val="0"/>
              </a:spcAft>
              <a:buSzPts val="1800"/>
              <a:buNone/>
              <a:defRPr sz="2400" b="1"/>
            </a:lvl5pPr>
            <a:lvl6pPr lvl="5" rtl="0">
              <a:spcBef>
                <a:spcPts val="0"/>
              </a:spcBef>
              <a:spcAft>
                <a:spcPts val="0"/>
              </a:spcAft>
              <a:buSzPts val="1800"/>
              <a:buNone/>
              <a:defRPr sz="2400" b="1"/>
            </a:lvl6pPr>
            <a:lvl7pPr lvl="6" rtl="0">
              <a:spcBef>
                <a:spcPts val="0"/>
              </a:spcBef>
              <a:spcAft>
                <a:spcPts val="0"/>
              </a:spcAft>
              <a:buSzPts val="1800"/>
              <a:buNone/>
              <a:defRPr sz="2400" b="1"/>
            </a:lvl7pPr>
            <a:lvl8pPr lvl="7" rtl="0">
              <a:spcBef>
                <a:spcPts val="0"/>
              </a:spcBef>
              <a:spcAft>
                <a:spcPts val="0"/>
              </a:spcAft>
              <a:buSzPts val="1800"/>
              <a:buNone/>
              <a:defRPr sz="2400" b="1"/>
            </a:lvl8pPr>
            <a:lvl9pPr lvl="8" rtl="0">
              <a:spcBef>
                <a:spcPts val="0"/>
              </a:spcBef>
              <a:spcAft>
                <a:spcPts val="0"/>
              </a:spcAft>
              <a:buSzPts val="1800"/>
              <a:buNone/>
              <a:defRPr sz="2400" b="1"/>
            </a:lvl9pPr>
          </a:lstStyle>
          <a:p>
            <a:r>
              <a:rPr lang="en-US"/>
              <a:t>Click to edit Master title style</a:t>
            </a:r>
            <a:endParaRPr/>
          </a:p>
        </p:txBody>
      </p:sp>
      <p:sp>
        <p:nvSpPr>
          <p:cNvPr id="333" name="Google Shape;333;p14"/>
          <p:cNvSpPr txBox="1">
            <a:spLocks noGrp="1"/>
          </p:cNvSpPr>
          <p:nvPr>
            <p:ph type="subTitle" idx="1"/>
          </p:nvPr>
        </p:nvSpPr>
        <p:spPr>
          <a:xfrm>
            <a:off x="1828800" y="2461729"/>
            <a:ext cx="8534400" cy="1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3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grpSp>
        <p:nvGrpSpPr>
          <p:cNvPr id="334" name="Google Shape;334;p14"/>
          <p:cNvGrpSpPr/>
          <p:nvPr/>
        </p:nvGrpSpPr>
        <p:grpSpPr>
          <a:xfrm rot="10800000" flipH="1">
            <a:off x="230146" y="705571"/>
            <a:ext cx="11731709" cy="5857431"/>
            <a:chOff x="296736" y="265575"/>
            <a:chExt cx="8573304" cy="4610214"/>
          </a:xfrm>
        </p:grpSpPr>
        <p:sp>
          <p:nvSpPr>
            <p:cNvPr id="335" name="Google Shape;335;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3" name="Google Shape;353;p1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819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xmlns=""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xmlns=""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xmlns=""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xmlns=""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xmlns=""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710902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54"/>
        <p:cNvGrpSpPr/>
        <p:nvPr/>
      </p:nvGrpSpPr>
      <p:grpSpPr>
        <a:xfrm>
          <a:off x="0" y="0"/>
          <a:ext cx="0" cy="0"/>
          <a:chOff x="0" y="0"/>
          <a:chExt cx="0" cy="0"/>
        </a:xfrm>
      </p:grpSpPr>
      <p:sp>
        <p:nvSpPr>
          <p:cNvPr id="355" name="Google Shape;355;p15"/>
          <p:cNvSpPr txBox="1">
            <a:spLocks noGrp="1"/>
          </p:cNvSpPr>
          <p:nvPr>
            <p:ph type="title"/>
          </p:nvPr>
        </p:nvSpPr>
        <p:spPr>
          <a:xfrm>
            <a:off x="5542200" y="2985793"/>
            <a:ext cx="451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56" name="Google Shape;356;p15"/>
          <p:cNvSpPr txBox="1">
            <a:spLocks noGrp="1"/>
          </p:cNvSpPr>
          <p:nvPr>
            <p:ph type="subTitle" idx="1"/>
          </p:nvPr>
        </p:nvSpPr>
        <p:spPr>
          <a:xfrm>
            <a:off x="5542200" y="3799632"/>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57" name="Google Shape;357;p15"/>
          <p:cNvSpPr txBox="1">
            <a:spLocks noGrp="1"/>
          </p:cNvSpPr>
          <p:nvPr>
            <p:ph type="title" idx="2" hasCustomPrompt="1"/>
          </p:nvPr>
        </p:nvSpPr>
        <p:spPr>
          <a:xfrm>
            <a:off x="3884700" y="33329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58" name="Google Shape;358;p15"/>
          <p:cNvGrpSpPr/>
          <p:nvPr/>
        </p:nvGrpSpPr>
        <p:grpSpPr>
          <a:xfrm rot="10800000" flipH="1">
            <a:off x="230146" y="705571"/>
            <a:ext cx="11731709" cy="5857431"/>
            <a:chOff x="296736" y="265575"/>
            <a:chExt cx="8573304" cy="4610214"/>
          </a:xfrm>
        </p:grpSpPr>
        <p:sp>
          <p:nvSpPr>
            <p:cNvPr id="359" name="Google Shape;359;p1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1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505382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1287700" y="3729312"/>
            <a:ext cx="4511200" cy="54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80" name="Google Shape;380;p16"/>
          <p:cNvSpPr txBox="1">
            <a:spLocks noGrp="1"/>
          </p:cNvSpPr>
          <p:nvPr>
            <p:ph type="subTitle" idx="1"/>
          </p:nvPr>
        </p:nvSpPr>
        <p:spPr>
          <a:xfrm>
            <a:off x="1706100" y="4555876"/>
            <a:ext cx="4092800" cy="52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81" name="Google Shape;381;p16"/>
          <p:cNvSpPr txBox="1">
            <a:spLocks noGrp="1"/>
          </p:cNvSpPr>
          <p:nvPr>
            <p:ph type="title" idx="2" hasCustomPrompt="1"/>
          </p:nvPr>
        </p:nvSpPr>
        <p:spPr>
          <a:xfrm>
            <a:off x="4341900" y="2220464"/>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82" name="Google Shape;382;p16"/>
          <p:cNvGrpSpPr/>
          <p:nvPr/>
        </p:nvGrpSpPr>
        <p:grpSpPr>
          <a:xfrm rot="10800000" flipH="1">
            <a:off x="230146" y="705571"/>
            <a:ext cx="11731709" cy="5857431"/>
            <a:chOff x="296736" y="265575"/>
            <a:chExt cx="8573304" cy="4610214"/>
          </a:xfrm>
        </p:grpSpPr>
        <p:sp>
          <p:nvSpPr>
            <p:cNvPr id="383" name="Google Shape;383;p1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1" name="Google Shape;401;p1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27742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02"/>
        <p:cNvGrpSpPr/>
        <p:nvPr/>
      </p:nvGrpSpPr>
      <p:grpSpPr>
        <a:xfrm>
          <a:off x="0" y="0"/>
          <a:ext cx="0" cy="0"/>
          <a:chOff x="0" y="0"/>
          <a:chExt cx="0" cy="0"/>
        </a:xfrm>
      </p:grpSpPr>
      <p:sp>
        <p:nvSpPr>
          <p:cNvPr id="403" name="Google Shape;403;p17"/>
          <p:cNvSpPr txBox="1">
            <a:spLocks noGrp="1"/>
          </p:cNvSpPr>
          <p:nvPr>
            <p:ph type="title"/>
          </p:nvPr>
        </p:nvSpPr>
        <p:spPr>
          <a:xfrm>
            <a:off x="5752500" y="3729231"/>
            <a:ext cx="5486400" cy="5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04" name="Google Shape;404;p17"/>
          <p:cNvSpPr txBox="1">
            <a:spLocks noGrp="1"/>
          </p:cNvSpPr>
          <p:nvPr>
            <p:ph type="subTitle" idx="1"/>
          </p:nvPr>
        </p:nvSpPr>
        <p:spPr>
          <a:xfrm>
            <a:off x="5752500" y="4551149"/>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405" name="Google Shape;405;p17"/>
          <p:cNvSpPr txBox="1">
            <a:spLocks noGrp="1"/>
          </p:cNvSpPr>
          <p:nvPr>
            <p:ph type="title" idx="2" hasCustomPrompt="1"/>
          </p:nvPr>
        </p:nvSpPr>
        <p:spPr>
          <a:xfrm>
            <a:off x="5758700" y="221622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37492794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08" name="Google Shape;408;p18"/>
          <p:cNvSpPr txBox="1">
            <a:spLocks noGrp="1"/>
          </p:cNvSpPr>
          <p:nvPr>
            <p:ph type="body" idx="1"/>
          </p:nvPr>
        </p:nvSpPr>
        <p:spPr>
          <a:xfrm>
            <a:off x="3048000" y="1905000"/>
            <a:ext cx="6096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pPr lvl="0"/>
            <a:r>
              <a:rPr lang="en-US"/>
              <a:t>Click to edit Master text styles</a:t>
            </a:r>
          </a:p>
        </p:txBody>
      </p:sp>
    </p:spTree>
    <p:extLst>
      <p:ext uri="{BB962C8B-B14F-4D97-AF65-F5344CB8AC3E}">
        <p14:creationId xmlns:p14="http://schemas.microsoft.com/office/powerpoint/2010/main" val="602987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6397333" y="1436000"/>
            <a:ext cx="4843600" cy="2748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11" name="Google Shape;411;p19"/>
          <p:cNvSpPr txBox="1">
            <a:spLocks noGrp="1"/>
          </p:cNvSpPr>
          <p:nvPr>
            <p:ph type="subTitle" idx="1"/>
          </p:nvPr>
        </p:nvSpPr>
        <p:spPr>
          <a:xfrm>
            <a:off x="6973733" y="4202800"/>
            <a:ext cx="4267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270969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14" name="Google Shape;414;p20"/>
          <p:cNvSpPr txBox="1">
            <a:spLocks noGrp="1"/>
          </p:cNvSpPr>
          <p:nvPr>
            <p:ph type="body" idx="1"/>
          </p:nvPr>
        </p:nvSpPr>
        <p:spPr>
          <a:xfrm>
            <a:off x="2320800" y="1929700"/>
            <a:ext cx="7550400" cy="30480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082931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15"/>
        <p:cNvGrpSpPr/>
        <p:nvPr/>
      </p:nvGrpSpPr>
      <p:grpSpPr>
        <a:xfrm>
          <a:off x="0" y="0"/>
          <a:ext cx="0" cy="0"/>
          <a:chOff x="0" y="0"/>
          <a:chExt cx="0" cy="0"/>
        </a:xfrm>
      </p:grpSpPr>
      <p:sp>
        <p:nvSpPr>
          <p:cNvPr id="416" name="Google Shape;416;p21"/>
          <p:cNvSpPr txBox="1">
            <a:spLocks noGrp="1"/>
          </p:cNvSpPr>
          <p:nvPr>
            <p:ph type="subTitle" idx="1"/>
          </p:nvPr>
        </p:nvSpPr>
        <p:spPr>
          <a:xfrm>
            <a:off x="1116067" y="3476208"/>
            <a:ext cx="4876800" cy="182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133"/>
            </a:lvl1pPr>
            <a:lvl2pPr lvl="1" algn="r" rtl="0">
              <a:lnSpc>
                <a:spcPct val="100000"/>
              </a:lnSpc>
              <a:spcBef>
                <a:spcPts val="0"/>
              </a:spcBef>
              <a:spcAft>
                <a:spcPts val="0"/>
              </a:spcAft>
              <a:buNone/>
              <a:defRPr sz="2133"/>
            </a:lvl2pPr>
            <a:lvl3pPr lvl="2" algn="r" rtl="0">
              <a:lnSpc>
                <a:spcPct val="100000"/>
              </a:lnSpc>
              <a:spcBef>
                <a:spcPts val="0"/>
              </a:spcBef>
              <a:spcAft>
                <a:spcPts val="0"/>
              </a:spcAft>
              <a:buNone/>
              <a:defRPr sz="2133"/>
            </a:lvl3pPr>
            <a:lvl4pPr lvl="3" algn="r" rtl="0">
              <a:lnSpc>
                <a:spcPct val="100000"/>
              </a:lnSpc>
              <a:spcBef>
                <a:spcPts val="0"/>
              </a:spcBef>
              <a:spcAft>
                <a:spcPts val="0"/>
              </a:spcAft>
              <a:buNone/>
              <a:defRPr sz="2133"/>
            </a:lvl4pPr>
            <a:lvl5pPr lvl="4" algn="r" rtl="0">
              <a:lnSpc>
                <a:spcPct val="100000"/>
              </a:lnSpc>
              <a:spcBef>
                <a:spcPts val="0"/>
              </a:spcBef>
              <a:spcAft>
                <a:spcPts val="0"/>
              </a:spcAft>
              <a:buNone/>
              <a:defRPr sz="2133"/>
            </a:lvl5pPr>
            <a:lvl6pPr lvl="5" algn="r" rtl="0">
              <a:lnSpc>
                <a:spcPct val="100000"/>
              </a:lnSpc>
              <a:spcBef>
                <a:spcPts val="0"/>
              </a:spcBef>
              <a:spcAft>
                <a:spcPts val="0"/>
              </a:spcAft>
              <a:buNone/>
              <a:defRPr sz="2133"/>
            </a:lvl6pPr>
            <a:lvl7pPr lvl="6" algn="r" rtl="0">
              <a:lnSpc>
                <a:spcPct val="100000"/>
              </a:lnSpc>
              <a:spcBef>
                <a:spcPts val="0"/>
              </a:spcBef>
              <a:spcAft>
                <a:spcPts val="0"/>
              </a:spcAft>
              <a:buNone/>
              <a:defRPr sz="2133"/>
            </a:lvl7pPr>
            <a:lvl8pPr lvl="7" algn="r" rtl="0">
              <a:lnSpc>
                <a:spcPct val="100000"/>
              </a:lnSpc>
              <a:spcBef>
                <a:spcPts val="0"/>
              </a:spcBef>
              <a:spcAft>
                <a:spcPts val="0"/>
              </a:spcAft>
              <a:buNone/>
              <a:defRPr sz="2133"/>
            </a:lvl8pPr>
            <a:lvl9pPr lvl="8" algn="r" rtl="0">
              <a:lnSpc>
                <a:spcPct val="100000"/>
              </a:lnSpc>
              <a:spcBef>
                <a:spcPts val="0"/>
              </a:spcBef>
              <a:spcAft>
                <a:spcPts val="0"/>
              </a:spcAft>
              <a:buNone/>
              <a:defRPr sz="2133"/>
            </a:lvl9pPr>
          </a:lstStyle>
          <a:p>
            <a:r>
              <a:rPr lang="en-US"/>
              <a:t>Click to edit Master subtitle style</a:t>
            </a:r>
            <a:endParaRPr/>
          </a:p>
        </p:txBody>
      </p:sp>
      <p:sp>
        <p:nvSpPr>
          <p:cNvPr id="417" name="Google Shape;417;p21"/>
          <p:cNvSpPr txBox="1">
            <a:spLocks noGrp="1"/>
          </p:cNvSpPr>
          <p:nvPr>
            <p:ph type="title"/>
          </p:nvPr>
        </p:nvSpPr>
        <p:spPr>
          <a:xfrm>
            <a:off x="2700867" y="2013331"/>
            <a:ext cx="3292000" cy="121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256158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18"/>
        <p:cNvGrpSpPr/>
        <p:nvPr/>
      </p:nvGrpSpPr>
      <p:grpSpPr>
        <a:xfrm>
          <a:off x="0" y="0"/>
          <a:ext cx="0" cy="0"/>
          <a:chOff x="0" y="0"/>
          <a:chExt cx="0" cy="0"/>
        </a:xfrm>
      </p:grpSpPr>
      <p:sp>
        <p:nvSpPr>
          <p:cNvPr id="419" name="Google Shape;419;p22"/>
          <p:cNvSpPr txBox="1">
            <a:spLocks noGrp="1"/>
          </p:cNvSpPr>
          <p:nvPr>
            <p:ph type="subTitle" idx="1"/>
          </p:nvPr>
        </p:nvSpPr>
        <p:spPr>
          <a:xfrm>
            <a:off x="6036533" y="3474720"/>
            <a:ext cx="4876800" cy="182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420" name="Google Shape;420;p22"/>
          <p:cNvSpPr txBox="1">
            <a:spLocks noGrp="1"/>
          </p:cNvSpPr>
          <p:nvPr>
            <p:ph type="title"/>
          </p:nvPr>
        </p:nvSpPr>
        <p:spPr>
          <a:xfrm>
            <a:off x="6036531" y="2011667"/>
            <a:ext cx="3292000" cy="121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173254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21"/>
        <p:cNvGrpSpPr/>
        <p:nvPr/>
      </p:nvGrpSpPr>
      <p:grpSpPr>
        <a:xfrm>
          <a:off x="0" y="0"/>
          <a:ext cx="0" cy="0"/>
          <a:chOff x="0" y="0"/>
          <a:chExt cx="0" cy="0"/>
        </a:xfrm>
      </p:grpSpPr>
      <p:sp>
        <p:nvSpPr>
          <p:cNvPr id="422" name="Google Shape;422;p23"/>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23" name="Google Shape;423;p23"/>
          <p:cNvSpPr txBox="1">
            <a:spLocks noGrp="1"/>
          </p:cNvSpPr>
          <p:nvPr>
            <p:ph type="body" idx="1"/>
          </p:nvPr>
        </p:nvSpPr>
        <p:spPr>
          <a:xfrm>
            <a:off x="950967" y="1699567"/>
            <a:ext cx="10290000" cy="4433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7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1231835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24"/>
        <p:cNvGrpSpPr/>
        <p:nvPr/>
      </p:nvGrpSpPr>
      <p:grpSpPr>
        <a:xfrm>
          <a:off x="0" y="0"/>
          <a:ext cx="0" cy="0"/>
          <a:chOff x="0" y="0"/>
          <a:chExt cx="0" cy="0"/>
        </a:xfrm>
      </p:grpSpPr>
      <p:sp>
        <p:nvSpPr>
          <p:cNvPr id="425" name="Google Shape;425;p24"/>
          <p:cNvSpPr txBox="1">
            <a:spLocks noGrp="1"/>
          </p:cNvSpPr>
          <p:nvPr>
            <p:ph type="title"/>
          </p:nvPr>
        </p:nvSpPr>
        <p:spPr>
          <a:xfrm>
            <a:off x="4164800" y="707133"/>
            <a:ext cx="3862400" cy="39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26" name="Google Shape;426;p24"/>
          <p:cNvSpPr txBox="1">
            <a:spLocks noGrp="1"/>
          </p:cNvSpPr>
          <p:nvPr>
            <p:ph type="subTitle" idx="1"/>
          </p:nvPr>
        </p:nvSpPr>
        <p:spPr>
          <a:xfrm>
            <a:off x="950967"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sp>
        <p:nvSpPr>
          <p:cNvPr id="427" name="Google Shape;427;p24"/>
          <p:cNvSpPr txBox="1">
            <a:spLocks noGrp="1"/>
          </p:cNvSpPr>
          <p:nvPr>
            <p:ph type="subTitle" idx="2"/>
          </p:nvPr>
        </p:nvSpPr>
        <p:spPr>
          <a:xfrm>
            <a:off x="6096033"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grpSp>
        <p:nvGrpSpPr>
          <p:cNvPr id="428" name="Google Shape;428;p24"/>
          <p:cNvGrpSpPr/>
          <p:nvPr/>
        </p:nvGrpSpPr>
        <p:grpSpPr>
          <a:xfrm rot="10800000" flipH="1">
            <a:off x="230146" y="705571"/>
            <a:ext cx="11731709" cy="5857431"/>
            <a:chOff x="296736" y="265575"/>
            <a:chExt cx="8573304" cy="4610214"/>
          </a:xfrm>
        </p:grpSpPr>
        <p:sp>
          <p:nvSpPr>
            <p:cNvPr id="429" name="Google Shape;429;p2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7" name="Google Shape;447;p2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8" name="Google Shape;448;p24"/>
          <p:cNvGrpSpPr/>
          <p:nvPr/>
        </p:nvGrpSpPr>
        <p:grpSpPr>
          <a:xfrm>
            <a:off x="11695373" y="-142199"/>
            <a:ext cx="633308" cy="867064"/>
            <a:chOff x="1060100" y="3348113"/>
            <a:chExt cx="349225" cy="478125"/>
          </a:xfrm>
        </p:grpSpPr>
        <p:sp>
          <p:nvSpPr>
            <p:cNvPr id="449" name="Google Shape;449;p2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24"/>
          <p:cNvGrpSpPr/>
          <p:nvPr/>
        </p:nvGrpSpPr>
        <p:grpSpPr>
          <a:xfrm>
            <a:off x="485873" y="-7"/>
            <a:ext cx="779428" cy="582667"/>
            <a:chOff x="-522075" y="3957700"/>
            <a:chExt cx="429800" cy="321300"/>
          </a:xfrm>
        </p:grpSpPr>
        <p:sp>
          <p:nvSpPr>
            <p:cNvPr id="452" name="Google Shape;452;p2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4" name="Google Shape;464;p24"/>
          <p:cNvGrpSpPr/>
          <p:nvPr/>
        </p:nvGrpSpPr>
        <p:grpSpPr>
          <a:xfrm>
            <a:off x="9617576" y="5476480"/>
            <a:ext cx="1152323" cy="579176"/>
            <a:chOff x="-520650" y="4377063"/>
            <a:chExt cx="635425" cy="319375"/>
          </a:xfrm>
        </p:grpSpPr>
        <p:sp>
          <p:nvSpPr>
            <p:cNvPr id="465" name="Google Shape;465;p2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63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xmlns=""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093081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97"/>
        <p:cNvGrpSpPr/>
        <p:nvPr/>
      </p:nvGrpSpPr>
      <p:grpSpPr>
        <a:xfrm>
          <a:off x="0" y="0"/>
          <a:ext cx="0" cy="0"/>
          <a:chOff x="0" y="0"/>
          <a:chExt cx="0" cy="0"/>
        </a:xfrm>
      </p:grpSpPr>
      <p:sp>
        <p:nvSpPr>
          <p:cNvPr id="498" name="Google Shape;498;p2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99" name="Google Shape;499;p25"/>
          <p:cNvSpPr txBox="1">
            <a:spLocks noGrp="1"/>
          </p:cNvSpPr>
          <p:nvPr>
            <p:ph type="subTitle" idx="1"/>
          </p:nvPr>
        </p:nvSpPr>
        <p:spPr>
          <a:xfrm>
            <a:off x="11719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0" name="Google Shape;500;p25"/>
          <p:cNvSpPr txBox="1">
            <a:spLocks noGrp="1"/>
          </p:cNvSpPr>
          <p:nvPr>
            <p:ph type="subTitle" idx="2"/>
          </p:nvPr>
        </p:nvSpPr>
        <p:spPr>
          <a:xfrm>
            <a:off x="9509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1" name="Google Shape;501;p25"/>
          <p:cNvSpPr txBox="1">
            <a:spLocks noGrp="1"/>
          </p:cNvSpPr>
          <p:nvPr>
            <p:ph type="subTitle" idx="3"/>
          </p:nvPr>
        </p:nvSpPr>
        <p:spPr>
          <a:xfrm>
            <a:off x="39278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2" name="Google Shape;502;p25"/>
          <p:cNvSpPr txBox="1">
            <a:spLocks noGrp="1"/>
          </p:cNvSpPr>
          <p:nvPr>
            <p:ph type="subTitle" idx="4"/>
          </p:nvPr>
        </p:nvSpPr>
        <p:spPr>
          <a:xfrm>
            <a:off x="37068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3" name="Google Shape;503;p25"/>
          <p:cNvSpPr txBox="1">
            <a:spLocks noGrp="1"/>
          </p:cNvSpPr>
          <p:nvPr>
            <p:ph type="subTitle" idx="5"/>
          </p:nvPr>
        </p:nvSpPr>
        <p:spPr>
          <a:xfrm>
            <a:off x="959000" y="2305933"/>
            <a:ext cx="5145200" cy="81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17575045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04"/>
        <p:cNvGrpSpPr/>
        <p:nvPr/>
      </p:nvGrpSpPr>
      <p:grpSpPr>
        <a:xfrm>
          <a:off x="0" y="0"/>
          <a:ext cx="0" cy="0"/>
          <a:chOff x="0" y="0"/>
          <a:chExt cx="0" cy="0"/>
        </a:xfrm>
      </p:grpSpPr>
      <p:sp>
        <p:nvSpPr>
          <p:cNvPr id="505" name="Google Shape;505;p26"/>
          <p:cNvSpPr txBox="1">
            <a:spLocks noGrp="1"/>
          </p:cNvSpPr>
          <p:nvPr>
            <p:ph type="subTitle" idx="1"/>
          </p:nvPr>
        </p:nvSpPr>
        <p:spPr>
          <a:xfrm>
            <a:off x="1324767"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6" name="Google Shape;506;p26"/>
          <p:cNvSpPr txBox="1">
            <a:spLocks noGrp="1"/>
          </p:cNvSpPr>
          <p:nvPr>
            <p:ph type="subTitle" idx="2"/>
          </p:nvPr>
        </p:nvSpPr>
        <p:spPr>
          <a:xfrm>
            <a:off x="1324767" y="4367283"/>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7" name="Google Shape;507;p26"/>
          <p:cNvSpPr txBox="1">
            <a:spLocks noGrp="1"/>
          </p:cNvSpPr>
          <p:nvPr>
            <p:ph type="subTitle" idx="3"/>
          </p:nvPr>
        </p:nvSpPr>
        <p:spPr>
          <a:xfrm>
            <a:off x="4754800"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8" name="Google Shape;508;p26"/>
          <p:cNvSpPr txBox="1">
            <a:spLocks noGrp="1"/>
          </p:cNvSpPr>
          <p:nvPr>
            <p:ph type="subTitle" idx="4"/>
          </p:nvPr>
        </p:nvSpPr>
        <p:spPr>
          <a:xfrm>
            <a:off x="4754800"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9" name="Google Shape;509;p26"/>
          <p:cNvSpPr txBox="1">
            <a:spLocks noGrp="1"/>
          </p:cNvSpPr>
          <p:nvPr>
            <p:ph type="subTitle" idx="5"/>
          </p:nvPr>
        </p:nvSpPr>
        <p:spPr>
          <a:xfrm>
            <a:off x="8184809"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10" name="Google Shape;510;p26"/>
          <p:cNvSpPr txBox="1">
            <a:spLocks noGrp="1"/>
          </p:cNvSpPr>
          <p:nvPr>
            <p:ph type="subTitle" idx="6"/>
          </p:nvPr>
        </p:nvSpPr>
        <p:spPr>
          <a:xfrm>
            <a:off x="8184809"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11" name="Google Shape;511;p2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5135605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12"/>
        <p:cNvGrpSpPr/>
        <p:nvPr/>
      </p:nvGrpSpPr>
      <p:grpSpPr>
        <a:xfrm>
          <a:off x="0" y="0"/>
          <a:ext cx="0" cy="0"/>
          <a:chOff x="0" y="0"/>
          <a:chExt cx="0" cy="0"/>
        </a:xfrm>
      </p:grpSpPr>
      <p:sp>
        <p:nvSpPr>
          <p:cNvPr id="513" name="Google Shape;513;p27"/>
          <p:cNvSpPr txBox="1">
            <a:spLocks noGrp="1"/>
          </p:cNvSpPr>
          <p:nvPr>
            <p:ph type="subTitle" idx="1"/>
          </p:nvPr>
        </p:nvSpPr>
        <p:spPr>
          <a:xfrm>
            <a:off x="2129705" y="1992667"/>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4" name="Google Shape;514;p27"/>
          <p:cNvSpPr txBox="1">
            <a:spLocks noGrp="1"/>
          </p:cNvSpPr>
          <p:nvPr>
            <p:ph type="subTitle" idx="2"/>
          </p:nvPr>
        </p:nvSpPr>
        <p:spPr>
          <a:xfrm>
            <a:off x="1788105" y="24474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5" name="Google Shape;515;p27"/>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16" name="Google Shape;516;p27"/>
          <p:cNvSpPr txBox="1">
            <a:spLocks noGrp="1"/>
          </p:cNvSpPr>
          <p:nvPr>
            <p:ph type="subTitle" idx="3"/>
          </p:nvPr>
        </p:nvSpPr>
        <p:spPr>
          <a:xfrm>
            <a:off x="2129705" y="4329451"/>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7" name="Google Shape;517;p27"/>
          <p:cNvSpPr txBox="1">
            <a:spLocks noGrp="1"/>
          </p:cNvSpPr>
          <p:nvPr>
            <p:ph type="subTitle" idx="4"/>
          </p:nvPr>
        </p:nvSpPr>
        <p:spPr>
          <a:xfrm>
            <a:off x="1788105" y="47842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8" name="Google Shape;518;p27"/>
          <p:cNvSpPr txBox="1">
            <a:spLocks noGrp="1"/>
          </p:cNvSpPr>
          <p:nvPr>
            <p:ph type="subTitle" idx="5"/>
          </p:nvPr>
        </p:nvSpPr>
        <p:spPr>
          <a:xfrm>
            <a:off x="8150805" y="19926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9" name="Google Shape;519;p27"/>
          <p:cNvSpPr txBox="1">
            <a:spLocks noGrp="1"/>
          </p:cNvSpPr>
          <p:nvPr>
            <p:ph type="subTitle" idx="6"/>
          </p:nvPr>
        </p:nvSpPr>
        <p:spPr>
          <a:xfrm>
            <a:off x="8150805" y="24474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0" name="Google Shape;520;p27"/>
          <p:cNvSpPr txBox="1">
            <a:spLocks noGrp="1"/>
          </p:cNvSpPr>
          <p:nvPr>
            <p:ph type="subTitle" idx="7"/>
          </p:nvPr>
        </p:nvSpPr>
        <p:spPr>
          <a:xfrm>
            <a:off x="8150805" y="43294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1" name="Google Shape;521;p27"/>
          <p:cNvSpPr txBox="1">
            <a:spLocks noGrp="1"/>
          </p:cNvSpPr>
          <p:nvPr>
            <p:ph type="subTitle" idx="8"/>
          </p:nvPr>
        </p:nvSpPr>
        <p:spPr>
          <a:xfrm>
            <a:off x="8150805" y="47842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0567849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522"/>
        <p:cNvGrpSpPr/>
        <p:nvPr/>
      </p:nvGrpSpPr>
      <p:grpSpPr>
        <a:xfrm>
          <a:off x="0" y="0"/>
          <a:ext cx="0" cy="0"/>
          <a:chOff x="0" y="0"/>
          <a:chExt cx="0" cy="0"/>
        </a:xfrm>
      </p:grpSpPr>
      <p:sp>
        <p:nvSpPr>
          <p:cNvPr id="523" name="Google Shape;523;p28"/>
          <p:cNvSpPr txBox="1">
            <a:spLocks noGrp="1"/>
          </p:cNvSpPr>
          <p:nvPr>
            <p:ph type="subTitle" idx="1"/>
          </p:nvPr>
        </p:nvSpPr>
        <p:spPr>
          <a:xfrm>
            <a:off x="1002184"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4" name="Google Shape;524;p28"/>
          <p:cNvSpPr txBox="1">
            <a:spLocks noGrp="1"/>
          </p:cNvSpPr>
          <p:nvPr>
            <p:ph type="subTitle" idx="2"/>
          </p:nvPr>
        </p:nvSpPr>
        <p:spPr>
          <a:xfrm>
            <a:off x="1002184"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5" name="Google Shape;525;p28"/>
          <p:cNvSpPr txBox="1">
            <a:spLocks noGrp="1"/>
          </p:cNvSpPr>
          <p:nvPr>
            <p:ph type="subTitle" idx="3"/>
          </p:nvPr>
        </p:nvSpPr>
        <p:spPr>
          <a:xfrm>
            <a:off x="306141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6" name="Google Shape;526;p28"/>
          <p:cNvSpPr txBox="1">
            <a:spLocks noGrp="1"/>
          </p:cNvSpPr>
          <p:nvPr>
            <p:ph type="subTitle" idx="4"/>
          </p:nvPr>
        </p:nvSpPr>
        <p:spPr>
          <a:xfrm>
            <a:off x="306141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7" name="Google Shape;527;p28"/>
          <p:cNvSpPr txBox="1">
            <a:spLocks noGrp="1"/>
          </p:cNvSpPr>
          <p:nvPr>
            <p:ph type="subTitle" idx="5"/>
          </p:nvPr>
        </p:nvSpPr>
        <p:spPr>
          <a:xfrm>
            <a:off x="512064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8" name="Google Shape;528;p28"/>
          <p:cNvSpPr txBox="1">
            <a:spLocks noGrp="1"/>
          </p:cNvSpPr>
          <p:nvPr>
            <p:ph type="subTitle" idx="6"/>
          </p:nvPr>
        </p:nvSpPr>
        <p:spPr>
          <a:xfrm>
            <a:off x="512064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9" name="Google Shape;529;p28"/>
          <p:cNvSpPr txBox="1">
            <a:spLocks noGrp="1"/>
          </p:cNvSpPr>
          <p:nvPr>
            <p:ph type="subTitle" idx="7"/>
          </p:nvPr>
        </p:nvSpPr>
        <p:spPr>
          <a:xfrm>
            <a:off x="717987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0" name="Google Shape;530;p28"/>
          <p:cNvSpPr txBox="1">
            <a:spLocks noGrp="1"/>
          </p:cNvSpPr>
          <p:nvPr>
            <p:ph type="subTitle" idx="8"/>
          </p:nvPr>
        </p:nvSpPr>
        <p:spPr>
          <a:xfrm>
            <a:off x="717987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1" name="Google Shape;531;p2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32" name="Google Shape;532;p28"/>
          <p:cNvSpPr txBox="1">
            <a:spLocks noGrp="1"/>
          </p:cNvSpPr>
          <p:nvPr>
            <p:ph type="subTitle" idx="9"/>
          </p:nvPr>
        </p:nvSpPr>
        <p:spPr>
          <a:xfrm>
            <a:off x="923910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3" name="Google Shape;533;p28"/>
          <p:cNvSpPr txBox="1">
            <a:spLocks noGrp="1"/>
          </p:cNvSpPr>
          <p:nvPr>
            <p:ph type="subTitle" idx="13"/>
          </p:nvPr>
        </p:nvSpPr>
        <p:spPr>
          <a:xfrm>
            <a:off x="923910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650032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534"/>
        <p:cNvGrpSpPr/>
        <p:nvPr/>
      </p:nvGrpSpPr>
      <p:grpSpPr>
        <a:xfrm>
          <a:off x="0" y="0"/>
          <a:ext cx="0" cy="0"/>
          <a:chOff x="0" y="0"/>
          <a:chExt cx="0" cy="0"/>
        </a:xfrm>
      </p:grpSpPr>
      <p:sp>
        <p:nvSpPr>
          <p:cNvPr id="535" name="Google Shape;535;p29"/>
          <p:cNvSpPr txBox="1">
            <a:spLocks noGrp="1"/>
          </p:cNvSpPr>
          <p:nvPr>
            <p:ph type="subTitle" idx="1"/>
          </p:nvPr>
        </p:nvSpPr>
        <p:spPr>
          <a:xfrm>
            <a:off x="1690967" y="2504875"/>
            <a:ext cx="19508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6" name="Google Shape;536;p29"/>
          <p:cNvSpPr txBox="1">
            <a:spLocks noGrp="1"/>
          </p:cNvSpPr>
          <p:nvPr>
            <p:ph type="subTitle" idx="2"/>
          </p:nvPr>
        </p:nvSpPr>
        <p:spPr>
          <a:xfrm>
            <a:off x="1472167" y="3037487"/>
            <a:ext cx="23884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7" name="Google Shape;537;p29"/>
          <p:cNvSpPr txBox="1">
            <a:spLocks noGrp="1"/>
          </p:cNvSpPr>
          <p:nvPr>
            <p:ph type="subTitle" idx="3"/>
          </p:nvPr>
        </p:nvSpPr>
        <p:spPr>
          <a:xfrm>
            <a:off x="5120600"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8" name="Google Shape;538;p29"/>
          <p:cNvSpPr txBox="1">
            <a:spLocks noGrp="1"/>
          </p:cNvSpPr>
          <p:nvPr>
            <p:ph type="subTitle" idx="4"/>
          </p:nvPr>
        </p:nvSpPr>
        <p:spPr>
          <a:xfrm>
            <a:off x="4899600"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9" name="Google Shape;539;p29"/>
          <p:cNvSpPr txBox="1">
            <a:spLocks noGrp="1"/>
          </p:cNvSpPr>
          <p:nvPr>
            <p:ph type="subTitle" idx="5"/>
          </p:nvPr>
        </p:nvSpPr>
        <p:spPr>
          <a:xfrm>
            <a:off x="8549975"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0" name="Google Shape;540;p29"/>
          <p:cNvSpPr txBox="1">
            <a:spLocks noGrp="1"/>
          </p:cNvSpPr>
          <p:nvPr>
            <p:ph type="subTitle" idx="6"/>
          </p:nvPr>
        </p:nvSpPr>
        <p:spPr>
          <a:xfrm>
            <a:off x="8328975"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1" name="Google Shape;541;p29"/>
          <p:cNvSpPr txBox="1">
            <a:spLocks noGrp="1"/>
          </p:cNvSpPr>
          <p:nvPr>
            <p:ph type="subTitle" idx="7"/>
          </p:nvPr>
        </p:nvSpPr>
        <p:spPr>
          <a:xfrm>
            <a:off x="1690967"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2" name="Google Shape;542;p29"/>
          <p:cNvSpPr txBox="1">
            <a:spLocks noGrp="1"/>
          </p:cNvSpPr>
          <p:nvPr>
            <p:ph type="subTitle" idx="8"/>
          </p:nvPr>
        </p:nvSpPr>
        <p:spPr>
          <a:xfrm>
            <a:off x="1469967"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3" name="Google Shape;543;p29"/>
          <p:cNvSpPr txBox="1">
            <a:spLocks noGrp="1"/>
          </p:cNvSpPr>
          <p:nvPr>
            <p:ph type="subTitle" idx="9"/>
          </p:nvPr>
        </p:nvSpPr>
        <p:spPr>
          <a:xfrm>
            <a:off x="5120471"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4" name="Google Shape;544;p29"/>
          <p:cNvSpPr txBox="1">
            <a:spLocks noGrp="1"/>
          </p:cNvSpPr>
          <p:nvPr>
            <p:ph type="subTitle" idx="13"/>
          </p:nvPr>
        </p:nvSpPr>
        <p:spPr>
          <a:xfrm>
            <a:off x="4899600"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5" name="Google Shape;545;p29"/>
          <p:cNvSpPr txBox="1">
            <a:spLocks noGrp="1"/>
          </p:cNvSpPr>
          <p:nvPr>
            <p:ph type="subTitle" idx="14"/>
          </p:nvPr>
        </p:nvSpPr>
        <p:spPr>
          <a:xfrm>
            <a:off x="8549975"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6" name="Google Shape;546;p29"/>
          <p:cNvSpPr txBox="1">
            <a:spLocks noGrp="1"/>
          </p:cNvSpPr>
          <p:nvPr>
            <p:ph type="subTitle" idx="15"/>
          </p:nvPr>
        </p:nvSpPr>
        <p:spPr>
          <a:xfrm>
            <a:off x="8328975"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7" name="Google Shape;547;p29"/>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304941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48"/>
        <p:cNvGrpSpPr/>
        <p:nvPr/>
      </p:nvGrpSpPr>
      <p:grpSpPr>
        <a:xfrm>
          <a:off x="0" y="0"/>
          <a:ext cx="0" cy="0"/>
          <a:chOff x="0" y="0"/>
          <a:chExt cx="0" cy="0"/>
        </a:xfrm>
      </p:grpSpPr>
      <p:sp>
        <p:nvSpPr>
          <p:cNvPr id="549" name="Google Shape;549;p30"/>
          <p:cNvSpPr txBox="1">
            <a:spLocks noGrp="1"/>
          </p:cNvSpPr>
          <p:nvPr>
            <p:ph type="title"/>
          </p:nvPr>
        </p:nvSpPr>
        <p:spPr>
          <a:xfrm>
            <a:off x="1999600" y="2261075"/>
            <a:ext cx="304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2133" b="0">
                <a:latin typeface="Manjari"/>
                <a:ea typeface="Manjari"/>
                <a:cs typeface="Manjari"/>
                <a:sym typeface="Manjari"/>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550" name="Google Shape;550;p30"/>
          <p:cNvSpPr txBox="1">
            <a:spLocks noGrp="1"/>
          </p:cNvSpPr>
          <p:nvPr>
            <p:ph type="title" idx="2" hasCustomPrompt="1"/>
          </p:nvPr>
        </p:nvSpPr>
        <p:spPr>
          <a:xfrm>
            <a:off x="19996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1" name="Google Shape;551;p30"/>
          <p:cNvSpPr txBox="1">
            <a:spLocks noGrp="1"/>
          </p:cNvSpPr>
          <p:nvPr>
            <p:ph type="subTitle" idx="1"/>
          </p:nvPr>
        </p:nvSpPr>
        <p:spPr>
          <a:xfrm>
            <a:off x="4572000" y="4944467"/>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2" name="Google Shape;552;p30"/>
          <p:cNvSpPr txBox="1">
            <a:spLocks noGrp="1"/>
          </p:cNvSpPr>
          <p:nvPr>
            <p:ph type="title" idx="3" hasCustomPrompt="1"/>
          </p:nvPr>
        </p:nvSpPr>
        <p:spPr>
          <a:xfrm>
            <a:off x="4572000" y="4104959"/>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3" name="Google Shape;553;p30"/>
          <p:cNvSpPr txBox="1">
            <a:spLocks noGrp="1"/>
          </p:cNvSpPr>
          <p:nvPr>
            <p:ph type="subTitle" idx="4"/>
          </p:nvPr>
        </p:nvSpPr>
        <p:spPr>
          <a:xfrm>
            <a:off x="7144400" y="2261075"/>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4" name="Google Shape;554;p30"/>
          <p:cNvSpPr txBox="1">
            <a:spLocks noGrp="1"/>
          </p:cNvSpPr>
          <p:nvPr>
            <p:ph type="title" idx="5" hasCustomPrompt="1"/>
          </p:nvPr>
        </p:nvSpPr>
        <p:spPr>
          <a:xfrm>
            <a:off x="71444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2779134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3095600" y="707133"/>
            <a:ext cx="6000800" cy="3900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557" name="Google Shape;557;p31"/>
          <p:cNvGrpSpPr/>
          <p:nvPr/>
        </p:nvGrpSpPr>
        <p:grpSpPr>
          <a:xfrm rot="10800000" flipH="1">
            <a:off x="230146" y="705571"/>
            <a:ext cx="11731709" cy="5857431"/>
            <a:chOff x="296736" y="265575"/>
            <a:chExt cx="8573304" cy="4610214"/>
          </a:xfrm>
        </p:grpSpPr>
        <p:sp>
          <p:nvSpPr>
            <p:cNvPr id="558" name="Google Shape;558;p3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6" name="Google Shape;576;p3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D3E6F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605359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7"/>
        <p:cNvGrpSpPr/>
        <p:nvPr/>
      </p:nvGrpSpPr>
      <p:grpSpPr>
        <a:xfrm>
          <a:off x="0" y="0"/>
          <a:ext cx="0" cy="0"/>
          <a:chOff x="0" y="0"/>
          <a:chExt cx="0" cy="0"/>
        </a:xfrm>
      </p:grpSpPr>
      <p:grpSp>
        <p:nvGrpSpPr>
          <p:cNvPr id="578" name="Google Shape;578;p32"/>
          <p:cNvGrpSpPr/>
          <p:nvPr/>
        </p:nvGrpSpPr>
        <p:grpSpPr>
          <a:xfrm rot="10800000" flipH="1">
            <a:off x="230146" y="705571"/>
            <a:ext cx="11731709" cy="5857431"/>
            <a:chOff x="296736" y="265575"/>
            <a:chExt cx="8573304" cy="4610214"/>
          </a:xfrm>
        </p:grpSpPr>
        <p:sp>
          <p:nvSpPr>
            <p:cNvPr id="579" name="Google Shape;579;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7" name="Google Shape;597;p32"/>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32"/>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spTree>
    <p:extLst>
      <p:ext uri="{BB962C8B-B14F-4D97-AF65-F5344CB8AC3E}">
        <p14:creationId xmlns:p14="http://schemas.microsoft.com/office/powerpoint/2010/main" val="42533124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3256600" y="707133"/>
            <a:ext cx="5678800" cy="390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601" name="Google Shape;601;p33"/>
          <p:cNvGrpSpPr/>
          <p:nvPr/>
        </p:nvGrpSpPr>
        <p:grpSpPr>
          <a:xfrm rot="10800000" flipH="1">
            <a:off x="230146" y="705571"/>
            <a:ext cx="11731709" cy="5857431"/>
            <a:chOff x="296736" y="265575"/>
            <a:chExt cx="8573304" cy="4610214"/>
          </a:xfrm>
        </p:grpSpPr>
        <p:sp>
          <p:nvSpPr>
            <p:cNvPr id="602" name="Google Shape;602;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3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1" name="Google Shape;621;p33"/>
          <p:cNvGrpSpPr/>
          <p:nvPr/>
        </p:nvGrpSpPr>
        <p:grpSpPr>
          <a:xfrm>
            <a:off x="10082039" y="1188235"/>
            <a:ext cx="633308" cy="867064"/>
            <a:chOff x="1060100" y="3348113"/>
            <a:chExt cx="349225" cy="478125"/>
          </a:xfrm>
        </p:grpSpPr>
        <p:sp>
          <p:nvSpPr>
            <p:cNvPr id="622" name="Google Shape;622;p33"/>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3"/>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33"/>
          <p:cNvGrpSpPr/>
          <p:nvPr/>
        </p:nvGrpSpPr>
        <p:grpSpPr>
          <a:xfrm>
            <a:off x="10008973" y="5521893"/>
            <a:ext cx="779428" cy="582667"/>
            <a:chOff x="-522075" y="3957700"/>
            <a:chExt cx="429800" cy="321300"/>
          </a:xfrm>
        </p:grpSpPr>
        <p:sp>
          <p:nvSpPr>
            <p:cNvPr id="625" name="Google Shape;625;p33"/>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3"/>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3"/>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3"/>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3"/>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3"/>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3"/>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3"/>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3"/>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3"/>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3"/>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3"/>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7" name="Google Shape;637;p33"/>
          <p:cNvGrpSpPr/>
          <p:nvPr/>
        </p:nvGrpSpPr>
        <p:grpSpPr>
          <a:xfrm>
            <a:off x="1678243" y="5625413"/>
            <a:ext cx="1152323" cy="579176"/>
            <a:chOff x="-520650" y="4377063"/>
            <a:chExt cx="635425" cy="319375"/>
          </a:xfrm>
        </p:grpSpPr>
        <p:sp>
          <p:nvSpPr>
            <p:cNvPr id="638" name="Google Shape;638;p33"/>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3"/>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3"/>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3"/>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3"/>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3"/>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3"/>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3"/>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3"/>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3"/>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3"/>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3"/>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3"/>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3"/>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3"/>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3"/>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3"/>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3"/>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3"/>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3"/>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3"/>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3"/>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3"/>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3"/>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3"/>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3"/>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3"/>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3"/>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3"/>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3"/>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3"/>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3"/>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87559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70"/>
        <p:cNvGrpSpPr/>
        <p:nvPr/>
      </p:nvGrpSpPr>
      <p:grpSpPr>
        <a:xfrm>
          <a:off x="0" y="0"/>
          <a:ext cx="0" cy="0"/>
          <a:chOff x="0" y="0"/>
          <a:chExt cx="0" cy="0"/>
        </a:xfrm>
      </p:grpSpPr>
      <p:sp>
        <p:nvSpPr>
          <p:cNvPr id="671" name="Google Shape;671;p34"/>
          <p:cNvSpPr/>
          <p:nvPr/>
        </p:nvSpPr>
        <p:spPr>
          <a:xfrm rot="5400000">
            <a:off x="3784002" y="-86249"/>
            <a:ext cx="4623997" cy="7030500"/>
          </a:xfrm>
          <a:custGeom>
            <a:avLst/>
            <a:gdLst/>
            <a:ahLst/>
            <a:cxnLst/>
            <a:rect l="l" t="t" r="r" b="b"/>
            <a:pathLst>
              <a:path w="46140" h="70153" extrusionOk="0">
                <a:moveTo>
                  <a:pt x="23259" y="0"/>
                </a:moveTo>
                <a:lnTo>
                  <a:pt x="22794" y="58"/>
                </a:lnTo>
                <a:lnTo>
                  <a:pt x="22301" y="145"/>
                </a:lnTo>
                <a:lnTo>
                  <a:pt x="21836" y="320"/>
                </a:lnTo>
                <a:lnTo>
                  <a:pt x="21401" y="523"/>
                </a:lnTo>
                <a:lnTo>
                  <a:pt x="20936" y="784"/>
                </a:lnTo>
                <a:lnTo>
                  <a:pt x="20500" y="1075"/>
                </a:lnTo>
                <a:lnTo>
                  <a:pt x="20065" y="1394"/>
                </a:lnTo>
                <a:lnTo>
                  <a:pt x="19658" y="1742"/>
                </a:lnTo>
                <a:lnTo>
                  <a:pt x="19252" y="2091"/>
                </a:lnTo>
                <a:lnTo>
                  <a:pt x="18497" y="2846"/>
                </a:lnTo>
                <a:lnTo>
                  <a:pt x="17800" y="3601"/>
                </a:lnTo>
                <a:lnTo>
                  <a:pt x="17190" y="4269"/>
                </a:lnTo>
                <a:lnTo>
                  <a:pt x="16581" y="5024"/>
                </a:lnTo>
                <a:lnTo>
                  <a:pt x="16174" y="4907"/>
                </a:lnTo>
                <a:lnTo>
                  <a:pt x="15884" y="4878"/>
                </a:lnTo>
                <a:lnTo>
                  <a:pt x="15593" y="4849"/>
                </a:lnTo>
                <a:lnTo>
                  <a:pt x="15303" y="4849"/>
                </a:lnTo>
                <a:lnTo>
                  <a:pt x="15013" y="4878"/>
                </a:lnTo>
                <a:lnTo>
                  <a:pt x="14722" y="4936"/>
                </a:lnTo>
                <a:lnTo>
                  <a:pt x="14461" y="4994"/>
                </a:lnTo>
                <a:lnTo>
                  <a:pt x="14200" y="5082"/>
                </a:lnTo>
                <a:lnTo>
                  <a:pt x="13938" y="5169"/>
                </a:lnTo>
                <a:lnTo>
                  <a:pt x="13416" y="5430"/>
                </a:lnTo>
                <a:lnTo>
                  <a:pt x="12922" y="5720"/>
                </a:lnTo>
                <a:lnTo>
                  <a:pt x="12457" y="6040"/>
                </a:lnTo>
                <a:lnTo>
                  <a:pt x="11993" y="6417"/>
                </a:lnTo>
                <a:lnTo>
                  <a:pt x="11412" y="6621"/>
                </a:lnTo>
                <a:lnTo>
                  <a:pt x="10802" y="6882"/>
                </a:lnTo>
                <a:lnTo>
                  <a:pt x="10251" y="7201"/>
                </a:lnTo>
                <a:lnTo>
                  <a:pt x="9699" y="7579"/>
                </a:lnTo>
                <a:lnTo>
                  <a:pt x="9147" y="7985"/>
                </a:lnTo>
                <a:lnTo>
                  <a:pt x="8624" y="8450"/>
                </a:lnTo>
                <a:lnTo>
                  <a:pt x="8131" y="8914"/>
                </a:lnTo>
                <a:lnTo>
                  <a:pt x="7637" y="9437"/>
                </a:lnTo>
                <a:lnTo>
                  <a:pt x="7173" y="9960"/>
                </a:lnTo>
                <a:lnTo>
                  <a:pt x="6737" y="10482"/>
                </a:lnTo>
                <a:lnTo>
                  <a:pt x="5895" y="11586"/>
                </a:lnTo>
                <a:lnTo>
                  <a:pt x="5140" y="12660"/>
                </a:lnTo>
                <a:lnTo>
                  <a:pt x="4472" y="13647"/>
                </a:lnTo>
                <a:lnTo>
                  <a:pt x="3630" y="14925"/>
                </a:lnTo>
                <a:lnTo>
                  <a:pt x="3224" y="15651"/>
                </a:lnTo>
                <a:lnTo>
                  <a:pt x="2788" y="16377"/>
                </a:lnTo>
                <a:lnTo>
                  <a:pt x="2353" y="17161"/>
                </a:lnTo>
                <a:lnTo>
                  <a:pt x="1946" y="17974"/>
                </a:lnTo>
                <a:lnTo>
                  <a:pt x="1569" y="18816"/>
                </a:lnTo>
                <a:lnTo>
                  <a:pt x="1220" y="19658"/>
                </a:lnTo>
                <a:lnTo>
                  <a:pt x="930" y="20500"/>
                </a:lnTo>
                <a:lnTo>
                  <a:pt x="668" y="21371"/>
                </a:lnTo>
                <a:lnTo>
                  <a:pt x="494" y="22213"/>
                </a:lnTo>
                <a:lnTo>
                  <a:pt x="407" y="22649"/>
                </a:lnTo>
                <a:lnTo>
                  <a:pt x="349" y="23055"/>
                </a:lnTo>
                <a:lnTo>
                  <a:pt x="320" y="23462"/>
                </a:lnTo>
                <a:lnTo>
                  <a:pt x="320" y="23897"/>
                </a:lnTo>
                <a:lnTo>
                  <a:pt x="320" y="24304"/>
                </a:lnTo>
                <a:lnTo>
                  <a:pt x="378" y="24710"/>
                </a:lnTo>
                <a:lnTo>
                  <a:pt x="436" y="25088"/>
                </a:lnTo>
                <a:lnTo>
                  <a:pt x="494" y="25494"/>
                </a:lnTo>
                <a:lnTo>
                  <a:pt x="610" y="25872"/>
                </a:lnTo>
                <a:lnTo>
                  <a:pt x="756" y="26249"/>
                </a:lnTo>
                <a:lnTo>
                  <a:pt x="872" y="26511"/>
                </a:lnTo>
                <a:lnTo>
                  <a:pt x="1046" y="26743"/>
                </a:lnTo>
                <a:lnTo>
                  <a:pt x="1220" y="26917"/>
                </a:lnTo>
                <a:lnTo>
                  <a:pt x="1423" y="27091"/>
                </a:lnTo>
                <a:lnTo>
                  <a:pt x="1685" y="27208"/>
                </a:lnTo>
                <a:lnTo>
                  <a:pt x="1917" y="27266"/>
                </a:lnTo>
                <a:lnTo>
                  <a:pt x="2207" y="27266"/>
                </a:lnTo>
                <a:lnTo>
                  <a:pt x="2498" y="27237"/>
                </a:lnTo>
                <a:lnTo>
                  <a:pt x="2730" y="27178"/>
                </a:lnTo>
                <a:lnTo>
                  <a:pt x="2294" y="28079"/>
                </a:lnTo>
                <a:lnTo>
                  <a:pt x="1888" y="29008"/>
                </a:lnTo>
                <a:lnTo>
                  <a:pt x="1511" y="29966"/>
                </a:lnTo>
                <a:lnTo>
                  <a:pt x="1162" y="30924"/>
                </a:lnTo>
                <a:lnTo>
                  <a:pt x="843" y="31882"/>
                </a:lnTo>
                <a:lnTo>
                  <a:pt x="552" y="32870"/>
                </a:lnTo>
                <a:lnTo>
                  <a:pt x="320" y="33886"/>
                </a:lnTo>
                <a:lnTo>
                  <a:pt x="117" y="34902"/>
                </a:lnTo>
                <a:lnTo>
                  <a:pt x="59" y="35338"/>
                </a:lnTo>
                <a:lnTo>
                  <a:pt x="30" y="35744"/>
                </a:lnTo>
                <a:lnTo>
                  <a:pt x="1" y="36122"/>
                </a:lnTo>
                <a:lnTo>
                  <a:pt x="30" y="36499"/>
                </a:lnTo>
                <a:lnTo>
                  <a:pt x="88" y="36877"/>
                </a:lnTo>
                <a:lnTo>
                  <a:pt x="175" y="37225"/>
                </a:lnTo>
                <a:lnTo>
                  <a:pt x="262" y="37574"/>
                </a:lnTo>
                <a:lnTo>
                  <a:pt x="407" y="37893"/>
                </a:lnTo>
                <a:lnTo>
                  <a:pt x="552" y="38183"/>
                </a:lnTo>
                <a:lnTo>
                  <a:pt x="727" y="38474"/>
                </a:lnTo>
                <a:lnTo>
                  <a:pt x="901" y="38735"/>
                </a:lnTo>
                <a:lnTo>
                  <a:pt x="1133" y="38967"/>
                </a:lnTo>
                <a:lnTo>
                  <a:pt x="1365" y="39171"/>
                </a:lnTo>
                <a:lnTo>
                  <a:pt x="1598" y="39374"/>
                </a:lnTo>
                <a:lnTo>
                  <a:pt x="1888" y="39548"/>
                </a:lnTo>
                <a:lnTo>
                  <a:pt x="2149" y="39664"/>
                </a:lnTo>
                <a:lnTo>
                  <a:pt x="2324" y="39897"/>
                </a:lnTo>
                <a:lnTo>
                  <a:pt x="2527" y="40100"/>
                </a:lnTo>
                <a:lnTo>
                  <a:pt x="2788" y="40245"/>
                </a:lnTo>
                <a:lnTo>
                  <a:pt x="3049" y="40332"/>
                </a:lnTo>
                <a:lnTo>
                  <a:pt x="3311" y="40390"/>
                </a:lnTo>
                <a:lnTo>
                  <a:pt x="3601" y="40390"/>
                </a:lnTo>
                <a:lnTo>
                  <a:pt x="3862" y="40332"/>
                </a:lnTo>
                <a:lnTo>
                  <a:pt x="3979" y="40274"/>
                </a:lnTo>
                <a:lnTo>
                  <a:pt x="4095" y="40216"/>
                </a:lnTo>
                <a:lnTo>
                  <a:pt x="4472" y="39955"/>
                </a:lnTo>
                <a:lnTo>
                  <a:pt x="4327" y="40855"/>
                </a:lnTo>
                <a:lnTo>
                  <a:pt x="4269" y="41290"/>
                </a:lnTo>
                <a:lnTo>
                  <a:pt x="4240" y="41726"/>
                </a:lnTo>
                <a:lnTo>
                  <a:pt x="4240" y="42161"/>
                </a:lnTo>
                <a:lnTo>
                  <a:pt x="4240" y="42597"/>
                </a:lnTo>
                <a:lnTo>
                  <a:pt x="4269" y="43032"/>
                </a:lnTo>
                <a:lnTo>
                  <a:pt x="4356" y="43439"/>
                </a:lnTo>
                <a:lnTo>
                  <a:pt x="4443" y="43816"/>
                </a:lnTo>
                <a:lnTo>
                  <a:pt x="4530" y="44194"/>
                </a:lnTo>
                <a:lnTo>
                  <a:pt x="4676" y="44571"/>
                </a:lnTo>
                <a:lnTo>
                  <a:pt x="4850" y="44891"/>
                </a:lnTo>
                <a:lnTo>
                  <a:pt x="5082" y="45210"/>
                </a:lnTo>
                <a:lnTo>
                  <a:pt x="5314" y="45530"/>
                </a:lnTo>
                <a:lnTo>
                  <a:pt x="5605" y="45791"/>
                </a:lnTo>
                <a:lnTo>
                  <a:pt x="5895" y="46052"/>
                </a:lnTo>
                <a:lnTo>
                  <a:pt x="5895" y="46604"/>
                </a:lnTo>
                <a:lnTo>
                  <a:pt x="5895" y="47127"/>
                </a:lnTo>
                <a:lnTo>
                  <a:pt x="5924" y="47649"/>
                </a:lnTo>
                <a:lnTo>
                  <a:pt x="5982" y="48172"/>
                </a:lnTo>
                <a:lnTo>
                  <a:pt x="6069" y="48695"/>
                </a:lnTo>
                <a:lnTo>
                  <a:pt x="6185" y="49188"/>
                </a:lnTo>
                <a:lnTo>
                  <a:pt x="6331" y="49653"/>
                </a:lnTo>
                <a:lnTo>
                  <a:pt x="6505" y="50117"/>
                </a:lnTo>
                <a:lnTo>
                  <a:pt x="6737" y="50582"/>
                </a:lnTo>
                <a:lnTo>
                  <a:pt x="6998" y="50989"/>
                </a:lnTo>
                <a:lnTo>
                  <a:pt x="7231" y="51308"/>
                </a:lnTo>
                <a:lnTo>
                  <a:pt x="7521" y="51627"/>
                </a:lnTo>
                <a:lnTo>
                  <a:pt x="7782" y="51860"/>
                </a:lnTo>
                <a:lnTo>
                  <a:pt x="8102" y="52063"/>
                </a:lnTo>
                <a:lnTo>
                  <a:pt x="8392" y="52208"/>
                </a:lnTo>
                <a:lnTo>
                  <a:pt x="8712" y="52324"/>
                </a:lnTo>
                <a:lnTo>
                  <a:pt x="9031" y="52382"/>
                </a:lnTo>
                <a:lnTo>
                  <a:pt x="9728" y="52382"/>
                </a:lnTo>
                <a:lnTo>
                  <a:pt x="10076" y="52324"/>
                </a:lnTo>
                <a:lnTo>
                  <a:pt x="10454" y="52237"/>
                </a:lnTo>
                <a:lnTo>
                  <a:pt x="10802" y="52092"/>
                </a:lnTo>
                <a:lnTo>
                  <a:pt x="11180" y="51947"/>
                </a:lnTo>
                <a:lnTo>
                  <a:pt x="11557" y="51743"/>
                </a:lnTo>
                <a:lnTo>
                  <a:pt x="11644" y="52353"/>
                </a:lnTo>
                <a:lnTo>
                  <a:pt x="11760" y="52963"/>
                </a:lnTo>
                <a:lnTo>
                  <a:pt x="11848" y="53166"/>
                </a:lnTo>
                <a:lnTo>
                  <a:pt x="11935" y="53370"/>
                </a:lnTo>
                <a:lnTo>
                  <a:pt x="12080" y="53515"/>
                </a:lnTo>
                <a:lnTo>
                  <a:pt x="12225" y="53689"/>
                </a:lnTo>
                <a:lnTo>
                  <a:pt x="12399" y="53805"/>
                </a:lnTo>
                <a:lnTo>
                  <a:pt x="12603" y="53921"/>
                </a:lnTo>
                <a:lnTo>
                  <a:pt x="12806" y="53979"/>
                </a:lnTo>
                <a:lnTo>
                  <a:pt x="13038" y="54037"/>
                </a:lnTo>
                <a:lnTo>
                  <a:pt x="12748" y="54937"/>
                </a:lnTo>
                <a:lnTo>
                  <a:pt x="12515" y="55867"/>
                </a:lnTo>
                <a:lnTo>
                  <a:pt x="12370" y="56796"/>
                </a:lnTo>
                <a:lnTo>
                  <a:pt x="12312" y="57260"/>
                </a:lnTo>
                <a:lnTo>
                  <a:pt x="12254" y="57725"/>
                </a:lnTo>
                <a:lnTo>
                  <a:pt x="12254" y="58190"/>
                </a:lnTo>
                <a:lnTo>
                  <a:pt x="12254" y="58654"/>
                </a:lnTo>
                <a:lnTo>
                  <a:pt x="12254" y="59119"/>
                </a:lnTo>
                <a:lnTo>
                  <a:pt x="12312" y="59583"/>
                </a:lnTo>
                <a:lnTo>
                  <a:pt x="12370" y="60048"/>
                </a:lnTo>
                <a:lnTo>
                  <a:pt x="12457" y="60513"/>
                </a:lnTo>
                <a:lnTo>
                  <a:pt x="12544" y="60977"/>
                </a:lnTo>
                <a:lnTo>
                  <a:pt x="12690" y="61442"/>
                </a:lnTo>
                <a:lnTo>
                  <a:pt x="12806" y="61703"/>
                </a:lnTo>
                <a:lnTo>
                  <a:pt x="12951" y="61964"/>
                </a:lnTo>
                <a:lnTo>
                  <a:pt x="13183" y="62168"/>
                </a:lnTo>
                <a:lnTo>
                  <a:pt x="13445" y="62313"/>
                </a:lnTo>
                <a:lnTo>
                  <a:pt x="13561" y="62632"/>
                </a:lnTo>
                <a:lnTo>
                  <a:pt x="13706" y="62894"/>
                </a:lnTo>
                <a:lnTo>
                  <a:pt x="13793" y="63213"/>
                </a:lnTo>
                <a:lnTo>
                  <a:pt x="13909" y="63561"/>
                </a:lnTo>
                <a:lnTo>
                  <a:pt x="14025" y="63823"/>
                </a:lnTo>
                <a:lnTo>
                  <a:pt x="14200" y="64055"/>
                </a:lnTo>
                <a:lnTo>
                  <a:pt x="14374" y="64258"/>
                </a:lnTo>
                <a:lnTo>
                  <a:pt x="14606" y="64403"/>
                </a:lnTo>
                <a:lnTo>
                  <a:pt x="14838" y="64520"/>
                </a:lnTo>
                <a:lnTo>
                  <a:pt x="15100" y="64607"/>
                </a:lnTo>
                <a:lnTo>
                  <a:pt x="15361" y="64607"/>
                </a:lnTo>
                <a:lnTo>
                  <a:pt x="15651" y="64549"/>
                </a:lnTo>
                <a:lnTo>
                  <a:pt x="16319" y="64316"/>
                </a:lnTo>
                <a:lnTo>
                  <a:pt x="16319" y="64868"/>
                </a:lnTo>
                <a:lnTo>
                  <a:pt x="16319" y="65420"/>
                </a:lnTo>
                <a:lnTo>
                  <a:pt x="16377" y="65971"/>
                </a:lnTo>
                <a:lnTo>
                  <a:pt x="16435" y="66552"/>
                </a:lnTo>
                <a:lnTo>
                  <a:pt x="16522" y="66755"/>
                </a:lnTo>
                <a:lnTo>
                  <a:pt x="16610" y="66959"/>
                </a:lnTo>
                <a:lnTo>
                  <a:pt x="16784" y="67133"/>
                </a:lnTo>
                <a:lnTo>
                  <a:pt x="16958" y="67307"/>
                </a:lnTo>
                <a:lnTo>
                  <a:pt x="17161" y="67452"/>
                </a:lnTo>
                <a:lnTo>
                  <a:pt x="17394" y="67539"/>
                </a:lnTo>
                <a:lnTo>
                  <a:pt x="17597" y="67597"/>
                </a:lnTo>
                <a:lnTo>
                  <a:pt x="17829" y="67597"/>
                </a:lnTo>
                <a:lnTo>
                  <a:pt x="18265" y="67510"/>
                </a:lnTo>
                <a:lnTo>
                  <a:pt x="18700" y="67394"/>
                </a:lnTo>
                <a:lnTo>
                  <a:pt x="19107" y="67278"/>
                </a:lnTo>
                <a:lnTo>
                  <a:pt x="19513" y="67104"/>
                </a:lnTo>
                <a:lnTo>
                  <a:pt x="19891" y="66901"/>
                </a:lnTo>
                <a:lnTo>
                  <a:pt x="20268" y="66668"/>
                </a:lnTo>
                <a:lnTo>
                  <a:pt x="20646" y="66436"/>
                </a:lnTo>
                <a:lnTo>
                  <a:pt x="20994" y="66175"/>
                </a:lnTo>
                <a:lnTo>
                  <a:pt x="21662" y="65623"/>
                </a:lnTo>
                <a:lnTo>
                  <a:pt x="22330" y="65013"/>
                </a:lnTo>
                <a:lnTo>
                  <a:pt x="22940" y="64374"/>
                </a:lnTo>
                <a:lnTo>
                  <a:pt x="23549" y="63765"/>
                </a:lnTo>
                <a:lnTo>
                  <a:pt x="24333" y="62894"/>
                </a:lnTo>
                <a:lnTo>
                  <a:pt x="25088" y="62022"/>
                </a:lnTo>
                <a:lnTo>
                  <a:pt x="24972" y="62603"/>
                </a:lnTo>
                <a:lnTo>
                  <a:pt x="24914" y="63213"/>
                </a:lnTo>
                <a:lnTo>
                  <a:pt x="24856" y="63823"/>
                </a:lnTo>
                <a:lnTo>
                  <a:pt x="24856" y="64462"/>
                </a:lnTo>
                <a:lnTo>
                  <a:pt x="24885" y="64607"/>
                </a:lnTo>
                <a:lnTo>
                  <a:pt x="24914" y="64781"/>
                </a:lnTo>
                <a:lnTo>
                  <a:pt x="25030" y="65042"/>
                </a:lnTo>
                <a:lnTo>
                  <a:pt x="25175" y="65304"/>
                </a:lnTo>
                <a:lnTo>
                  <a:pt x="25379" y="65507"/>
                </a:lnTo>
                <a:lnTo>
                  <a:pt x="25350" y="66088"/>
                </a:lnTo>
                <a:lnTo>
                  <a:pt x="25379" y="66610"/>
                </a:lnTo>
                <a:lnTo>
                  <a:pt x="25437" y="67162"/>
                </a:lnTo>
                <a:lnTo>
                  <a:pt x="25553" y="67714"/>
                </a:lnTo>
                <a:lnTo>
                  <a:pt x="25698" y="68236"/>
                </a:lnTo>
                <a:lnTo>
                  <a:pt x="25930" y="68730"/>
                </a:lnTo>
                <a:lnTo>
                  <a:pt x="26221" y="69253"/>
                </a:lnTo>
                <a:lnTo>
                  <a:pt x="26569" y="69717"/>
                </a:lnTo>
                <a:lnTo>
                  <a:pt x="26714" y="69891"/>
                </a:lnTo>
                <a:lnTo>
                  <a:pt x="26918" y="70008"/>
                </a:lnTo>
                <a:lnTo>
                  <a:pt x="27150" y="70095"/>
                </a:lnTo>
                <a:lnTo>
                  <a:pt x="27411" y="70153"/>
                </a:lnTo>
                <a:lnTo>
                  <a:pt x="27644" y="70153"/>
                </a:lnTo>
                <a:lnTo>
                  <a:pt x="27905" y="70124"/>
                </a:lnTo>
                <a:lnTo>
                  <a:pt x="28108" y="70066"/>
                </a:lnTo>
                <a:lnTo>
                  <a:pt x="28311" y="69949"/>
                </a:lnTo>
                <a:lnTo>
                  <a:pt x="28863" y="69543"/>
                </a:lnTo>
                <a:lnTo>
                  <a:pt x="29415" y="69107"/>
                </a:lnTo>
                <a:lnTo>
                  <a:pt x="29937" y="68643"/>
                </a:lnTo>
                <a:lnTo>
                  <a:pt x="30431" y="68178"/>
                </a:lnTo>
                <a:lnTo>
                  <a:pt x="30925" y="67714"/>
                </a:lnTo>
                <a:lnTo>
                  <a:pt x="31418" y="67191"/>
                </a:lnTo>
                <a:lnTo>
                  <a:pt x="31883" y="66697"/>
                </a:lnTo>
                <a:lnTo>
                  <a:pt x="32347" y="66175"/>
                </a:lnTo>
                <a:lnTo>
                  <a:pt x="33248" y="65100"/>
                </a:lnTo>
                <a:lnTo>
                  <a:pt x="34090" y="63968"/>
                </a:lnTo>
                <a:lnTo>
                  <a:pt x="34903" y="62806"/>
                </a:lnTo>
                <a:lnTo>
                  <a:pt x="35687" y="61616"/>
                </a:lnTo>
                <a:lnTo>
                  <a:pt x="36035" y="61587"/>
                </a:lnTo>
                <a:lnTo>
                  <a:pt x="36209" y="61529"/>
                </a:lnTo>
                <a:lnTo>
                  <a:pt x="36384" y="61471"/>
                </a:lnTo>
                <a:lnTo>
                  <a:pt x="36819" y="61267"/>
                </a:lnTo>
                <a:lnTo>
                  <a:pt x="37255" y="61035"/>
                </a:lnTo>
                <a:lnTo>
                  <a:pt x="37661" y="60774"/>
                </a:lnTo>
                <a:lnTo>
                  <a:pt x="38039" y="60483"/>
                </a:lnTo>
                <a:lnTo>
                  <a:pt x="38445" y="60193"/>
                </a:lnTo>
                <a:lnTo>
                  <a:pt x="38823" y="59903"/>
                </a:lnTo>
                <a:lnTo>
                  <a:pt x="39171" y="59554"/>
                </a:lnTo>
                <a:lnTo>
                  <a:pt x="39520" y="59206"/>
                </a:lnTo>
                <a:lnTo>
                  <a:pt x="40216" y="58480"/>
                </a:lnTo>
                <a:lnTo>
                  <a:pt x="40826" y="57725"/>
                </a:lnTo>
                <a:lnTo>
                  <a:pt x="41436" y="56883"/>
                </a:lnTo>
                <a:lnTo>
                  <a:pt x="41988" y="56041"/>
                </a:lnTo>
                <a:lnTo>
                  <a:pt x="42510" y="55141"/>
                </a:lnTo>
                <a:lnTo>
                  <a:pt x="43033" y="54241"/>
                </a:lnTo>
                <a:lnTo>
                  <a:pt x="43498" y="53340"/>
                </a:lnTo>
                <a:lnTo>
                  <a:pt x="43933" y="52411"/>
                </a:lnTo>
                <a:lnTo>
                  <a:pt x="44775" y="50582"/>
                </a:lnTo>
                <a:lnTo>
                  <a:pt x="45530" y="48840"/>
                </a:lnTo>
                <a:lnTo>
                  <a:pt x="45791" y="48143"/>
                </a:lnTo>
                <a:lnTo>
                  <a:pt x="45966" y="47504"/>
                </a:lnTo>
                <a:lnTo>
                  <a:pt x="46082" y="46865"/>
                </a:lnTo>
                <a:lnTo>
                  <a:pt x="46140" y="46285"/>
                </a:lnTo>
                <a:lnTo>
                  <a:pt x="46111" y="45733"/>
                </a:lnTo>
                <a:lnTo>
                  <a:pt x="46082" y="45472"/>
                </a:lnTo>
                <a:lnTo>
                  <a:pt x="46053" y="45239"/>
                </a:lnTo>
                <a:lnTo>
                  <a:pt x="45966" y="45007"/>
                </a:lnTo>
                <a:lnTo>
                  <a:pt x="45908" y="44775"/>
                </a:lnTo>
                <a:lnTo>
                  <a:pt x="45791" y="44571"/>
                </a:lnTo>
                <a:lnTo>
                  <a:pt x="45675" y="44368"/>
                </a:lnTo>
                <a:lnTo>
                  <a:pt x="45559" y="44165"/>
                </a:lnTo>
                <a:lnTo>
                  <a:pt x="45414" y="43991"/>
                </a:lnTo>
                <a:lnTo>
                  <a:pt x="45269" y="43845"/>
                </a:lnTo>
                <a:lnTo>
                  <a:pt x="45095" y="43700"/>
                </a:lnTo>
                <a:lnTo>
                  <a:pt x="44920" y="43555"/>
                </a:lnTo>
                <a:lnTo>
                  <a:pt x="44746" y="43439"/>
                </a:lnTo>
                <a:lnTo>
                  <a:pt x="44543" y="43323"/>
                </a:lnTo>
                <a:lnTo>
                  <a:pt x="44311" y="43236"/>
                </a:lnTo>
                <a:lnTo>
                  <a:pt x="44078" y="43178"/>
                </a:lnTo>
                <a:lnTo>
                  <a:pt x="43846" y="43120"/>
                </a:lnTo>
                <a:lnTo>
                  <a:pt x="43614" y="43062"/>
                </a:lnTo>
                <a:lnTo>
                  <a:pt x="43352" y="43032"/>
                </a:lnTo>
                <a:lnTo>
                  <a:pt x="42801" y="43032"/>
                </a:lnTo>
                <a:lnTo>
                  <a:pt x="42191" y="43120"/>
                </a:lnTo>
                <a:lnTo>
                  <a:pt x="42017" y="42945"/>
                </a:lnTo>
                <a:lnTo>
                  <a:pt x="41813" y="42829"/>
                </a:lnTo>
                <a:lnTo>
                  <a:pt x="41610" y="42742"/>
                </a:lnTo>
                <a:lnTo>
                  <a:pt x="41378" y="42684"/>
                </a:lnTo>
                <a:lnTo>
                  <a:pt x="40913" y="42684"/>
                </a:lnTo>
                <a:lnTo>
                  <a:pt x="40681" y="42742"/>
                </a:lnTo>
                <a:lnTo>
                  <a:pt x="40420" y="42858"/>
                </a:lnTo>
                <a:lnTo>
                  <a:pt x="40013" y="43062"/>
                </a:lnTo>
                <a:lnTo>
                  <a:pt x="41029" y="40826"/>
                </a:lnTo>
                <a:lnTo>
                  <a:pt x="42017" y="38561"/>
                </a:lnTo>
                <a:lnTo>
                  <a:pt x="42830" y="36615"/>
                </a:lnTo>
                <a:lnTo>
                  <a:pt x="43207" y="35628"/>
                </a:lnTo>
                <a:lnTo>
                  <a:pt x="43556" y="34641"/>
                </a:lnTo>
                <a:lnTo>
                  <a:pt x="43875" y="33625"/>
                </a:lnTo>
                <a:lnTo>
                  <a:pt x="44136" y="32579"/>
                </a:lnTo>
                <a:lnTo>
                  <a:pt x="44253" y="32086"/>
                </a:lnTo>
                <a:lnTo>
                  <a:pt x="44340" y="31563"/>
                </a:lnTo>
                <a:lnTo>
                  <a:pt x="44398" y="31040"/>
                </a:lnTo>
                <a:lnTo>
                  <a:pt x="44427" y="30518"/>
                </a:lnTo>
                <a:lnTo>
                  <a:pt x="44456" y="30169"/>
                </a:lnTo>
                <a:lnTo>
                  <a:pt x="44398" y="29821"/>
                </a:lnTo>
                <a:lnTo>
                  <a:pt x="44340" y="29530"/>
                </a:lnTo>
                <a:lnTo>
                  <a:pt x="44253" y="29240"/>
                </a:lnTo>
                <a:lnTo>
                  <a:pt x="44107" y="28950"/>
                </a:lnTo>
                <a:lnTo>
                  <a:pt x="43962" y="28717"/>
                </a:lnTo>
                <a:lnTo>
                  <a:pt x="43759" y="28514"/>
                </a:lnTo>
                <a:lnTo>
                  <a:pt x="43556" y="28311"/>
                </a:lnTo>
                <a:lnTo>
                  <a:pt x="43323" y="28166"/>
                </a:lnTo>
                <a:lnTo>
                  <a:pt x="43091" y="28021"/>
                </a:lnTo>
                <a:lnTo>
                  <a:pt x="42830" y="27933"/>
                </a:lnTo>
                <a:lnTo>
                  <a:pt x="42539" y="27846"/>
                </a:lnTo>
                <a:lnTo>
                  <a:pt x="42249" y="27817"/>
                </a:lnTo>
                <a:lnTo>
                  <a:pt x="41639" y="27817"/>
                </a:lnTo>
                <a:lnTo>
                  <a:pt x="41320" y="27904"/>
                </a:lnTo>
                <a:lnTo>
                  <a:pt x="41233" y="27411"/>
                </a:lnTo>
                <a:lnTo>
                  <a:pt x="41117" y="26917"/>
                </a:lnTo>
                <a:lnTo>
                  <a:pt x="40942" y="26453"/>
                </a:lnTo>
                <a:lnTo>
                  <a:pt x="40710" y="25959"/>
                </a:lnTo>
                <a:lnTo>
                  <a:pt x="40594" y="25756"/>
                </a:lnTo>
                <a:lnTo>
                  <a:pt x="40420" y="25581"/>
                </a:lnTo>
                <a:lnTo>
                  <a:pt x="40216" y="25465"/>
                </a:lnTo>
                <a:lnTo>
                  <a:pt x="40013" y="25349"/>
                </a:lnTo>
                <a:lnTo>
                  <a:pt x="39781" y="25291"/>
                </a:lnTo>
                <a:lnTo>
                  <a:pt x="39549" y="25262"/>
                </a:lnTo>
                <a:lnTo>
                  <a:pt x="39316" y="25262"/>
                </a:lnTo>
                <a:lnTo>
                  <a:pt x="39084" y="25291"/>
                </a:lnTo>
                <a:lnTo>
                  <a:pt x="38242" y="25494"/>
                </a:lnTo>
                <a:lnTo>
                  <a:pt x="38271" y="25117"/>
                </a:lnTo>
                <a:lnTo>
                  <a:pt x="38271" y="24536"/>
                </a:lnTo>
                <a:lnTo>
                  <a:pt x="38300" y="24362"/>
                </a:lnTo>
                <a:lnTo>
                  <a:pt x="38706" y="23549"/>
                </a:lnTo>
                <a:lnTo>
                  <a:pt x="39055" y="22707"/>
                </a:lnTo>
                <a:lnTo>
                  <a:pt x="39345" y="21894"/>
                </a:lnTo>
                <a:lnTo>
                  <a:pt x="39461" y="21487"/>
                </a:lnTo>
                <a:lnTo>
                  <a:pt x="39549" y="21081"/>
                </a:lnTo>
                <a:lnTo>
                  <a:pt x="39607" y="20703"/>
                </a:lnTo>
                <a:lnTo>
                  <a:pt x="39665" y="20297"/>
                </a:lnTo>
                <a:lnTo>
                  <a:pt x="39665" y="19919"/>
                </a:lnTo>
                <a:lnTo>
                  <a:pt x="39665" y="19571"/>
                </a:lnTo>
                <a:lnTo>
                  <a:pt x="39636" y="19193"/>
                </a:lnTo>
                <a:lnTo>
                  <a:pt x="39549" y="18845"/>
                </a:lnTo>
                <a:lnTo>
                  <a:pt x="39461" y="18497"/>
                </a:lnTo>
                <a:lnTo>
                  <a:pt x="39316" y="18177"/>
                </a:lnTo>
                <a:lnTo>
                  <a:pt x="39200" y="17916"/>
                </a:lnTo>
                <a:lnTo>
                  <a:pt x="39055" y="17683"/>
                </a:lnTo>
                <a:lnTo>
                  <a:pt x="38910" y="17480"/>
                </a:lnTo>
                <a:lnTo>
                  <a:pt x="38765" y="17306"/>
                </a:lnTo>
                <a:lnTo>
                  <a:pt x="38619" y="17161"/>
                </a:lnTo>
                <a:lnTo>
                  <a:pt x="38445" y="17016"/>
                </a:lnTo>
                <a:lnTo>
                  <a:pt x="38271" y="16899"/>
                </a:lnTo>
                <a:lnTo>
                  <a:pt x="38097" y="16783"/>
                </a:lnTo>
                <a:lnTo>
                  <a:pt x="37923" y="16696"/>
                </a:lnTo>
                <a:lnTo>
                  <a:pt x="37719" y="16638"/>
                </a:lnTo>
                <a:lnTo>
                  <a:pt x="37516" y="16580"/>
                </a:lnTo>
                <a:lnTo>
                  <a:pt x="37313" y="16551"/>
                </a:lnTo>
                <a:lnTo>
                  <a:pt x="36906" y="16551"/>
                </a:lnTo>
                <a:lnTo>
                  <a:pt x="36471" y="16580"/>
                </a:lnTo>
                <a:lnTo>
                  <a:pt x="36296" y="16290"/>
                </a:lnTo>
                <a:lnTo>
                  <a:pt x="36122" y="15999"/>
                </a:lnTo>
                <a:lnTo>
                  <a:pt x="35948" y="15796"/>
                </a:lnTo>
                <a:lnTo>
                  <a:pt x="35774" y="15622"/>
                </a:lnTo>
                <a:lnTo>
                  <a:pt x="35571" y="15477"/>
                </a:lnTo>
                <a:lnTo>
                  <a:pt x="35367" y="15361"/>
                </a:lnTo>
                <a:lnTo>
                  <a:pt x="35164" y="15244"/>
                </a:lnTo>
                <a:lnTo>
                  <a:pt x="34961" y="15186"/>
                </a:lnTo>
                <a:lnTo>
                  <a:pt x="34728" y="15128"/>
                </a:lnTo>
                <a:lnTo>
                  <a:pt x="34496" y="15099"/>
                </a:lnTo>
                <a:lnTo>
                  <a:pt x="34264" y="15099"/>
                </a:lnTo>
                <a:lnTo>
                  <a:pt x="34032" y="15128"/>
                </a:lnTo>
                <a:lnTo>
                  <a:pt x="33770" y="15157"/>
                </a:lnTo>
                <a:lnTo>
                  <a:pt x="33509" y="15215"/>
                </a:lnTo>
                <a:lnTo>
                  <a:pt x="33015" y="15390"/>
                </a:lnTo>
                <a:lnTo>
                  <a:pt x="32464" y="15622"/>
                </a:lnTo>
                <a:lnTo>
                  <a:pt x="32464" y="15622"/>
                </a:lnTo>
                <a:lnTo>
                  <a:pt x="32725" y="15041"/>
                </a:lnTo>
                <a:lnTo>
                  <a:pt x="32957" y="14460"/>
                </a:lnTo>
                <a:lnTo>
                  <a:pt x="33160" y="13909"/>
                </a:lnTo>
                <a:lnTo>
                  <a:pt x="33335" y="13328"/>
                </a:lnTo>
                <a:lnTo>
                  <a:pt x="33480" y="12747"/>
                </a:lnTo>
                <a:lnTo>
                  <a:pt x="33596" y="12167"/>
                </a:lnTo>
                <a:lnTo>
                  <a:pt x="33683" y="11586"/>
                </a:lnTo>
                <a:lnTo>
                  <a:pt x="33712" y="11005"/>
                </a:lnTo>
                <a:lnTo>
                  <a:pt x="33712" y="10831"/>
                </a:lnTo>
                <a:lnTo>
                  <a:pt x="33683" y="10686"/>
                </a:lnTo>
                <a:lnTo>
                  <a:pt x="33654" y="10511"/>
                </a:lnTo>
                <a:lnTo>
                  <a:pt x="33596" y="10366"/>
                </a:lnTo>
                <a:lnTo>
                  <a:pt x="33509" y="10250"/>
                </a:lnTo>
                <a:lnTo>
                  <a:pt x="33422" y="10105"/>
                </a:lnTo>
                <a:lnTo>
                  <a:pt x="33190" y="9902"/>
                </a:lnTo>
                <a:lnTo>
                  <a:pt x="32928" y="9727"/>
                </a:lnTo>
                <a:lnTo>
                  <a:pt x="32638" y="9611"/>
                </a:lnTo>
                <a:lnTo>
                  <a:pt x="32318" y="9553"/>
                </a:lnTo>
                <a:lnTo>
                  <a:pt x="32173" y="9553"/>
                </a:lnTo>
                <a:lnTo>
                  <a:pt x="31999" y="9582"/>
                </a:lnTo>
                <a:lnTo>
                  <a:pt x="32028" y="8943"/>
                </a:lnTo>
                <a:lnTo>
                  <a:pt x="31999" y="8305"/>
                </a:lnTo>
                <a:lnTo>
                  <a:pt x="31912" y="7695"/>
                </a:lnTo>
                <a:lnTo>
                  <a:pt x="31796" y="7114"/>
                </a:lnTo>
                <a:lnTo>
                  <a:pt x="31999" y="6330"/>
                </a:lnTo>
                <a:lnTo>
                  <a:pt x="32086" y="5953"/>
                </a:lnTo>
                <a:lnTo>
                  <a:pt x="32144" y="5575"/>
                </a:lnTo>
                <a:lnTo>
                  <a:pt x="32173" y="5227"/>
                </a:lnTo>
                <a:lnTo>
                  <a:pt x="32173" y="4849"/>
                </a:lnTo>
                <a:lnTo>
                  <a:pt x="32173" y="4472"/>
                </a:lnTo>
                <a:lnTo>
                  <a:pt x="32144" y="4123"/>
                </a:lnTo>
                <a:lnTo>
                  <a:pt x="32086" y="3746"/>
                </a:lnTo>
                <a:lnTo>
                  <a:pt x="31970" y="3397"/>
                </a:lnTo>
                <a:lnTo>
                  <a:pt x="31854" y="3078"/>
                </a:lnTo>
                <a:lnTo>
                  <a:pt x="31709" y="2730"/>
                </a:lnTo>
                <a:lnTo>
                  <a:pt x="31505" y="2410"/>
                </a:lnTo>
                <a:lnTo>
                  <a:pt x="31302" y="2091"/>
                </a:lnTo>
                <a:lnTo>
                  <a:pt x="31041" y="1800"/>
                </a:lnTo>
                <a:lnTo>
                  <a:pt x="30721" y="1510"/>
                </a:lnTo>
                <a:lnTo>
                  <a:pt x="30576" y="1394"/>
                </a:lnTo>
                <a:lnTo>
                  <a:pt x="30431" y="1278"/>
                </a:lnTo>
                <a:lnTo>
                  <a:pt x="30257" y="1191"/>
                </a:lnTo>
                <a:lnTo>
                  <a:pt x="30083" y="1133"/>
                </a:lnTo>
                <a:lnTo>
                  <a:pt x="29879" y="1075"/>
                </a:lnTo>
                <a:lnTo>
                  <a:pt x="29502" y="1075"/>
                </a:lnTo>
                <a:lnTo>
                  <a:pt x="29328" y="1133"/>
                </a:lnTo>
                <a:lnTo>
                  <a:pt x="28428" y="1481"/>
                </a:lnTo>
                <a:lnTo>
                  <a:pt x="27585" y="1859"/>
                </a:lnTo>
                <a:lnTo>
                  <a:pt x="26772" y="2294"/>
                </a:lnTo>
                <a:lnTo>
                  <a:pt x="25959" y="2788"/>
                </a:lnTo>
                <a:lnTo>
                  <a:pt x="25872" y="2294"/>
                </a:lnTo>
                <a:lnTo>
                  <a:pt x="25756" y="1800"/>
                </a:lnTo>
                <a:lnTo>
                  <a:pt x="25553" y="1365"/>
                </a:lnTo>
                <a:lnTo>
                  <a:pt x="25466" y="1162"/>
                </a:lnTo>
                <a:lnTo>
                  <a:pt x="25321" y="987"/>
                </a:lnTo>
                <a:lnTo>
                  <a:pt x="25204" y="813"/>
                </a:lnTo>
                <a:lnTo>
                  <a:pt x="25030" y="639"/>
                </a:lnTo>
                <a:lnTo>
                  <a:pt x="24856" y="494"/>
                </a:lnTo>
                <a:lnTo>
                  <a:pt x="24682" y="378"/>
                </a:lnTo>
                <a:lnTo>
                  <a:pt x="24479" y="261"/>
                </a:lnTo>
                <a:lnTo>
                  <a:pt x="24246" y="174"/>
                </a:lnTo>
                <a:lnTo>
                  <a:pt x="24014" y="87"/>
                </a:lnTo>
                <a:lnTo>
                  <a:pt x="23753" y="58"/>
                </a:lnTo>
                <a:lnTo>
                  <a:pt x="23491" y="29"/>
                </a:lnTo>
                <a:lnTo>
                  <a:pt x="23259"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34"/>
          <p:cNvSpPr txBox="1">
            <a:spLocks noGrp="1"/>
          </p:cNvSpPr>
          <p:nvPr>
            <p:ph type="title"/>
          </p:nvPr>
        </p:nvSpPr>
        <p:spPr>
          <a:xfrm>
            <a:off x="3523400" y="1151133"/>
            <a:ext cx="5145200" cy="8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8666"/>
            </a:lvl1pPr>
            <a:lvl2pPr lvl="1" algn="ctr" rtl="0">
              <a:spcBef>
                <a:spcPts val="0"/>
              </a:spcBef>
              <a:spcAft>
                <a:spcPts val="0"/>
              </a:spcAft>
              <a:buClr>
                <a:schemeClr val="dk1"/>
              </a:buClr>
              <a:buSzPts val="6500"/>
              <a:buNone/>
              <a:defRPr sz="8666">
                <a:solidFill>
                  <a:schemeClr val="dk1"/>
                </a:solidFill>
              </a:defRPr>
            </a:lvl2pPr>
            <a:lvl3pPr lvl="2" algn="ctr" rtl="0">
              <a:spcBef>
                <a:spcPts val="0"/>
              </a:spcBef>
              <a:spcAft>
                <a:spcPts val="0"/>
              </a:spcAft>
              <a:buClr>
                <a:schemeClr val="dk1"/>
              </a:buClr>
              <a:buSzPts val="6500"/>
              <a:buNone/>
              <a:defRPr sz="8666">
                <a:solidFill>
                  <a:schemeClr val="dk1"/>
                </a:solidFill>
              </a:defRPr>
            </a:lvl3pPr>
            <a:lvl4pPr lvl="3" algn="ctr" rtl="0">
              <a:spcBef>
                <a:spcPts val="0"/>
              </a:spcBef>
              <a:spcAft>
                <a:spcPts val="0"/>
              </a:spcAft>
              <a:buClr>
                <a:schemeClr val="dk1"/>
              </a:buClr>
              <a:buSzPts val="6500"/>
              <a:buNone/>
              <a:defRPr sz="8666">
                <a:solidFill>
                  <a:schemeClr val="dk1"/>
                </a:solidFill>
              </a:defRPr>
            </a:lvl4pPr>
            <a:lvl5pPr lvl="4" algn="ctr" rtl="0">
              <a:spcBef>
                <a:spcPts val="0"/>
              </a:spcBef>
              <a:spcAft>
                <a:spcPts val="0"/>
              </a:spcAft>
              <a:buClr>
                <a:schemeClr val="dk1"/>
              </a:buClr>
              <a:buSzPts val="6500"/>
              <a:buNone/>
              <a:defRPr sz="8666">
                <a:solidFill>
                  <a:schemeClr val="dk1"/>
                </a:solidFill>
              </a:defRPr>
            </a:lvl5pPr>
            <a:lvl6pPr lvl="5" algn="ctr" rtl="0">
              <a:spcBef>
                <a:spcPts val="0"/>
              </a:spcBef>
              <a:spcAft>
                <a:spcPts val="0"/>
              </a:spcAft>
              <a:buClr>
                <a:schemeClr val="dk1"/>
              </a:buClr>
              <a:buSzPts val="6500"/>
              <a:buNone/>
              <a:defRPr sz="8666">
                <a:solidFill>
                  <a:schemeClr val="dk1"/>
                </a:solidFill>
              </a:defRPr>
            </a:lvl6pPr>
            <a:lvl7pPr lvl="6" algn="ctr" rtl="0">
              <a:spcBef>
                <a:spcPts val="0"/>
              </a:spcBef>
              <a:spcAft>
                <a:spcPts val="0"/>
              </a:spcAft>
              <a:buClr>
                <a:schemeClr val="dk1"/>
              </a:buClr>
              <a:buSzPts val="6500"/>
              <a:buNone/>
              <a:defRPr sz="8666">
                <a:solidFill>
                  <a:schemeClr val="dk1"/>
                </a:solidFill>
              </a:defRPr>
            </a:lvl7pPr>
            <a:lvl8pPr lvl="7" algn="ctr" rtl="0">
              <a:spcBef>
                <a:spcPts val="0"/>
              </a:spcBef>
              <a:spcAft>
                <a:spcPts val="0"/>
              </a:spcAft>
              <a:buClr>
                <a:schemeClr val="dk1"/>
              </a:buClr>
              <a:buSzPts val="6500"/>
              <a:buNone/>
              <a:defRPr sz="8666">
                <a:solidFill>
                  <a:schemeClr val="dk1"/>
                </a:solidFill>
              </a:defRPr>
            </a:lvl8pPr>
            <a:lvl9pPr lvl="8" algn="ctr" rtl="0">
              <a:spcBef>
                <a:spcPts val="0"/>
              </a:spcBef>
              <a:spcAft>
                <a:spcPts val="0"/>
              </a:spcAft>
              <a:buClr>
                <a:schemeClr val="dk1"/>
              </a:buClr>
              <a:buSzPts val="6500"/>
              <a:buNone/>
              <a:defRPr sz="8666">
                <a:solidFill>
                  <a:schemeClr val="dk1"/>
                </a:solidFill>
              </a:defRPr>
            </a:lvl9pPr>
          </a:lstStyle>
          <a:p>
            <a:r>
              <a:rPr lang="en-US"/>
              <a:t>Click to edit Master title style</a:t>
            </a:r>
            <a:endParaRPr/>
          </a:p>
        </p:txBody>
      </p:sp>
      <p:grpSp>
        <p:nvGrpSpPr>
          <p:cNvPr id="673" name="Google Shape;673;p34"/>
          <p:cNvGrpSpPr/>
          <p:nvPr/>
        </p:nvGrpSpPr>
        <p:grpSpPr>
          <a:xfrm rot="10800000" flipH="1">
            <a:off x="230146" y="705571"/>
            <a:ext cx="11731709" cy="5857431"/>
            <a:chOff x="296736" y="265575"/>
            <a:chExt cx="8573304" cy="4610214"/>
          </a:xfrm>
        </p:grpSpPr>
        <p:sp>
          <p:nvSpPr>
            <p:cNvPr id="674" name="Google Shape;674;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2" name="Google Shape;692;p34"/>
          <p:cNvSpPr txBox="1">
            <a:spLocks noGrp="1"/>
          </p:cNvSpPr>
          <p:nvPr>
            <p:ph type="subTitle" idx="1"/>
          </p:nvPr>
        </p:nvSpPr>
        <p:spPr>
          <a:xfrm>
            <a:off x="3523400" y="2523025"/>
            <a:ext cx="51452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693" name="Google Shape;693;p34"/>
          <p:cNvSpPr txBox="1"/>
          <p:nvPr/>
        </p:nvSpPr>
        <p:spPr>
          <a:xfrm>
            <a:off x="2446551" y="4391933"/>
            <a:ext cx="7315200" cy="8536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2400">
                <a:solidFill>
                  <a:schemeClr val="dk1"/>
                </a:solidFill>
                <a:latin typeface="Manjari"/>
                <a:ea typeface="Manjari"/>
                <a:cs typeface="Manjari"/>
                <a:sym typeface="Manjari"/>
              </a:rPr>
              <a:t>CREDITS: This presentation template was created by </a:t>
            </a:r>
            <a:r>
              <a:rPr lang="en" sz="2400" b="1">
                <a:solidFill>
                  <a:schemeClr val="dk1"/>
                </a:solidFill>
                <a:uFill>
                  <a:noFill/>
                </a:uFill>
                <a:latin typeface="Manjari"/>
                <a:ea typeface="Manjari"/>
                <a:cs typeface="Manjari"/>
                <a:sym typeface="Manjari"/>
                <a:hlinkClick r:id="rId2">
                  <a:extLst>
                    <a:ext uri="{A12FA001-AC4F-418D-AE19-62706E023703}">
                      <ahyp:hlinkClr xmlns:ahyp="http://schemas.microsoft.com/office/drawing/2018/hyperlinkcolor" xmlns="" val="tx"/>
                    </a:ext>
                  </a:extLst>
                </a:hlinkClick>
              </a:rPr>
              <a:t>Slidesgo</a:t>
            </a:r>
            <a:r>
              <a:rPr lang="en" sz="2400">
                <a:solidFill>
                  <a:schemeClr val="dk1"/>
                </a:solidFill>
                <a:latin typeface="Manjari"/>
                <a:ea typeface="Manjari"/>
                <a:cs typeface="Manjari"/>
                <a:sym typeface="Manjari"/>
              </a:rPr>
              <a:t>, including icons by </a:t>
            </a:r>
            <a:r>
              <a:rPr lang="en" sz="2400" b="1">
                <a:solidFill>
                  <a:schemeClr val="dk1"/>
                </a:solidFill>
                <a:uFill>
                  <a:noFill/>
                </a:uFill>
                <a:latin typeface="Manjari"/>
                <a:ea typeface="Manjari"/>
                <a:cs typeface="Manjari"/>
                <a:sym typeface="Manjari"/>
                <a:hlinkClick r:id="rId3">
                  <a:extLst>
                    <a:ext uri="{A12FA001-AC4F-418D-AE19-62706E023703}">
                      <ahyp:hlinkClr xmlns:ahyp="http://schemas.microsoft.com/office/drawing/2018/hyperlinkcolor" xmlns="" val="tx"/>
                    </a:ext>
                  </a:extLst>
                </a:hlinkClick>
              </a:rPr>
              <a:t>Flaticon</a:t>
            </a:r>
            <a:r>
              <a:rPr lang="en" sz="2400">
                <a:solidFill>
                  <a:schemeClr val="dk1"/>
                </a:solidFill>
                <a:latin typeface="Manjari"/>
                <a:ea typeface="Manjari"/>
                <a:cs typeface="Manjari"/>
                <a:sym typeface="Manjari"/>
              </a:rPr>
              <a:t>, and infographics &amp; images by </a:t>
            </a:r>
            <a:r>
              <a:rPr lang="en" sz="2400" b="1">
                <a:solidFill>
                  <a:schemeClr val="dk1"/>
                </a:solidFill>
                <a:uFill>
                  <a:noFill/>
                </a:uFill>
                <a:latin typeface="Manjari"/>
                <a:ea typeface="Manjari"/>
                <a:cs typeface="Manjari"/>
                <a:sym typeface="Manjari"/>
                <a:hlinkClick r:id="rId4">
                  <a:extLst>
                    <a:ext uri="{A12FA001-AC4F-418D-AE19-62706E023703}">
                      <ahyp:hlinkClr xmlns:ahyp="http://schemas.microsoft.com/office/drawing/2018/hyperlinkcolor" xmlns="" val="tx"/>
                    </a:ext>
                  </a:extLst>
                </a:hlinkClick>
              </a:rPr>
              <a:t>Freepik</a:t>
            </a:r>
            <a:endParaRPr sz="2400" b="1">
              <a:solidFill>
                <a:schemeClr val="dk1"/>
              </a:solidFill>
              <a:latin typeface="Manjari"/>
              <a:ea typeface="Manjari"/>
              <a:cs typeface="Manjari"/>
              <a:sym typeface="Manjari"/>
            </a:endParaRPr>
          </a:p>
        </p:txBody>
      </p:sp>
      <p:grpSp>
        <p:nvGrpSpPr>
          <p:cNvPr id="694" name="Google Shape;694;p34"/>
          <p:cNvGrpSpPr/>
          <p:nvPr/>
        </p:nvGrpSpPr>
        <p:grpSpPr>
          <a:xfrm>
            <a:off x="1366909" y="1577947"/>
            <a:ext cx="1152323" cy="579176"/>
            <a:chOff x="-520650" y="4377063"/>
            <a:chExt cx="635425" cy="319375"/>
          </a:xfrm>
        </p:grpSpPr>
        <p:sp>
          <p:nvSpPr>
            <p:cNvPr id="695" name="Google Shape;695;p3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34"/>
          <p:cNvGrpSpPr/>
          <p:nvPr/>
        </p:nvGrpSpPr>
        <p:grpSpPr>
          <a:xfrm>
            <a:off x="1265306" y="5108368"/>
            <a:ext cx="633308" cy="867064"/>
            <a:chOff x="1060100" y="3348113"/>
            <a:chExt cx="349225" cy="478125"/>
          </a:xfrm>
        </p:grpSpPr>
        <p:sp>
          <p:nvSpPr>
            <p:cNvPr id="728" name="Google Shape;728;p3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4"/>
          <p:cNvGrpSpPr/>
          <p:nvPr/>
        </p:nvGrpSpPr>
        <p:grpSpPr>
          <a:xfrm>
            <a:off x="11630739" y="-138940"/>
            <a:ext cx="779428" cy="582667"/>
            <a:chOff x="-522075" y="3957700"/>
            <a:chExt cx="429800" cy="321300"/>
          </a:xfrm>
        </p:grpSpPr>
        <p:sp>
          <p:nvSpPr>
            <p:cNvPr id="731" name="Google Shape;731;p3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3" name="Google Shape;743;p34"/>
          <p:cNvSpPr/>
          <p:nvPr/>
        </p:nvSpPr>
        <p:spPr>
          <a:xfrm>
            <a:off x="4735618" y="22051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72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xmlns=""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xmlns=""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xmlns=""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xmlns=""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xmlns=""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xmlns=""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xmlns=""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xmlns=""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xmlns=""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xmlns=""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xmlns=""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xmlns=""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xmlns=""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xmlns=""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xmlns=""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xmlns=""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xmlns=""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xmlns=""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xmlns=""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xmlns=""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xmlns=""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xmlns=""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xmlns=""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xmlns=""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08766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44"/>
        <p:cNvGrpSpPr/>
        <p:nvPr/>
      </p:nvGrpSpPr>
      <p:grpSpPr>
        <a:xfrm>
          <a:off x="0" y="0"/>
          <a:ext cx="0" cy="0"/>
          <a:chOff x="0" y="0"/>
          <a:chExt cx="0" cy="0"/>
        </a:xfrm>
      </p:grpSpPr>
    </p:spTree>
    <p:extLst>
      <p:ext uri="{BB962C8B-B14F-4D97-AF65-F5344CB8AC3E}">
        <p14:creationId xmlns:p14="http://schemas.microsoft.com/office/powerpoint/2010/main" val="29231026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45"/>
        <p:cNvGrpSpPr/>
        <p:nvPr/>
      </p:nvGrpSpPr>
      <p:grpSpPr>
        <a:xfrm>
          <a:off x="0" y="0"/>
          <a:ext cx="0" cy="0"/>
          <a:chOff x="0" y="0"/>
          <a:chExt cx="0" cy="0"/>
        </a:xfrm>
      </p:grpSpPr>
    </p:spTree>
    <p:extLst>
      <p:ext uri="{BB962C8B-B14F-4D97-AF65-F5344CB8AC3E}">
        <p14:creationId xmlns:p14="http://schemas.microsoft.com/office/powerpoint/2010/main" val="38272349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5887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49"/>
        <p:cNvGrpSpPr/>
        <p:nvPr/>
      </p:nvGrpSpPr>
      <p:grpSpPr>
        <a:xfrm>
          <a:off x="0" y="0"/>
          <a:ext cx="0" cy="0"/>
          <a:chOff x="0" y="0"/>
          <a:chExt cx="0" cy="0"/>
        </a:xfrm>
      </p:grpSpPr>
    </p:spTree>
    <p:extLst>
      <p:ext uri="{BB962C8B-B14F-4D97-AF65-F5344CB8AC3E}">
        <p14:creationId xmlns:p14="http://schemas.microsoft.com/office/powerpoint/2010/main" val="410486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5.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theme" Target="../theme/theme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28087"/>
      </p:ext>
    </p:extLst>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 id="2147484549" r:id="rId14"/>
    <p:sldLayoutId id="2147484550"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428830"/>
      </p:ext>
    </p:extLst>
  </p:cSld>
  <p:clrMap bg1="lt1" tx1="dk1" bg2="lt2" tx2="dk2" accent1="accent1" accent2="accent2" accent3="accent3" accent4="accent4" accent5="accent5" accent6="accent6" hlink="hlink" folHlink="folHlink"/>
  <p:sldLayoutIdLst>
    <p:sldLayoutId id="2147484566" r:id="rId1"/>
    <p:sldLayoutId id="2147484567"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9747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 id="2147484581" r:id="rId13"/>
    <p:sldLayoutId id="2147484582" r:id="rId14"/>
    <p:sldLayoutId id="2147484583" r:id="rId15"/>
    <p:sldLayoutId id="2147484610"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987354"/>
      </p:ext>
    </p:extLst>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282777"/>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9"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489684"/>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37600" y="776233"/>
            <a:ext cx="65168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 id="2147484643" r:id="rId32"/>
    <p:sldLayoutId id="2147484644" r:id="rId33"/>
    <p:sldLayoutId id="2147484645" r:id="rId34"/>
    <p:sldLayoutId id="2147484646" r:id="rId35"/>
    <p:sldLayoutId id="214748464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46"/>
        <p:cNvGrpSpPr/>
        <p:nvPr/>
      </p:nvGrpSpPr>
      <p:grpSpPr>
        <a:xfrm>
          <a:off x="0" y="0"/>
          <a:ext cx="0" cy="0"/>
          <a:chOff x="0" y="0"/>
          <a:chExt cx="0" cy="0"/>
        </a:xfrm>
      </p:grpSpPr>
      <p:sp>
        <p:nvSpPr>
          <p:cNvPr id="747" name="Google Shape;74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48" name="Google Shape;74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05216179"/>
      </p:ext>
    </p:extLst>
  </p:cSld>
  <p:clrMap bg1="lt1" tx1="dk1" bg2="dk2" tx2="lt2" accent1="accent1" accent2="accent2" accent3="accent3" accent4="accent4" accent5="accent5" accent6="accent6" hlink="hlink" folHlink="folHlink"/>
  <p:sldLayoutIdLst>
    <p:sldLayoutId id="214748464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ED156A3-9D35-4C80-A036-A092150F6079}"/>
              </a:ext>
            </a:extLst>
          </p:cNvPr>
          <p:cNvSpPr/>
          <p:nvPr/>
        </p:nvSpPr>
        <p:spPr>
          <a:xfrm>
            <a:off x="4833091" y="0"/>
            <a:ext cx="6750987" cy="1450757"/>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defTabSz="914400">
              <a:lnSpc>
                <a:spcPct val="85000"/>
              </a:lnSpc>
              <a:spcBef>
                <a:spcPct val="0"/>
              </a:spcBef>
              <a:spcAft>
                <a:spcPts val="600"/>
              </a:spcAft>
            </a:pPr>
            <a:endParaRPr lang="en-US" sz="3200" b="1" dirty="0">
              <a:ln w="0"/>
              <a:effectLst>
                <a:outerShdw blurRad="38100" dist="25400" dir="5400000" algn="ctr" rotWithShape="0">
                  <a:srgbClr val="6E747A">
                    <a:alpha val="43000"/>
                  </a:srgbClr>
                </a:outerShdw>
              </a:effectLst>
              <a:latin typeface="+mj-lt"/>
              <a:ea typeface="+mj-ea"/>
              <a:cs typeface="+mj-cs"/>
            </a:endParaRPr>
          </a:p>
        </p:txBody>
      </p:sp>
      <p:sp>
        <p:nvSpPr>
          <p:cNvPr id="5" name="Title 4">
            <a:extLst>
              <a:ext uri="{FF2B5EF4-FFF2-40B4-BE49-F238E27FC236}">
                <a16:creationId xmlns:a16="http://schemas.microsoft.com/office/drawing/2014/main" xmlns="" id="{0BABFD87-3198-4115-BD61-15FBC7A67A5B}"/>
              </a:ext>
            </a:extLst>
          </p:cNvPr>
          <p:cNvSpPr>
            <a:spLocks noGrp="1"/>
          </p:cNvSpPr>
          <p:nvPr>
            <p:ph type="title"/>
          </p:nvPr>
        </p:nvSpPr>
        <p:spPr>
          <a:solidFill>
            <a:schemeClr val="accent3">
              <a:lumMod val="40000"/>
              <a:lumOff val="60000"/>
            </a:schemeClr>
          </a:solidFill>
        </p:spPr>
        <p:txBody>
          <a:bodyPr/>
          <a:lstStyle/>
          <a:p>
            <a:r>
              <a:rPr lang="en-US" dirty="0">
                <a:solidFill>
                  <a:schemeClr val="tx1"/>
                </a:solidFill>
              </a:rPr>
              <a:t>ABSTRACT</a:t>
            </a:r>
          </a:p>
        </p:txBody>
      </p:sp>
      <p:sp>
        <p:nvSpPr>
          <p:cNvPr id="3" name="Subtitle 2">
            <a:extLst>
              <a:ext uri="{FF2B5EF4-FFF2-40B4-BE49-F238E27FC236}">
                <a16:creationId xmlns:a16="http://schemas.microsoft.com/office/drawing/2014/main" xmlns="" id="{2310F58C-2366-4F01-8A7C-E0C0BC1E5AA0}"/>
              </a:ext>
            </a:extLst>
          </p:cNvPr>
          <p:cNvSpPr>
            <a:spLocks noGrp="1"/>
          </p:cNvSpPr>
          <p:nvPr>
            <p:ph type="body" idx="1"/>
          </p:nvPr>
        </p:nvSpPr>
        <p:spPr/>
        <p:txBody>
          <a:bodyPr vert="horz" lIns="0" tIns="45720" rIns="0" bIns="45720" rtlCol="0">
            <a:noAutofit/>
          </a:bodyPr>
          <a:lstStyle/>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use of mobile devices have increased significantly in the past decade. All these devices use applications that are created for them. </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This paper presents a food recipe cross-platform application that helps users find and view different food recipes based on different categories, as well as allowing them to search recipes of their comfort using smart search-filters and categories.</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users can filter the list of recipes based on the ingredients used in the recipe, the prep time, cook time, and diet.</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app aspires to run efficiently, while having an elegant </a:t>
            </a:r>
            <a:r>
              <a:rPr lang="en-US" sz="2400" dirty="0" err="1">
                <a:solidFill>
                  <a:schemeClr val="tx1"/>
                </a:solidFill>
                <a:latin typeface="+mn-lt"/>
              </a:rPr>
              <a:t>ux</a:t>
            </a:r>
            <a:r>
              <a:rPr lang="en-US" sz="2400" dirty="0">
                <a:solidFill>
                  <a:schemeClr val="tx1"/>
                </a:solidFill>
                <a:latin typeface="+mn-lt"/>
              </a:rPr>
              <a:t> with essential functionalities that of an online application and yet remaining completely offline. </a:t>
            </a:r>
          </a:p>
          <a:p>
            <a:pPr algn="l">
              <a:buClr>
                <a:schemeClr val="bg1"/>
              </a:buClr>
              <a:buSzPct val="85000"/>
            </a:pPr>
            <a:endParaRPr lang="en-US" sz="2400" dirty="0">
              <a:solidFill>
                <a:schemeClr val="tx1"/>
              </a:solidFill>
              <a:latin typeface="+mn-lt"/>
            </a:endParaRPr>
          </a:p>
          <a:p>
            <a:pPr marL="342900" indent="-342900" algn="l">
              <a:buClr>
                <a:schemeClr val="bg1"/>
              </a:buClr>
              <a:buSzPct val="85000"/>
              <a:buFont typeface="Wingdings" panose="05000000000000000000" pitchFamily="2" charset="2"/>
              <a:buChar char="Ø"/>
            </a:pPr>
            <a:endParaRPr lang="en-US" sz="2400" dirty="0">
              <a:solidFill>
                <a:schemeClr val="tx1"/>
              </a:solidFill>
              <a:latin typeface="+mn-l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6771E7-B7CD-4784-AF4F-44BB3DB113D7}"/>
              </a:ext>
            </a:extLst>
          </p:cNvPr>
          <p:cNvSpPr>
            <a:spLocks noGrp="1"/>
          </p:cNvSpPr>
          <p:nvPr>
            <p:ph type="title"/>
          </p:nvPr>
        </p:nvSpPr>
        <p:spPr/>
        <p:txBody>
          <a:bodyPr/>
          <a:lstStyle/>
          <a:p>
            <a:r>
              <a:rPr lang="en-US" dirty="0">
                <a:solidFill>
                  <a:schemeClr val="tx1"/>
                </a:solidFill>
              </a:rPr>
              <a:t>SYSTEM TESTING</a:t>
            </a:r>
          </a:p>
        </p:txBody>
      </p:sp>
      <p:pic>
        <p:nvPicPr>
          <p:cNvPr id="5" name="Picture 4">
            <a:extLst>
              <a:ext uri="{FF2B5EF4-FFF2-40B4-BE49-F238E27FC236}">
                <a16:creationId xmlns:a16="http://schemas.microsoft.com/office/drawing/2014/main" xmlns="" id="{407A3DCB-8626-4CF5-A7AF-E9FBDDEA3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8" y="1173237"/>
            <a:ext cx="9798341" cy="4977630"/>
          </a:xfrm>
          <a:prstGeom prst="rect">
            <a:avLst/>
          </a:prstGeom>
        </p:spPr>
      </p:pic>
    </p:spTree>
    <p:extLst>
      <p:ext uri="{BB962C8B-B14F-4D97-AF65-F5344CB8AC3E}">
        <p14:creationId xmlns:p14="http://schemas.microsoft.com/office/powerpoint/2010/main" val="44173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742C25-EA7C-4C1F-9652-58BAD47599CC}"/>
              </a:ext>
            </a:extLst>
          </p:cNvPr>
          <p:cNvSpPr>
            <a:spLocks noGrp="1"/>
          </p:cNvSpPr>
          <p:nvPr>
            <p:ph type="title"/>
          </p:nvPr>
        </p:nvSpPr>
        <p:spPr/>
        <p:txBody>
          <a:bodyPr/>
          <a:lstStyle/>
          <a:p>
            <a:r>
              <a:rPr lang="en-US" dirty="0">
                <a:solidFill>
                  <a:schemeClr val="tx1"/>
                </a:solidFill>
              </a:rPr>
              <a:t>RESULTS</a:t>
            </a:r>
          </a:p>
        </p:txBody>
      </p:sp>
      <p:pic>
        <p:nvPicPr>
          <p:cNvPr id="7" name="Picture 6">
            <a:extLst>
              <a:ext uri="{FF2B5EF4-FFF2-40B4-BE49-F238E27FC236}">
                <a16:creationId xmlns:a16="http://schemas.microsoft.com/office/drawing/2014/main" xmlns="" id="{331FF5E8-2680-49A6-9961-566EA95C9519}"/>
              </a:ext>
            </a:extLst>
          </p:cNvPr>
          <p:cNvPicPr>
            <a:picLocks noChangeAspect="1"/>
          </p:cNvPicPr>
          <p:nvPr/>
        </p:nvPicPr>
        <p:blipFill>
          <a:blip r:embed="rId2"/>
          <a:stretch>
            <a:fillRect/>
          </a:stretch>
        </p:blipFill>
        <p:spPr>
          <a:xfrm>
            <a:off x="1768399" y="1353351"/>
            <a:ext cx="2682240" cy="4669946"/>
          </a:xfrm>
          <a:prstGeom prst="rect">
            <a:avLst/>
          </a:prstGeom>
        </p:spPr>
      </p:pic>
      <p:pic>
        <p:nvPicPr>
          <p:cNvPr id="8" name="Picture 7">
            <a:extLst>
              <a:ext uri="{FF2B5EF4-FFF2-40B4-BE49-F238E27FC236}">
                <a16:creationId xmlns:a16="http://schemas.microsoft.com/office/drawing/2014/main" xmlns="" id="{45A5E290-8350-47A0-8E28-DD66BDF5D2E7}"/>
              </a:ext>
            </a:extLst>
          </p:cNvPr>
          <p:cNvPicPr>
            <a:picLocks noChangeAspect="1"/>
          </p:cNvPicPr>
          <p:nvPr/>
        </p:nvPicPr>
        <p:blipFill>
          <a:blip r:embed="rId3"/>
          <a:stretch>
            <a:fillRect/>
          </a:stretch>
        </p:blipFill>
        <p:spPr>
          <a:xfrm>
            <a:off x="7539002" y="1353351"/>
            <a:ext cx="2516505" cy="4669946"/>
          </a:xfrm>
          <a:prstGeom prst="rect">
            <a:avLst/>
          </a:prstGeom>
        </p:spPr>
      </p:pic>
      <p:sp>
        <p:nvSpPr>
          <p:cNvPr id="10" name="TextBox 9">
            <a:extLst>
              <a:ext uri="{FF2B5EF4-FFF2-40B4-BE49-F238E27FC236}">
                <a16:creationId xmlns:a16="http://schemas.microsoft.com/office/drawing/2014/main" xmlns="" id="{F15B5CA9-C553-4BC5-AA17-7C859A555E19}"/>
              </a:ext>
            </a:extLst>
          </p:cNvPr>
          <p:cNvSpPr txBox="1"/>
          <p:nvPr/>
        </p:nvSpPr>
        <p:spPr>
          <a:xfrm>
            <a:off x="2210499" y="5966201"/>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12" name="TextBox 11">
            <a:extLst>
              <a:ext uri="{FF2B5EF4-FFF2-40B4-BE49-F238E27FC236}">
                <a16:creationId xmlns:a16="http://schemas.microsoft.com/office/drawing/2014/main" xmlns="" id="{02CD8F7C-36CB-45D6-BE33-010F48A1C7F9}"/>
              </a:ext>
            </a:extLst>
          </p:cNvPr>
          <p:cNvSpPr txBox="1"/>
          <p:nvPr/>
        </p:nvSpPr>
        <p:spPr>
          <a:xfrm>
            <a:off x="8033407" y="6023297"/>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55691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96B7C-AFEC-484F-9664-BB798662A55F}"/>
              </a:ext>
            </a:extLst>
          </p:cNvPr>
          <p:cNvSpPr>
            <a:spLocks noGrp="1"/>
          </p:cNvSpPr>
          <p:nvPr>
            <p:ph type="title"/>
          </p:nvPr>
        </p:nvSpPr>
        <p:spPr/>
        <p:txBody>
          <a:bodyPr/>
          <a:lstStyle/>
          <a:p>
            <a:r>
              <a:rPr lang="en-US" dirty="0">
                <a:solidFill>
                  <a:schemeClr val="tx1"/>
                </a:solidFill>
              </a:rPr>
              <a:t>FUTUTRE SCOPE</a:t>
            </a:r>
          </a:p>
        </p:txBody>
      </p:sp>
      <p:sp>
        <p:nvSpPr>
          <p:cNvPr id="3" name="Text Placeholder 2">
            <a:extLst>
              <a:ext uri="{FF2B5EF4-FFF2-40B4-BE49-F238E27FC236}">
                <a16:creationId xmlns:a16="http://schemas.microsoft.com/office/drawing/2014/main" xmlns="" id="{5D3D4013-E6FC-4A57-A0C2-44B7D450DDB6}"/>
              </a:ext>
            </a:extLst>
          </p:cNvPr>
          <p:cNvSpPr>
            <a:spLocks noGrp="1"/>
          </p:cNvSpPr>
          <p:nvPr>
            <p:ph type="body" idx="1"/>
          </p:nvPr>
        </p:nvSpPr>
        <p:spPr/>
        <p:txBody>
          <a:bodyPr/>
          <a:lstStyle/>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a future work, I am planning to persist in developing more mobile apps and entering deeply the world of Android development.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Recetté</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 helped me to gain a lot of development skills and enrich my background, as I spent the previous 4 months searching for every tiny detail that concerns the development of android application. Thankfully, I have built a good knowledge.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Therefore, any upcoming project of mobile application development will undoubtedly be within my reach. In addition, as to the future of Recipe Organizer, I will deploy it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update the app from time to time if necessary. I will export my database soon, and then buying an account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publish the app. Also, I will monetize my application 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Admob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718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3006D-02A2-4F2D-8A9A-29DBD7F701F5}"/>
              </a:ext>
            </a:extLst>
          </p:cNvPr>
          <p:cNvSpPr>
            <a:spLocks noGrp="1"/>
          </p:cNvSpPr>
          <p:nvPr>
            <p:ph type="ctrTitle"/>
          </p:nvPr>
        </p:nvSpPr>
        <p:spPr>
          <a:xfrm>
            <a:off x="4254447" y="408702"/>
            <a:ext cx="3865450" cy="807702"/>
          </a:xfr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3600" dirty="0">
                <a:solidFill>
                  <a:schemeClr val="tx1"/>
                </a:solidFill>
              </a:rPr>
              <a:t>CONCLUSION</a:t>
            </a:r>
            <a:endParaRPr lang="en-IN" sz="3600" dirty="0">
              <a:solidFill>
                <a:schemeClr val="tx1"/>
              </a:solidFill>
            </a:endParaRPr>
          </a:p>
        </p:txBody>
      </p:sp>
      <p:sp>
        <p:nvSpPr>
          <p:cNvPr id="3" name="Subtitle 2">
            <a:extLst>
              <a:ext uri="{FF2B5EF4-FFF2-40B4-BE49-F238E27FC236}">
                <a16:creationId xmlns:a16="http://schemas.microsoft.com/office/drawing/2014/main" xmlns="" id="{A21D8F97-46FA-4DB9-8B75-C56D3B1CB272}"/>
              </a:ext>
            </a:extLst>
          </p:cNvPr>
          <p:cNvSpPr>
            <a:spLocks noGrp="1"/>
          </p:cNvSpPr>
          <p:nvPr>
            <p:ph type="subTitle" idx="1"/>
          </p:nvPr>
        </p:nvSpPr>
        <p:spPr>
          <a:xfrm>
            <a:off x="833115" y="1742409"/>
            <a:ext cx="7830105" cy="1757778"/>
          </a:xfrm>
        </p:spPr>
        <p:txBody>
          <a:bodyPr>
            <a:normAutofit/>
          </a:bodyPr>
          <a:lstStyle/>
          <a:p>
            <a:pPr marL="285750" indent="-285750" algn="l">
              <a:buClr>
                <a:schemeClr val="tx1"/>
              </a:buClr>
              <a:buSzPct val="67000"/>
              <a:buFont typeface="Wingdings" panose="05000000000000000000" pitchFamily="2" charset="2"/>
              <a:buChar char="v"/>
            </a:pPr>
            <a:r>
              <a:rPr lang="en-US" sz="2400" dirty="0">
                <a:solidFill>
                  <a:schemeClr val="tx1"/>
                </a:solidFill>
              </a:rPr>
              <a:t>So by using </a:t>
            </a:r>
            <a:r>
              <a:rPr lang="en-US" dirty="0">
                <a:solidFill>
                  <a:schemeClr val="tx1"/>
                </a:solidFill>
              </a:rPr>
              <a:t>this</a:t>
            </a:r>
            <a:r>
              <a:rPr lang="en-US" sz="2400" dirty="0">
                <a:solidFill>
                  <a:schemeClr val="tx1"/>
                </a:solidFill>
              </a:rPr>
              <a:t> application users can cook different recipes at their home.</a:t>
            </a:r>
          </a:p>
          <a:p>
            <a:pPr marL="285750" indent="-285750" algn="l">
              <a:buClr>
                <a:schemeClr val="tx1"/>
              </a:buClr>
              <a:buSzPct val="67000"/>
              <a:buFont typeface="Wingdings" panose="05000000000000000000" pitchFamily="2" charset="2"/>
              <a:buChar char="v"/>
            </a:pPr>
            <a:r>
              <a:rPr lang="en-US" sz="2400" dirty="0">
                <a:solidFill>
                  <a:schemeClr val="tx1"/>
                </a:solidFill>
              </a:rPr>
              <a:t>They can also manage their diet.</a:t>
            </a:r>
          </a:p>
          <a:p>
            <a:pPr marL="285750" indent="-285750" algn="l">
              <a:buClr>
                <a:schemeClr val="tx1"/>
              </a:buClr>
              <a:buSzPct val="67000"/>
              <a:buFont typeface="Wingdings" panose="05000000000000000000" pitchFamily="2" charset="2"/>
              <a:buChar char="v"/>
            </a:pPr>
            <a:r>
              <a:rPr lang="en-US" dirty="0">
                <a:solidFill>
                  <a:schemeClr val="tx1"/>
                </a:solidFill>
              </a:rPr>
              <a:t>They can manage their time.</a:t>
            </a:r>
            <a:endParaRPr lang="en-US" sz="2400" dirty="0">
              <a:solidFill>
                <a:schemeClr val="tx1"/>
              </a:solidFill>
            </a:endParaRPr>
          </a:p>
        </p:txBody>
      </p:sp>
      <p:pic>
        <p:nvPicPr>
          <p:cNvPr id="5" name="Picture 4">
            <a:extLst>
              <a:ext uri="{FF2B5EF4-FFF2-40B4-BE49-F238E27FC236}">
                <a16:creationId xmlns:a16="http://schemas.microsoft.com/office/drawing/2014/main" xmlns="" id="{B308696D-78FA-4112-B887-BF51670BA2DE}"/>
              </a:ext>
            </a:extLst>
          </p:cNvPr>
          <p:cNvPicPr>
            <a:picLocks noChangeAspect="1"/>
          </p:cNvPicPr>
          <p:nvPr/>
        </p:nvPicPr>
        <p:blipFill>
          <a:blip r:embed="rId2"/>
          <a:stretch>
            <a:fillRect/>
          </a:stretch>
        </p:blipFill>
        <p:spPr>
          <a:xfrm>
            <a:off x="7991911" y="4217122"/>
            <a:ext cx="968955" cy="949576"/>
          </a:xfrm>
          <a:prstGeom prst="rect">
            <a:avLst/>
          </a:prstGeom>
        </p:spPr>
      </p:pic>
      <p:pic>
        <p:nvPicPr>
          <p:cNvPr id="6" name="Picture 5">
            <a:extLst>
              <a:ext uri="{FF2B5EF4-FFF2-40B4-BE49-F238E27FC236}">
                <a16:creationId xmlns:a16="http://schemas.microsoft.com/office/drawing/2014/main" xmlns="" id="{1CC0B6B7-CCBC-4A3D-B0BE-B7DAC0AB3132}"/>
              </a:ext>
            </a:extLst>
          </p:cNvPr>
          <p:cNvPicPr>
            <a:picLocks noChangeAspect="1"/>
          </p:cNvPicPr>
          <p:nvPr/>
        </p:nvPicPr>
        <p:blipFill>
          <a:blip r:embed="rId2"/>
          <a:stretch>
            <a:fillRect/>
          </a:stretch>
        </p:blipFill>
        <p:spPr>
          <a:xfrm>
            <a:off x="1950414" y="4146736"/>
            <a:ext cx="968955" cy="949576"/>
          </a:xfrm>
          <a:prstGeom prst="rect">
            <a:avLst/>
          </a:prstGeom>
        </p:spPr>
      </p:pic>
      <p:pic>
        <p:nvPicPr>
          <p:cNvPr id="7" name="Picture 6">
            <a:extLst>
              <a:ext uri="{FF2B5EF4-FFF2-40B4-BE49-F238E27FC236}">
                <a16:creationId xmlns:a16="http://schemas.microsoft.com/office/drawing/2014/main" xmlns="" id="{B5EB2BDD-762F-4147-9E67-1B5E40AACC09}"/>
              </a:ext>
            </a:extLst>
          </p:cNvPr>
          <p:cNvPicPr>
            <a:picLocks noChangeAspect="1"/>
          </p:cNvPicPr>
          <p:nvPr/>
        </p:nvPicPr>
        <p:blipFill>
          <a:blip r:embed="rId2"/>
          <a:stretch>
            <a:fillRect/>
          </a:stretch>
        </p:blipFill>
        <p:spPr>
          <a:xfrm>
            <a:off x="8879937" y="2621298"/>
            <a:ext cx="918404" cy="900036"/>
          </a:xfrm>
          <a:prstGeom prst="rect">
            <a:avLst/>
          </a:prstGeom>
        </p:spPr>
      </p:pic>
      <p:pic>
        <p:nvPicPr>
          <p:cNvPr id="8" name="Picture 7">
            <a:extLst>
              <a:ext uri="{FF2B5EF4-FFF2-40B4-BE49-F238E27FC236}">
                <a16:creationId xmlns:a16="http://schemas.microsoft.com/office/drawing/2014/main" xmlns="" id="{C919A969-C275-49B3-8A0B-AF9F60DC999D}"/>
              </a:ext>
            </a:extLst>
          </p:cNvPr>
          <p:cNvPicPr>
            <a:picLocks noChangeAspect="1"/>
          </p:cNvPicPr>
          <p:nvPr/>
        </p:nvPicPr>
        <p:blipFill>
          <a:blip r:embed="rId3"/>
          <a:stretch>
            <a:fillRect/>
          </a:stretch>
        </p:blipFill>
        <p:spPr>
          <a:xfrm>
            <a:off x="9134905" y="2587648"/>
            <a:ext cx="408467" cy="883997"/>
          </a:xfrm>
          <a:prstGeom prst="rect">
            <a:avLst/>
          </a:prstGeom>
        </p:spPr>
      </p:pic>
      <p:pic>
        <p:nvPicPr>
          <p:cNvPr id="9" name="Picture 8">
            <a:extLst>
              <a:ext uri="{FF2B5EF4-FFF2-40B4-BE49-F238E27FC236}">
                <a16:creationId xmlns:a16="http://schemas.microsoft.com/office/drawing/2014/main" xmlns="" id="{48B1E682-E631-4161-AF72-C431089A0E51}"/>
              </a:ext>
            </a:extLst>
          </p:cNvPr>
          <p:cNvPicPr>
            <a:picLocks noChangeAspect="1"/>
          </p:cNvPicPr>
          <p:nvPr/>
        </p:nvPicPr>
        <p:blipFill>
          <a:blip r:embed="rId4"/>
          <a:stretch>
            <a:fillRect/>
          </a:stretch>
        </p:blipFill>
        <p:spPr>
          <a:xfrm>
            <a:off x="8089616" y="4396425"/>
            <a:ext cx="773543" cy="604950"/>
          </a:xfrm>
          <a:prstGeom prst="rect">
            <a:avLst/>
          </a:prstGeom>
        </p:spPr>
      </p:pic>
      <p:pic>
        <p:nvPicPr>
          <p:cNvPr id="10" name="Picture 9">
            <a:extLst>
              <a:ext uri="{FF2B5EF4-FFF2-40B4-BE49-F238E27FC236}">
                <a16:creationId xmlns:a16="http://schemas.microsoft.com/office/drawing/2014/main" xmlns="" id="{4EC08B42-DC31-4403-80AC-298B14D93ADC}"/>
              </a:ext>
            </a:extLst>
          </p:cNvPr>
          <p:cNvPicPr>
            <a:picLocks noChangeAspect="1"/>
          </p:cNvPicPr>
          <p:nvPr/>
        </p:nvPicPr>
        <p:blipFill>
          <a:blip r:embed="rId5"/>
          <a:stretch>
            <a:fillRect/>
          </a:stretch>
        </p:blipFill>
        <p:spPr>
          <a:xfrm>
            <a:off x="1950414" y="4396425"/>
            <a:ext cx="908383" cy="469433"/>
          </a:xfrm>
          <a:prstGeom prst="rect">
            <a:avLst/>
          </a:prstGeom>
        </p:spPr>
      </p:pic>
      <p:pic>
        <p:nvPicPr>
          <p:cNvPr id="11" name="Picture 10">
            <a:extLst>
              <a:ext uri="{FF2B5EF4-FFF2-40B4-BE49-F238E27FC236}">
                <a16:creationId xmlns:a16="http://schemas.microsoft.com/office/drawing/2014/main" xmlns="" id="{4BBE9017-31B7-47A8-BF6A-ADCC07BA1400}"/>
              </a:ext>
            </a:extLst>
          </p:cNvPr>
          <p:cNvPicPr>
            <a:picLocks noChangeAspect="1"/>
          </p:cNvPicPr>
          <p:nvPr/>
        </p:nvPicPr>
        <p:blipFill>
          <a:blip r:embed="rId6"/>
          <a:stretch>
            <a:fillRect/>
          </a:stretch>
        </p:blipFill>
        <p:spPr>
          <a:xfrm>
            <a:off x="4840169" y="3798864"/>
            <a:ext cx="937151" cy="900036"/>
          </a:xfrm>
          <a:prstGeom prst="rect">
            <a:avLst/>
          </a:prstGeom>
        </p:spPr>
      </p:pic>
      <p:pic>
        <p:nvPicPr>
          <p:cNvPr id="12" name="Picture 11">
            <a:extLst>
              <a:ext uri="{FF2B5EF4-FFF2-40B4-BE49-F238E27FC236}">
                <a16:creationId xmlns:a16="http://schemas.microsoft.com/office/drawing/2014/main" xmlns="" id="{71FEA712-A772-402C-A85D-5A3CEEBF6ACC}"/>
              </a:ext>
            </a:extLst>
          </p:cNvPr>
          <p:cNvPicPr>
            <a:picLocks noChangeAspect="1"/>
          </p:cNvPicPr>
          <p:nvPr/>
        </p:nvPicPr>
        <p:blipFill>
          <a:blip r:embed="rId7"/>
          <a:stretch>
            <a:fillRect/>
          </a:stretch>
        </p:blipFill>
        <p:spPr>
          <a:xfrm>
            <a:off x="4988676" y="3893461"/>
            <a:ext cx="640135" cy="737680"/>
          </a:xfrm>
          <a:prstGeom prst="rect">
            <a:avLst/>
          </a:prstGeom>
        </p:spPr>
      </p:pic>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4F78F33-7AC5-433F-8CC4-8A7BFC1DFD61}"/>
              </a:ext>
            </a:extLst>
          </p:cNvPr>
          <p:cNvSpPr>
            <a:spLocks noGrp="1"/>
          </p:cNvSpPr>
          <p:nvPr>
            <p:ph type="ctrTitle"/>
          </p:nvPr>
        </p:nvSpPr>
        <p:spPr>
          <a:xfrm>
            <a:off x="5196418" y="2437450"/>
            <a:ext cx="5388000" cy="2439600"/>
          </a:xfrm>
        </p:spPr>
        <p:txBody>
          <a:bodyPr/>
          <a:lstStyle/>
          <a:p>
            <a:r>
              <a:rPr lang="en-US" sz="6000" dirty="0">
                <a:solidFill>
                  <a:schemeClr val="tx1"/>
                </a:solidFill>
              </a:rPr>
              <a:t>THANKYOU</a:t>
            </a:r>
          </a:p>
        </p:txBody>
      </p:sp>
      <p:pic>
        <p:nvPicPr>
          <p:cNvPr id="11" name="Picture 10">
            <a:extLst>
              <a:ext uri="{FF2B5EF4-FFF2-40B4-BE49-F238E27FC236}">
                <a16:creationId xmlns:a16="http://schemas.microsoft.com/office/drawing/2014/main" xmlns="" id="{3EA93C5E-9864-43A4-94AF-EA4E19DC24FD}"/>
              </a:ext>
            </a:extLst>
          </p:cNvPr>
          <p:cNvPicPr>
            <a:picLocks noChangeAspect="1"/>
          </p:cNvPicPr>
          <p:nvPr/>
        </p:nvPicPr>
        <p:blipFill>
          <a:blip r:embed="rId2"/>
          <a:stretch>
            <a:fillRect/>
          </a:stretch>
        </p:blipFill>
        <p:spPr>
          <a:xfrm>
            <a:off x="1861517" y="2841162"/>
            <a:ext cx="3200677" cy="2450804"/>
          </a:xfrm>
          <a:prstGeom prst="rect">
            <a:avLst/>
          </a:prstGeom>
        </p:spPr>
      </p:pic>
    </p:spTree>
    <p:extLst>
      <p:ext uri="{BB962C8B-B14F-4D97-AF65-F5344CB8AC3E}">
        <p14:creationId xmlns:p14="http://schemas.microsoft.com/office/powerpoint/2010/main" val="184458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5E743-D5C1-4228-AFA2-0B6F57865B17}"/>
              </a:ext>
            </a:extLst>
          </p:cNvPr>
          <p:cNvSpPr>
            <a:spLocks noGrp="1"/>
          </p:cNvSpPr>
          <p:nvPr>
            <p:ph type="title"/>
          </p:nvPr>
        </p:nvSpPr>
        <p:spPr>
          <a:xfrm>
            <a:off x="3708035" y="640021"/>
            <a:ext cx="5027600" cy="390000"/>
          </a:xfrm>
        </p:spPr>
        <p:txBody>
          <a:bodyPr/>
          <a:lstStyle/>
          <a:p>
            <a:r>
              <a:rPr lang="en-US" dirty="0">
                <a:solidFill>
                  <a:schemeClr val="tx1"/>
                </a:solidFill>
              </a:rPr>
              <a:t>EXISTING</a:t>
            </a:r>
            <a:r>
              <a:rPr lang="en-US" dirty="0"/>
              <a:t> </a:t>
            </a:r>
            <a:r>
              <a:rPr lang="en-US" dirty="0">
                <a:solidFill>
                  <a:schemeClr val="tx1"/>
                </a:solidFill>
              </a:rPr>
              <a:t>SYATEM</a:t>
            </a:r>
            <a:endParaRPr lang="en-US" dirty="0"/>
          </a:p>
        </p:txBody>
      </p:sp>
      <p:sp>
        <p:nvSpPr>
          <p:cNvPr id="3" name="Subtitle 2">
            <a:extLst>
              <a:ext uri="{FF2B5EF4-FFF2-40B4-BE49-F238E27FC236}">
                <a16:creationId xmlns:a16="http://schemas.microsoft.com/office/drawing/2014/main" xmlns="" id="{130315A0-DF6C-4A0E-90F4-5DBF05AC0E96}"/>
              </a:ext>
            </a:extLst>
          </p:cNvPr>
          <p:cNvSpPr>
            <a:spLocks noGrp="1"/>
          </p:cNvSpPr>
          <p:nvPr>
            <p:ph type="subTitle" idx="4294967295"/>
          </p:nvPr>
        </p:nvSpPr>
        <p:spPr>
          <a:xfrm>
            <a:off x="687897" y="1030021"/>
            <a:ext cx="10601325" cy="4973055"/>
          </a:xfrm>
        </p:spPr>
        <p:txBody>
          <a:bodyPr/>
          <a:lstStyle/>
          <a:p>
            <a:pPr marL="127000" indent="0" algn="l">
              <a:buNone/>
            </a:pPr>
            <a:endParaRPr lang="en-US" sz="3200" b="1" dirty="0">
              <a:solidFill>
                <a:schemeClr val="tx1"/>
              </a:solidFill>
            </a:endParaRPr>
          </a:p>
          <a:p>
            <a:pPr algn="l"/>
            <a:r>
              <a:rPr lang="en-US" sz="2400" dirty="0">
                <a:solidFill>
                  <a:schemeClr val="tx1"/>
                </a:solidFill>
              </a:rPr>
              <a:t>Surely there are many recipe apps that offer wide varieties of options to choose from, but most of them are online only and those that are offline lack either that multi-</a:t>
            </a:r>
            <a:r>
              <a:rPr lang="en-US" sz="2400" dirty="0" err="1">
                <a:solidFill>
                  <a:schemeClr val="tx1"/>
                </a:solidFill>
              </a:rPr>
              <a:t>tude</a:t>
            </a:r>
            <a:r>
              <a:rPr lang="en-US" sz="2400" dirty="0">
                <a:solidFill>
                  <a:schemeClr val="tx1"/>
                </a:solidFill>
              </a:rPr>
              <a:t> of options and devoid of proper UX and structure.</a:t>
            </a:r>
          </a:p>
          <a:p>
            <a:pPr algn="l"/>
            <a:endParaRPr lang="en-US" sz="2400" dirty="0">
              <a:solidFill>
                <a:schemeClr val="tx1"/>
              </a:solidFill>
            </a:endParaRPr>
          </a:p>
          <a:p>
            <a:pPr algn="l"/>
            <a:endParaRPr lang="en-US" sz="20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27D87-7904-41C4-A572-B5450F6945F2}"/>
              </a:ext>
            </a:extLst>
          </p:cNvPr>
          <p:cNvSpPr>
            <a:spLocks noGrp="1"/>
          </p:cNvSpPr>
          <p:nvPr>
            <p:ph type="title"/>
          </p:nvPr>
        </p:nvSpPr>
        <p:spPr>
          <a:xfrm>
            <a:off x="2374184" y="587229"/>
            <a:ext cx="8246277" cy="637564"/>
          </a:xfrm>
        </p:spPr>
        <p:txBody>
          <a:bodyPr/>
          <a:lstStyle/>
          <a:p>
            <a:r>
              <a:rPr lang="en-US" dirty="0">
                <a:solidFill>
                  <a:schemeClr val="tx1"/>
                </a:solidFill>
              </a:rPr>
              <a:t>DISADVANTAGES OF EXISTING SYSTEM</a:t>
            </a:r>
          </a:p>
        </p:txBody>
      </p:sp>
      <p:sp>
        <p:nvSpPr>
          <p:cNvPr id="4" name="TextBox 3">
            <a:extLst>
              <a:ext uri="{FF2B5EF4-FFF2-40B4-BE49-F238E27FC236}">
                <a16:creationId xmlns:a16="http://schemas.microsoft.com/office/drawing/2014/main" xmlns="" id="{F4BF67C3-E303-4D41-8F9B-EA1F27980C83}"/>
              </a:ext>
            </a:extLst>
          </p:cNvPr>
          <p:cNvSpPr txBox="1"/>
          <p:nvPr/>
        </p:nvSpPr>
        <p:spPr>
          <a:xfrm>
            <a:off x="1166070" y="1770077"/>
            <a:ext cx="7982124" cy="1569660"/>
          </a:xfrm>
          <a:prstGeom prst="rect">
            <a:avLst/>
          </a:prstGeom>
          <a:noFill/>
        </p:spPr>
        <p:txBody>
          <a:bodyPr wrap="square">
            <a:spAutoFit/>
          </a:bodyPr>
          <a:lstStyle/>
          <a:p>
            <a:pPr marL="342900" indent="-342900" algn="l">
              <a:buSzPct val="60000"/>
              <a:buFont typeface="Wingdings" panose="05000000000000000000" pitchFamily="2" charset="2"/>
              <a:buChar char="§"/>
            </a:pPr>
            <a:r>
              <a:rPr lang="en-US" sz="2400" dirty="0">
                <a:solidFill>
                  <a:schemeClr val="tx1"/>
                </a:solidFill>
              </a:rPr>
              <a:t>Constant internet connectivity.</a:t>
            </a:r>
          </a:p>
          <a:p>
            <a:pPr marL="342900" indent="-342900" algn="l">
              <a:buSzPct val="60000"/>
              <a:buFont typeface="Wingdings" panose="05000000000000000000" pitchFamily="2" charset="2"/>
              <a:buChar char="§"/>
            </a:pPr>
            <a:r>
              <a:rPr lang="en-US" sz="2400" dirty="0">
                <a:solidFill>
                  <a:schemeClr val="tx1"/>
                </a:solidFill>
              </a:rPr>
              <a:t>Lack of categorization, variety and content. </a:t>
            </a:r>
          </a:p>
          <a:p>
            <a:pPr marL="342900" indent="-342900" algn="l">
              <a:buSzPct val="60000"/>
              <a:buFont typeface="Wingdings" panose="05000000000000000000" pitchFamily="2" charset="2"/>
              <a:buChar char="§"/>
            </a:pPr>
            <a:r>
              <a:rPr lang="en-US" sz="2400" dirty="0">
                <a:solidFill>
                  <a:schemeClr val="tx1"/>
                </a:solidFill>
              </a:rPr>
              <a:t>Mediocre UX/UI in offline apps</a:t>
            </a:r>
          </a:p>
          <a:p>
            <a:pPr marL="342900" indent="-342900" algn="l">
              <a:buSzPct val="60000"/>
              <a:buFont typeface="Wingdings" panose="05000000000000000000" pitchFamily="2" charset="2"/>
              <a:buChar char="§"/>
            </a:pPr>
            <a:r>
              <a:rPr lang="en-US" sz="2400" dirty="0">
                <a:solidFill>
                  <a:schemeClr val="tx1"/>
                </a:solidFill>
              </a:rPr>
              <a:t>Fewer features compared to their online counterparts</a:t>
            </a:r>
          </a:p>
        </p:txBody>
      </p:sp>
    </p:spTree>
    <p:extLst>
      <p:ext uri="{BB962C8B-B14F-4D97-AF65-F5344CB8AC3E}">
        <p14:creationId xmlns:p14="http://schemas.microsoft.com/office/powerpoint/2010/main" val="245873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2B1F96-C7BA-4D86-858A-529B5ED14669}"/>
              </a:ext>
            </a:extLst>
          </p:cNvPr>
          <p:cNvSpPr>
            <a:spLocks noGrp="1"/>
          </p:cNvSpPr>
          <p:nvPr>
            <p:ph type="title"/>
          </p:nvPr>
        </p:nvSpPr>
        <p:spPr>
          <a:xfrm>
            <a:off x="2635077" y="595619"/>
            <a:ext cx="6804400" cy="528505"/>
          </a:xfrm>
        </p:spPr>
        <p:txBody>
          <a:bodyPr/>
          <a:lstStyle/>
          <a:p>
            <a:r>
              <a:rPr lang="en-US" sz="3200" b="1" dirty="0">
                <a:solidFill>
                  <a:schemeClr val="tx1"/>
                </a:solidFill>
              </a:rPr>
              <a:t>PROPOSED SYSTEM</a:t>
            </a:r>
            <a:endParaRPr lang="en-US" dirty="0"/>
          </a:p>
        </p:txBody>
      </p:sp>
      <p:sp>
        <p:nvSpPr>
          <p:cNvPr id="3" name="Content Placeholder 2"/>
          <p:cNvSpPr>
            <a:spLocks noGrp="1"/>
          </p:cNvSpPr>
          <p:nvPr>
            <p:ph type="body" idx="1"/>
          </p:nvPr>
        </p:nvSpPr>
        <p:spPr>
          <a:xfrm>
            <a:off x="892277" y="859870"/>
            <a:ext cx="10290000" cy="4743975"/>
          </a:xfrm>
          <a:prstGeom prst="rect">
            <a:avLst/>
          </a:prstGeom>
        </p:spPr>
        <p:txBody>
          <a:bodyPr anchor="ctr">
            <a:normAutofit/>
          </a:bodyPr>
          <a:lstStyle/>
          <a:p>
            <a:pPr marL="512229" indent="-342900">
              <a:lnSpc>
                <a:spcPct val="90000"/>
              </a:lnSpc>
              <a:buFont typeface="Wingdings" panose="05000000000000000000" pitchFamily="2" charset="2"/>
              <a:buChar char="v"/>
            </a:pPr>
            <a:r>
              <a:rPr lang="en-US" sz="2400" dirty="0">
                <a:solidFill>
                  <a:schemeClr val="tx1"/>
                </a:solidFill>
              </a:rPr>
              <a:t>We are developing an application to help people who are having problems with internet, while retaining all the features that makes an online app great and more features than some existing ones. </a:t>
            </a:r>
          </a:p>
          <a:p>
            <a:pPr marL="512229" indent="-342900">
              <a:lnSpc>
                <a:spcPct val="90000"/>
              </a:lnSpc>
              <a:buFont typeface="Wingdings" panose="05000000000000000000" pitchFamily="2" charset="2"/>
              <a:buChar char="v"/>
            </a:pPr>
            <a:endParaRPr lang="en-US" sz="2400" dirty="0">
              <a:solidFill>
                <a:schemeClr val="tx1"/>
              </a:solidFill>
            </a:endParaRPr>
          </a:p>
          <a:p>
            <a:pPr marL="512229" indent="-342900">
              <a:lnSpc>
                <a:spcPct val="90000"/>
              </a:lnSpc>
              <a:buFont typeface="Wingdings" panose="05000000000000000000" pitchFamily="2" charset="2"/>
              <a:buChar char="v"/>
            </a:pPr>
            <a:r>
              <a:rPr lang="en-US" sz="2400" dirty="0">
                <a:solidFill>
                  <a:schemeClr val="tx1"/>
                </a:solidFill>
              </a:rPr>
              <a:t>We are using dart and flutter to develop our native app to both iOS,Android,etc.,.Dart/futter allows devs to developed native apps for multiple platforms from a single code base.</a:t>
            </a:r>
          </a:p>
          <a:p>
            <a:pPr marL="512229" indent="-342900">
              <a:lnSpc>
                <a:spcPct val="90000"/>
              </a:lnSpc>
              <a:buFont typeface="Wingdings" panose="05000000000000000000" pitchFamily="2" charset="2"/>
              <a:buChar char="v"/>
            </a:pPr>
            <a:endParaRPr lang="en-IN" sz="2400" dirty="0">
              <a:solidFill>
                <a:schemeClr val="tx1"/>
              </a:solidFill>
            </a:endParaRPr>
          </a:p>
          <a:p>
            <a:pPr>
              <a:lnSpc>
                <a:spcPct val="90000"/>
              </a:lnSpc>
              <a:buFont typeface="Wingdings" panose="05000000000000000000" pitchFamily="2" charset="2"/>
              <a:buChar char="v"/>
            </a:pPr>
            <a:endParaRPr lang="en-IN" sz="15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FE785-F903-47A0-B60A-8DDAC0889097}"/>
              </a:ext>
            </a:extLst>
          </p:cNvPr>
          <p:cNvSpPr>
            <a:spLocks noGrp="1"/>
          </p:cNvSpPr>
          <p:nvPr>
            <p:ph type="title"/>
          </p:nvPr>
        </p:nvSpPr>
        <p:spPr/>
        <p:txBody>
          <a:bodyPr/>
          <a:lstStyle/>
          <a:p>
            <a:r>
              <a:rPr lang="en-US" dirty="0">
                <a:solidFill>
                  <a:schemeClr val="tx1"/>
                </a:solidFill>
              </a:rPr>
              <a:t>ADVANTAGES OF PROPOSED SYSTEM</a:t>
            </a:r>
          </a:p>
        </p:txBody>
      </p:sp>
      <p:sp>
        <p:nvSpPr>
          <p:cNvPr id="7" name="Subtitle 6">
            <a:extLst>
              <a:ext uri="{FF2B5EF4-FFF2-40B4-BE49-F238E27FC236}">
                <a16:creationId xmlns:a16="http://schemas.microsoft.com/office/drawing/2014/main" xmlns="" id="{13D28FDA-BABB-4594-B286-332BB0CAB059}"/>
              </a:ext>
            </a:extLst>
          </p:cNvPr>
          <p:cNvSpPr>
            <a:spLocks noGrp="1"/>
          </p:cNvSpPr>
          <p:nvPr>
            <p:ph type="body" idx="1"/>
          </p:nvPr>
        </p:nvSpPr>
        <p:spPr/>
        <p:txBody>
          <a:bodyPr/>
          <a:lstStyle/>
          <a:p>
            <a:pPr marL="512229" indent="-342900" algn="l">
              <a:lnSpc>
                <a:spcPct val="90000"/>
              </a:lnSpc>
              <a:buSzPct val="67000"/>
              <a:buFont typeface="Wingdings" panose="05000000000000000000" pitchFamily="2" charset="2"/>
              <a:buChar char="§"/>
            </a:pPr>
            <a:r>
              <a:rPr lang="en-US" sz="2400" dirty="0">
                <a:solidFill>
                  <a:schemeClr val="tx1"/>
                </a:solidFill>
              </a:rPr>
              <a:t>Native performance.</a:t>
            </a:r>
          </a:p>
          <a:p>
            <a:pPr marL="469900" indent="-342900" algn="l">
              <a:lnSpc>
                <a:spcPct val="90000"/>
              </a:lnSpc>
              <a:buClrTx/>
              <a:buSzPct val="67000"/>
              <a:buFont typeface="Wingdings" panose="05000000000000000000" pitchFamily="2" charset="2"/>
              <a:buChar char="§"/>
            </a:pPr>
            <a:r>
              <a:rPr lang="en-US" sz="2400" dirty="0">
                <a:solidFill>
                  <a:schemeClr val="tx1"/>
                </a:solidFill>
              </a:rPr>
              <a:t>Cross-platform, single-code base.</a:t>
            </a:r>
          </a:p>
          <a:p>
            <a:pPr marL="469900" indent="-342900" algn="l">
              <a:lnSpc>
                <a:spcPct val="90000"/>
              </a:lnSpc>
              <a:buClrTx/>
              <a:buSzPct val="67000"/>
              <a:buFont typeface="Wingdings" panose="05000000000000000000" pitchFamily="2" charset="2"/>
              <a:buChar char="§"/>
            </a:pPr>
            <a:r>
              <a:rPr lang="en-US" sz="2400" dirty="0">
                <a:solidFill>
                  <a:schemeClr val="tx1"/>
                </a:solidFill>
              </a:rPr>
              <a:t>No need of internet.</a:t>
            </a:r>
          </a:p>
          <a:p>
            <a:pPr marL="469900" indent="-342900" algn="l">
              <a:lnSpc>
                <a:spcPct val="90000"/>
              </a:lnSpc>
              <a:buClrTx/>
              <a:buSzPct val="67000"/>
              <a:buFont typeface="Wingdings" panose="05000000000000000000" pitchFamily="2" charset="2"/>
              <a:buChar char="§"/>
            </a:pPr>
            <a:r>
              <a:rPr lang="en-US" sz="2400" dirty="0">
                <a:solidFill>
                  <a:schemeClr val="tx1"/>
                </a:solidFill>
              </a:rPr>
              <a:t>Huge array of features compared to other offline existing apps.</a:t>
            </a:r>
            <a:r>
              <a:rPr lang="en-IN" sz="2400" dirty="0">
                <a:solidFill>
                  <a:schemeClr val="tx1"/>
                </a:solidFill>
              </a:rPr>
              <a:t>                                </a:t>
            </a:r>
          </a:p>
          <a:p>
            <a:pPr marL="469900" indent="-342900" algn="l">
              <a:buFont typeface="Wingdings" panose="05000000000000000000" pitchFamily="2" charset="2"/>
              <a:buChar char="§"/>
            </a:pPr>
            <a:endParaRPr lang="en-US" dirty="0"/>
          </a:p>
        </p:txBody>
      </p:sp>
      <p:pic>
        <p:nvPicPr>
          <p:cNvPr id="10" name="Picture 9">
            <a:extLst>
              <a:ext uri="{FF2B5EF4-FFF2-40B4-BE49-F238E27FC236}">
                <a16:creationId xmlns:a16="http://schemas.microsoft.com/office/drawing/2014/main" xmlns="" id="{5A86FE0C-B233-49DF-B46E-4B6725F81807}"/>
              </a:ext>
            </a:extLst>
          </p:cNvPr>
          <p:cNvPicPr>
            <a:picLocks noChangeAspect="1"/>
          </p:cNvPicPr>
          <p:nvPr/>
        </p:nvPicPr>
        <p:blipFill>
          <a:blip r:embed="rId2"/>
          <a:stretch>
            <a:fillRect/>
          </a:stretch>
        </p:blipFill>
        <p:spPr>
          <a:xfrm>
            <a:off x="2945894" y="4664799"/>
            <a:ext cx="914479" cy="883997"/>
          </a:xfrm>
          <a:prstGeom prst="rect">
            <a:avLst/>
          </a:prstGeom>
        </p:spPr>
      </p:pic>
      <p:pic>
        <p:nvPicPr>
          <p:cNvPr id="11" name="Picture 10">
            <a:extLst>
              <a:ext uri="{FF2B5EF4-FFF2-40B4-BE49-F238E27FC236}">
                <a16:creationId xmlns:a16="http://schemas.microsoft.com/office/drawing/2014/main" xmlns="" id="{D9B56B1E-BC85-49EC-B0D5-74AEFD6A1A28}"/>
              </a:ext>
            </a:extLst>
          </p:cNvPr>
          <p:cNvPicPr>
            <a:picLocks noChangeAspect="1"/>
          </p:cNvPicPr>
          <p:nvPr/>
        </p:nvPicPr>
        <p:blipFill>
          <a:blip r:embed="rId2"/>
          <a:stretch>
            <a:fillRect/>
          </a:stretch>
        </p:blipFill>
        <p:spPr>
          <a:xfrm>
            <a:off x="8501087" y="4421705"/>
            <a:ext cx="914479" cy="883997"/>
          </a:xfrm>
          <a:prstGeom prst="rect">
            <a:avLst/>
          </a:prstGeom>
        </p:spPr>
      </p:pic>
      <p:pic>
        <p:nvPicPr>
          <p:cNvPr id="12" name="Picture 11">
            <a:extLst>
              <a:ext uri="{FF2B5EF4-FFF2-40B4-BE49-F238E27FC236}">
                <a16:creationId xmlns:a16="http://schemas.microsoft.com/office/drawing/2014/main" xmlns="" id="{EB003FDB-90B2-4F71-B720-6EDEF015DDA8}"/>
              </a:ext>
            </a:extLst>
          </p:cNvPr>
          <p:cNvPicPr>
            <a:picLocks noChangeAspect="1"/>
          </p:cNvPicPr>
          <p:nvPr/>
        </p:nvPicPr>
        <p:blipFill>
          <a:blip r:embed="rId3"/>
          <a:stretch>
            <a:fillRect/>
          </a:stretch>
        </p:blipFill>
        <p:spPr>
          <a:xfrm>
            <a:off x="2945894" y="4664799"/>
            <a:ext cx="896190" cy="737680"/>
          </a:xfrm>
          <a:prstGeom prst="rect">
            <a:avLst/>
          </a:prstGeom>
        </p:spPr>
      </p:pic>
      <p:pic>
        <p:nvPicPr>
          <p:cNvPr id="13" name="Picture 12">
            <a:extLst>
              <a:ext uri="{FF2B5EF4-FFF2-40B4-BE49-F238E27FC236}">
                <a16:creationId xmlns:a16="http://schemas.microsoft.com/office/drawing/2014/main" xmlns="" id="{D6A8C470-CBBB-48FD-9376-010FD2A77C44}"/>
              </a:ext>
            </a:extLst>
          </p:cNvPr>
          <p:cNvPicPr>
            <a:picLocks noChangeAspect="1"/>
          </p:cNvPicPr>
          <p:nvPr/>
        </p:nvPicPr>
        <p:blipFill>
          <a:blip r:embed="rId4"/>
          <a:stretch>
            <a:fillRect/>
          </a:stretch>
        </p:blipFill>
        <p:spPr>
          <a:xfrm>
            <a:off x="8559683" y="4482670"/>
            <a:ext cx="749873" cy="762066"/>
          </a:xfrm>
          <a:prstGeom prst="rect">
            <a:avLst/>
          </a:prstGeom>
        </p:spPr>
      </p:pic>
      <p:pic>
        <p:nvPicPr>
          <p:cNvPr id="15" name="Picture 14">
            <a:extLst>
              <a:ext uri="{FF2B5EF4-FFF2-40B4-BE49-F238E27FC236}">
                <a16:creationId xmlns:a16="http://schemas.microsoft.com/office/drawing/2014/main" xmlns="" id="{F02D0FD6-5BDA-4988-B185-629E24354CBE}"/>
              </a:ext>
            </a:extLst>
          </p:cNvPr>
          <p:cNvPicPr>
            <a:picLocks noChangeAspect="1"/>
          </p:cNvPicPr>
          <p:nvPr/>
        </p:nvPicPr>
        <p:blipFill>
          <a:blip r:embed="rId2"/>
          <a:stretch>
            <a:fillRect/>
          </a:stretch>
        </p:blipFill>
        <p:spPr>
          <a:xfrm>
            <a:off x="5395663" y="4320850"/>
            <a:ext cx="914479" cy="883997"/>
          </a:xfrm>
          <a:prstGeom prst="rect">
            <a:avLst/>
          </a:prstGeom>
        </p:spPr>
      </p:pic>
      <p:pic>
        <p:nvPicPr>
          <p:cNvPr id="16" name="Picture 15">
            <a:extLst>
              <a:ext uri="{FF2B5EF4-FFF2-40B4-BE49-F238E27FC236}">
                <a16:creationId xmlns:a16="http://schemas.microsoft.com/office/drawing/2014/main" xmlns="" id="{CF62ED58-1B05-493B-92F2-558E50810A57}"/>
              </a:ext>
            </a:extLst>
          </p:cNvPr>
          <p:cNvPicPr>
            <a:picLocks noChangeAspect="1"/>
          </p:cNvPicPr>
          <p:nvPr/>
        </p:nvPicPr>
        <p:blipFill>
          <a:blip r:embed="rId5"/>
          <a:stretch>
            <a:fillRect/>
          </a:stretch>
        </p:blipFill>
        <p:spPr>
          <a:xfrm>
            <a:off x="5560268" y="4437720"/>
            <a:ext cx="585267" cy="566977"/>
          </a:xfrm>
          <a:prstGeom prst="rect">
            <a:avLst/>
          </a:prstGeom>
        </p:spPr>
      </p:pic>
    </p:spTree>
    <p:extLst>
      <p:ext uri="{BB962C8B-B14F-4D97-AF65-F5344CB8AC3E}">
        <p14:creationId xmlns:p14="http://schemas.microsoft.com/office/powerpoint/2010/main" val="386918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73C9782-BD13-4DD8-B27F-A5D4A8A02E7E}"/>
              </a:ext>
            </a:extLst>
          </p:cNvPr>
          <p:cNvSpPr>
            <a:spLocks noGrp="1"/>
          </p:cNvSpPr>
          <p:nvPr>
            <p:ph type="subTitle" idx="2"/>
          </p:nvPr>
        </p:nvSpPr>
        <p:spPr>
          <a:xfrm>
            <a:off x="6096033" y="1350466"/>
            <a:ext cx="5145200" cy="4999999"/>
          </a:xfrm>
        </p:spPr>
        <p:txBody>
          <a:bodyPr wrap="square" anchor="t">
            <a:normAutofit/>
          </a:bodyPr>
          <a:lstStyle/>
          <a:p>
            <a:pPr marL="127000" indent="0">
              <a:lnSpc>
                <a:spcPct val="90000"/>
              </a:lnSpc>
              <a:spcAft>
                <a:spcPts val="1000"/>
              </a:spcAft>
              <a:buNone/>
            </a:pPr>
            <a:r>
              <a:rPr lang="en-US" b="1" kern="50" dirty="0"/>
              <a:t>HARDWARE</a:t>
            </a:r>
            <a:r>
              <a:rPr lang="en-US" b="1" kern="50" dirty="0">
                <a:effectLst/>
              </a:rPr>
              <a:t> REQUIREMENTS :</a:t>
            </a:r>
            <a:endParaRPr lang="en-IN" kern="50" dirty="0">
              <a:effectLst/>
            </a:endParaRPr>
          </a:p>
          <a:p>
            <a:pPr>
              <a:lnSpc>
                <a:spcPct val="90000"/>
              </a:lnSpc>
            </a:pPr>
            <a:r>
              <a:rPr lang="en-US" altLang="ko-KR" dirty="0"/>
              <a:t>OS 	     : MacOS-64bit and Windows 7 (64bit) or later.</a:t>
            </a:r>
          </a:p>
          <a:p>
            <a:pPr>
              <a:lnSpc>
                <a:spcPct val="90000"/>
              </a:lnSpc>
            </a:pPr>
            <a:r>
              <a:rPr lang="en-US" altLang="ko-KR" dirty="0"/>
              <a:t>HDD  	     :1.23GB if windows or 2.8GB if MacOS for Flutter </a:t>
            </a:r>
            <a:r>
              <a:rPr lang="en-US" altLang="ko-KR" dirty="0" err="1"/>
              <a:t>sdk</a:t>
            </a:r>
            <a:r>
              <a:rPr lang="en-US" altLang="ko-KR" dirty="0"/>
              <a:t>.</a:t>
            </a:r>
          </a:p>
          <a:p>
            <a:pPr>
              <a:lnSpc>
                <a:spcPct val="90000"/>
              </a:lnSpc>
            </a:pPr>
            <a:r>
              <a:rPr lang="en-US" altLang="ko-KR" dirty="0"/>
              <a:t>RAM	     :4GB(minimum). </a:t>
            </a:r>
          </a:p>
          <a:p>
            <a:pPr>
              <a:lnSpc>
                <a:spcPct val="90000"/>
              </a:lnSpc>
            </a:pPr>
            <a:r>
              <a:rPr lang="en-US" altLang="ko-KR" dirty="0"/>
              <a:t>Processor :Inter i3 3</a:t>
            </a:r>
            <a:r>
              <a:rPr lang="en-US" altLang="ko-KR" baseline="30000" dirty="0"/>
              <a:t>rd</a:t>
            </a:r>
            <a:r>
              <a:rPr lang="en-US" altLang="ko-KR" dirty="0"/>
              <a:t>gen or AMD equivalent .</a:t>
            </a:r>
          </a:p>
          <a:p>
            <a:pPr marL="841375">
              <a:lnSpc>
                <a:spcPct val="90000"/>
              </a:lnSpc>
              <a:spcBef>
                <a:spcPts val="675"/>
              </a:spcBef>
              <a:spcAft>
                <a:spcPts val="0"/>
              </a:spcAft>
              <a:tabLst>
                <a:tab pos="2672080" algn="l"/>
                <a:tab pos="3129280" algn="l"/>
              </a:tabLst>
            </a:pPr>
            <a:endParaRPr lang="en-IN" dirty="0">
              <a:effectLst/>
            </a:endParaRPr>
          </a:p>
          <a:p>
            <a:pPr marL="127000" indent="0">
              <a:lnSpc>
                <a:spcPct val="90000"/>
              </a:lnSpc>
              <a:spcAft>
                <a:spcPts val="1000"/>
              </a:spcAft>
              <a:buNone/>
            </a:pPr>
            <a:r>
              <a:rPr lang="en-US" b="1" kern="50" dirty="0"/>
              <a:t>SOFTWARE REQUIREMENTS </a:t>
            </a:r>
            <a:r>
              <a:rPr lang="en-US" b="1" kern="50" dirty="0">
                <a:effectLst/>
              </a:rPr>
              <a:t>:</a:t>
            </a:r>
          </a:p>
          <a:p>
            <a:pPr>
              <a:lnSpc>
                <a:spcPct val="90000"/>
              </a:lnSpc>
            </a:pPr>
            <a:r>
              <a:rPr lang="en-US" altLang="ko-KR" dirty="0"/>
              <a:t>OS               : MacOS-64bit and Windows 7 (64bit) or later.</a:t>
            </a:r>
          </a:p>
          <a:p>
            <a:pPr marL="127000" indent="0">
              <a:lnSpc>
                <a:spcPct val="90000"/>
              </a:lnSpc>
              <a:buNone/>
            </a:pPr>
            <a:r>
              <a:rPr lang="en-US" altLang="ko-KR" dirty="0"/>
              <a:t>     TOOLS          : Flutter </a:t>
            </a:r>
            <a:r>
              <a:rPr lang="en-US" altLang="ko-KR" dirty="0" err="1"/>
              <a:t>sdk</a:t>
            </a:r>
            <a:r>
              <a:rPr lang="en-US" altLang="ko-KR" dirty="0"/>
              <a:t>.</a:t>
            </a:r>
          </a:p>
          <a:p>
            <a:pPr marL="1714500" lvl="3" indent="-342900">
              <a:lnSpc>
                <a:spcPct val="90000"/>
              </a:lnSpc>
              <a:buClr>
                <a:schemeClr val="bg1"/>
              </a:buClr>
              <a:buFont typeface="Arial" panose="020B0604020202020204" pitchFamily="34" charset="0"/>
              <a:buChar char="•"/>
            </a:pPr>
            <a:r>
              <a:rPr lang="en-US" altLang="ko-KR" sz="1733" dirty="0"/>
              <a:t>   Android Studio/Visual Studio          Code or any other IDE    supporting dart.</a:t>
            </a:r>
          </a:p>
          <a:p>
            <a:pPr marL="1714500" lvl="3" indent="-342900">
              <a:lnSpc>
                <a:spcPct val="90000"/>
              </a:lnSpc>
              <a:buClr>
                <a:schemeClr val="bg1"/>
              </a:buClr>
              <a:buFont typeface="Arial" panose="020B0604020202020204" pitchFamily="34" charset="0"/>
              <a:buChar char="•"/>
            </a:pPr>
            <a:r>
              <a:rPr lang="en-US" altLang="ko-KR" sz="1733" dirty="0"/>
              <a:t>Git.</a:t>
            </a:r>
          </a:p>
          <a:p>
            <a:pPr marL="1714500" lvl="3" indent="-342900">
              <a:lnSpc>
                <a:spcPct val="90000"/>
              </a:lnSpc>
              <a:buClr>
                <a:schemeClr val="bg1"/>
              </a:buClr>
              <a:buFont typeface="Arial" panose="020B0604020202020204" pitchFamily="34" charset="0"/>
              <a:buChar char="•"/>
            </a:pPr>
            <a:r>
              <a:rPr lang="en-US" altLang="ko-KR" sz="1733" dirty="0"/>
              <a:t>Windows PowerShell 5.0(only for windows users).</a:t>
            </a:r>
            <a:endParaRPr lang="en-US" altLang="ko-KR" dirty="0"/>
          </a:p>
          <a:p>
            <a:pPr marL="127000" indent="0">
              <a:lnSpc>
                <a:spcPct val="90000"/>
              </a:lnSpc>
              <a:buNone/>
            </a:pPr>
            <a:endParaRPr lang="en-IN" dirty="0"/>
          </a:p>
        </p:txBody>
      </p:sp>
      <p:pic>
        <p:nvPicPr>
          <p:cNvPr id="4" name="Picture 3" descr="Icon&#10;&#10;Description automatically generated">
            <a:extLst>
              <a:ext uri="{FF2B5EF4-FFF2-40B4-BE49-F238E27FC236}">
                <a16:creationId xmlns:a16="http://schemas.microsoft.com/office/drawing/2014/main" xmlns="" id="{71E910D0-EBE0-4CF1-AA5A-377CBE2D7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95" y="1027522"/>
            <a:ext cx="1847850" cy="2401478"/>
          </a:xfrm>
          <a:prstGeom prst="rect">
            <a:avLst/>
          </a:prstGeom>
        </p:spPr>
      </p:pic>
      <p:pic>
        <p:nvPicPr>
          <p:cNvPr id="6" name="Picture 5" descr="Logo&#10;&#10;Description automatically generated with low confidence">
            <a:extLst>
              <a:ext uri="{FF2B5EF4-FFF2-40B4-BE49-F238E27FC236}">
                <a16:creationId xmlns:a16="http://schemas.microsoft.com/office/drawing/2014/main" xmlns="" id="{E4C4B318-0013-4FA9-91C1-7DDA8BABA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5" y="3234262"/>
            <a:ext cx="3613645" cy="1806823"/>
          </a:xfrm>
          <a:prstGeom prst="rect">
            <a:avLst/>
          </a:prstGeom>
        </p:spPr>
      </p:pic>
      <p:pic>
        <p:nvPicPr>
          <p:cNvPr id="11" name="Picture 10" descr="Icon&#10;&#10;Description automatically generated">
            <a:extLst>
              <a:ext uri="{FF2B5EF4-FFF2-40B4-BE49-F238E27FC236}">
                <a16:creationId xmlns:a16="http://schemas.microsoft.com/office/drawing/2014/main" xmlns="" id="{8EECD30F-2DF5-4A97-8F04-645B3741B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445" y="1433054"/>
            <a:ext cx="1590413" cy="1590413"/>
          </a:xfrm>
          <a:prstGeom prst="rect">
            <a:avLst/>
          </a:prstGeom>
        </p:spPr>
      </p:pic>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arn(inVertical)">
                                      <p:cBhvr>
                                        <p:cTn id="45" dur="500"/>
                                        <p:tgtEl>
                                          <p:spTgt spid="3">
                                            <p:txEl>
                                              <p:pRg st="9" end="9"/>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arn(inVertical)">
                                      <p:cBhvr>
                                        <p:cTn id="48" dur="500"/>
                                        <p:tgtEl>
                                          <p:spTgt spid="3">
                                            <p:txEl>
                                              <p:pRg st="10" end="10"/>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barn(inVertical)">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5D5FC46-EB88-40D9-8001-89A34F4626F7}"/>
              </a:ext>
            </a:extLst>
          </p:cNvPr>
          <p:cNvSpPr>
            <a:spLocks noGrp="1"/>
          </p:cNvSpPr>
          <p:nvPr>
            <p:ph type="title"/>
          </p:nvPr>
        </p:nvSpPr>
        <p:spPr/>
        <p:txBody>
          <a:bodyPr/>
          <a:lstStyle/>
          <a:p>
            <a:r>
              <a:rPr lang="en-US" dirty="0">
                <a:solidFill>
                  <a:schemeClr val="tx1"/>
                </a:solidFill>
              </a:rPr>
              <a:t>SYSTEM DESIGN</a:t>
            </a:r>
          </a:p>
        </p:txBody>
      </p:sp>
      <p:pic>
        <p:nvPicPr>
          <p:cNvPr id="7" name="Picture 6">
            <a:extLst>
              <a:ext uri="{FF2B5EF4-FFF2-40B4-BE49-F238E27FC236}">
                <a16:creationId xmlns:a16="http://schemas.microsoft.com/office/drawing/2014/main" xmlns="" id="{947EF1AE-E5FB-46DC-A28C-12D9D1E9FC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6246" y="2306320"/>
            <a:ext cx="8388760" cy="2844520"/>
          </a:xfrm>
          <a:prstGeom prst="rect">
            <a:avLst/>
          </a:prstGeom>
        </p:spPr>
      </p:pic>
    </p:spTree>
    <p:extLst>
      <p:ext uri="{BB962C8B-B14F-4D97-AF65-F5344CB8AC3E}">
        <p14:creationId xmlns:p14="http://schemas.microsoft.com/office/powerpoint/2010/main" val="35025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3C7D4-AD21-4401-BAC9-F3348FA2506B}"/>
              </a:ext>
            </a:extLst>
          </p:cNvPr>
          <p:cNvSpPr>
            <a:spLocks noGrp="1"/>
          </p:cNvSpPr>
          <p:nvPr>
            <p:ph type="title"/>
          </p:nvPr>
        </p:nvSpPr>
        <p:spPr/>
        <p:txBody>
          <a:bodyPr/>
          <a:lstStyle/>
          <a:p>
            <a:r>
              <a:rPr lang="en-US" dirty="0">
                <a:solidFill>
                  <a:schemeClr val="tx1"/>
                </a:solidFill>
              </a:rPr>
              <a:t>IMPLEMENTATION</a:t>
            </a:r>
          </a:p>
        </p:txBody>
      </p:sp>
      <p:sp>
        <p:nvSpPr>
          <p:cNvPr id="3" name="Text Placeholder 2">
            <a:extLst>
              <a:ext uri="{FF2B5EF4-FFF2-40B4-BE49-F238E27FC236}">
                <a16:creationId xmlns:a16="http://schemas.microsoft.com/office/drawing/2014/main" xmlns="" id="{B52DC260-DB4F-483F-B806-8C6B38BEC01C}"/>
              </a:ext>
            </a:extLst>
          </p:cNvPr>
          <p:cNvSpPr>
            <a:spLocks noGrp="1"/>
          </p:cNvSpPr>
          <p:nvPr>
            <p:ph type="body" idx="1"/>
          </p:nvPr>
        </p:nvSpPr>
        <p:spPr/>
        <p:txBody>
          <a:bodyPr/>
          <a:lstStyle/>
          <a:p>
            <a:pPr marL="169329"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implementation took roughly three months, and involved coding every single day to finally arrive at the final product. The implementation was about designing activities, which are similar to pages in web applications, creating and linking the graphical user interface with the functionalities. Every time we implemented a functionality, we tested it directly on the AVD emulator and my android phone so as to get a real life representation of what the application would look like on our clients’ mobile phones. We also managed to make the mobile application compatible with phones supporting different versions. Further, the mobile application has many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Smart search-filters</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Categorized view</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Curated Collections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Pantry Manager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Meal Planner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Shopping list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844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755445" y="2963084"/>
            <a:ext cx="3214975" cy="1754326"/>
          </a:xfrm>
          <a:prstGeom prst="rect">
            <a:avLst/>
          </a:prstGeom>
          <a:noFill/>
        </p:spPr>
        <p:txBody>
          <a:bodyPr wrap="square" rtlCol="0" anchor="ctr">
            <a:spAutoFit/>
          </a:bodyPr>
          <a:lstStyle/>
          <a:p>
            <a:r>
              <a:rPr lang="en-US" altLang="ko-KR" sz="5400" dirty="0">
                <a:solidFill>
                  <a:schemeClr val="tx1">
                    <a:lumMod val="85000"/>
                    <a:lumOff val="15000"/>
                  </a:schemeClr>
                </a:solidFill>
                <a:cs typeface="Arial" pitchFamily="34" charset="0"/>
              </a:rPr>
              <a:t>Our</a:t>
            </a:r>
          </a:p>
          <a:p>
            <a:r>
              <a:rPr lang="en-US" altLang="ko-KR" sz="5400" dirty="0">
                <a:solidFill>
                  <a:schemeClr val="tx1">
                    <a:lumMod val="85000"/>
                    <a:lumOff val="15000"/>
                  </a:schemeClr>
                </a:solidFill>
                <a:cs typeface="Arial" pitchFamily="34" charset="0"/>
              </a:rPr>
              <a:t>Features</a:t>
            </a:r>
            <a:endParaRPr lang="ko-KR" altLang="en-US" sz="5400" dirty="0">
              <a:solidFill>
                <a:schemeClr val="tx1">
                  <a:lumMod val="85000"/>
                  <a:lumOff val="15000"/>
                </a:schemeClr>
              </a:solidFill>
              <a:cs typeface="Arial" pitchFamily="34" charset="0"/>
            </a:endParaRPr>
          </a:p>
        </p:txBody>
      </p:sp>
      <p:grpSp>
        <p:nvGrpSpPr>
          <p:cNvPr id="14" name="Group 13"/>
          <p:cNvGrpSpPr/>
          <p:nvPr/>
        </p:nvGrpSpPr>
        <p:grpSpPr>
          <a:xfrm>
            <a:off x="716113" y="602610"/>
            <a:ext cx="3225644" cy="1928172"/>
            <a:chOff x="871228" y="650416"/>
            <a:chExt cx="3225644" cy="1928172"/>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a:ln>
              <a:noFill/>
            </a:ln>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a:ln>
              <a:noFill/>
            </a:ln>
          </p:spPr>
        </p:pic>
      </p:grpSp>
      <p:cxnSp>
        <p:nvCxnSpPr>
          <p:cNvPr id="17" name="Straight Connector 16"/>
          <p:cNvCxnSpPr/>
          <p:nvPr/>
        </p:nvCxnSpPr>
        <p:spPr>
          <a:xfrm flipV="1">
            <a:off x="409074" y="2743200"/>
            <a:ext cx="3671802" cy="1"/>
          </a:xfrm>
          <a:prstGeom prst="line">
            <a:avLst/>
          </a:prstGeom>
          <a:ln w="57150">
            <a:solidFill>
              <a:schemeClr val="tx1"/>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56812" y="2743201"/>
            <a:ext cx="24064" cy="39463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4370" y="589416"/>
            <a:ext cx="2293" cy="6130361"/>
          </a:xfrm>
          <a:prstGeom prst="line">
            <a:avLst/>
          </a:prstGeom>
          <a:ln w="57150">
            <a:solidFill>
              <a:schemeClr val="tx1"/>
            </a:solidFill>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68844" y="6689753"/>
            <a:ext cx="502920" cy="802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324348" y="401218"/>
            <a:ext cx="5756788" cy="790507"/>
            <a:chOff x="4710841" y="1482096"/>
            <a:chExt cx="5756788" cy="790507"/>
          </a:xfrm>
        </p:grpSpPr>
        <p:grpSp>
          <p:nvGrpSpPr>
            <p:cNvPr id="4" name="Group 3"/>
            <p:cNvGrpSpPr/>
            <p:nvPr/>
          </p:nvGrpSpPr>
          <p:grpSpPr>
            <a:xfrm>
              <a:off x="5959937" y="1482096"/>
              <a:ext cx="4507692" cy="615553"/>
              <a:chOff x="6485283" y="1411926"/>
              <a:chExt cx="4507692" cy="615553"/>
            </a:xfrm>
          </p:grpSpPr>
          <p:sp>
            <p:nvSpPr>
              <p:cNvPr id="8" name="TextBox 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Search by name,base-ingredients,diets,.</a:t>
                </a:r>
                <a:endParaRPr lang="en-US" altLang="ko-KR" sz="1200" dirty="0">
                  <a:solidFill>
                    <a:schemeClr val="tx1">
                      <a:lumMod val="85000"/>
                      <a:lumOff val="15000"/>
                    </a:schemeClr>
                  </a:solidFill>
                  <a:cs typeface="Arial" pitchFamily="34" charset="0"/>
                </a:endParaRPr>
              </a:p>
            </p:txBody>
          </p:sp>
          <p:sp>
            <p:nvSpPr>
              <p:cNvPr id="9" name="TextBox 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Smart search-fiter</a:t>
                </a:r>
                <a:endParaRPr lang="ko-KR" altLang="en-US" b="1" dirty="0">
                  <a:solidFill>
                    <a:schemeClr val="tx1">
                      <a:lumMod val="85000"/>
                      <a:lumOff val="15000"/>
                    </a:schemeClr>
                  </a:solidFill>
                  <a:cs typeface="Arial" pitchFamily="34" charset="0"/>
                </a:endParaRPr>
              </a:p>
            </p:txBody>
          </p:sp>
        </p:grpSp>
        <p:grpSp>
          <p:nvGrpSpPr>
            <p:cNvPr id="5" name="Group 4"/>
            <p:cNvGrpSpPr/>
            <p:nvPr/>
          </p:nvGrpSpPr>
          <p:grpSpPr>
            <a:xfrm>
              <a:off x="4710841" y="1491808"/>
              <a:ext cx="958096" cy="780795"/>
              <a:chOff x="5289352" y="1449052"/>
              <a:chExt cx="958096" cy="780795"/>
            </a:xfrm>
          </p:grpSpPr>
          <p:sp>
            <p:nvSpPr>
              <p:cNvPr id="6" name="Oval 5"/>
              <p:cNvSpPr/>
              <p:nvPr/>
            </p:nvSpPr>
            <p:spPr>
              <a:xfrm>
                <a:off x="5412981" y="1449052"/>
                <a:ext cx="780795" cy="780795"/>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7" name="TextBox 6"/>
              <p:cNvSpPr txBox="1"/>
              <p:nvPr/>
            </p:nvSpPr>
            <p:spPr>
              <a:xfrm>
                <a:off x="5289352" y="151301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1</a:t>
                </a:r>
                <a:endParaRPr lang="ko-KR" altLang="en-US" sz="3600" b="1" dirty="0">
                  <a:solidFill>
                    <a:schemeClr val="bg1"/>
                  </a:solidFill>
                  <a:cs typeface="Arial" pitchFamily="34" charset="0"/>
                </a:endParaRPr>
              </a:p>
            </p:txBody>
          </p:sp>
        </p:grpSp>
      </p:grpSp>
      <p:grpSp>
        <p:nvGrpSpPr>
          <p:cNvPr id="36" name="Group 35"/>
          <p:cNvGrpSpPr/>
          <p:nvPr/>
        </p:nvGrpSpPr>
        <p:grpSpPr>
          <a:xfrm>
            <a:off x="5359327" y="1523840"/>
            <a:ext cx="6546923" cy="826164"/>
            <a:chOff x="4745820" y="1482096"/>
            <a:chExt cx="6546923" cy="826164"/>
          </a:xfrm>
        </p:grpSpPr>
        <p:grpSp>
          <p:nvGrpSpPr>
            <p:cNvPr id="37" name="Group 36"/>
            <p:cNvGrpSpPr/>
            <p:nvPr/>
          </p:nvGrpSpPr>
          <p:grpSpPr>
            <a:xfrm>
              <a:off x="5959936" y="1482096"/>
              <a:ext cx="5332807" cy="615553"/>
              <a:chOff x="6485282" y="1411926"/>
              <a:chExt cx="5332807" cy="615553"/>
            </a:xfrm>
          </p:grpSpPr>
          <p:sp>
            <p:nvSpPr>
              <p:cNvPr id="41" name="TextBox 40"/>
              <p:cNvSpPr txBox="1"/>
              <p:nvPr/>
            </p:nvSpPr>
            <p:spPr>
              <a:xfrm>
                <a:off x="6485282" y="1750480"/>
                <a:ext cx="5332807"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Recipies are categorized into cusines,food types,diets,vegan,etc,.</a:t>
                </a:r>
                <a:endParaRPr lang="en-US" altLang="ko-KR" sz="1200" dirty="0">
                  <a:solidFill>
                    <a:schemeClr val="tx1">
                      <a:lumMod val="85000"/>
                      <a:lumOff val="15000"/>
                    </a:schemeClr>
                  </a:solidFill>
                  <a:cs typeface="Arial" pitchFamily="34" charset="0"/>
                </a:endParaRPr>
              </a:p>
            </p:txBody>
          </p:sp>
          <p:sp>
            <p:nvSpPr>
              <p:cNvPr id="42" name="TextBox 41"/>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Categorized</a:t>
                </a:r>
                <a:endParaRPr lang="ko-KR" altLang="en-US" b="1" dirty="0">
                  <a:solidFill>
                    <a:schemeClr val="tx1">
                      <a:lumMod val="85000"/>
                      <a:lumOff val="15000"/>
                    </a:schemeClr>
                  </a:solidFill>
                  <a:cs typeface="Arial" pitchFamily="34" charset="0"/>
                </a:endParaRPr>
              </a:p>
            </p:txBody>
          </p:sp>
        </p:grpSp>
        <p:grpSp>
          <p:nvGrpSpPr>
            <p:cNvPr id="38" name="Group 37"/>
            <p:cNvGrpSpPr/>
            <p:nvPr/>
          </p:nvGrpSpPr>
          <p:grpSpPr>
            <a:xfrm>
              <a:off x="4745820" y="1527465"/>
              <a:ext cx="958096" cy="780795"/>
              <a:chOff x="5324331" y="1484709"/>
              <a:chExt cx="958096" cy="780795"/>
            </a:xfrm>
          </p:grpSpPr>
          <p:sp>
            <p:nvSpPr>
              <p:cNvPr id="39" name="Oval 38"/>
              <p:cNvSpPr/>
              <p:nvPr/>
            </p:nvSpPr>
            <p:spPr>
              <a:xfrm>
                <a:off x="5410914" y="1484709"/>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2</a:t>
                </a:r>
                <a:endParaRPr lang="ko-KR" altLang="en-US" sz="3600" b="1" dirty="0">
                  <a:solidFill>
                    <a:schemeClr val="bg1"/>
                  </a:solidFill>
                  <a:cs typeface="Arial" pitchFamily="34" charset="0"/>
                </a:endParaRPr>
              </a:p>
            </p:txBody>
          </p:sp>
        </p:grpSp>
      </p:grpSp>
      <p:grpSp>
        <p:nvGrpSpPr>
          <p:cNvPr id="43" name="Group 42"/>
          <p:cNvGrpSpPr/>
          <p:nvPr/>
        </p:nvGrpSpPr>
        <p:grpSpPr>
          <a:xfrm>
            <a:off x="5359327" y="2561104"/>
            <a:ext cx="5712284" cy="790507"/>
            <a:chOff x="4755345" y="1482096"/>
            <a:chExt cx="5712284" cy="790507"/>
          </a:xfrm>
        </p:grpSpPr>
        <p:grpSp>
          <p:nvGrpSpPr>
            <p:cNvPr id="44" name="Group 43"/>
            <p:cNvGrpSpPr/>
            <p:nvPr/>
          </p:nvGrpSpPr>
          <p:grpSpPr>
            <a:xfrm>
              <a:off x="5959937" y="1482096"/>
              <a:ext cx="4507692" cy="615553"/>
              <a:chOff x="6485283" y="1411926"/>
              <a:chExt cx="4507692" cy="615553"/>
            </a:xfrm>
          </p:grpSpPr>
          <p:sp>
            <p:nvSpPr>
              <p:cNvPr id="48" name="TextBox 4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Curated recipie collections from famous chefs,web articles,etc.</a:t>
                </a:r>
              </a:p>
            </p:txBody>
          </p:sp>
          <p:sp>
            <p:nvSpPr>
              <p:cNvPr id="49" name="TextBox 4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Curated collections</a:t>
                </a:r>
                <a:endParaRPr lang="ko-KR" altLang="en-US" b="1" dirty="0">
                  <a:solidFill>
                    <a:schemeClr val="tx1">
                      <a:lumMod val="85000"/>
                      <a:lumOff val="15000"/>
                    </a:schemeClr>
                  </a:solidFill>
                  <a:cs typeface="Arial" pitchFamily="34" charset="0"/>
                </a:endParaRPr>
              </a:p>
            </p:txBody>
          </p:sp>
        </p:grpSp>
        <p:grpSp>
          <p:nvGrpSpPr>
            <p:cNvPr id="45" name="Group 44"/>
            <p:cNvGrpSpPr/>
            <p:nvPr/>
          </p:nvGrpSpPr>
          <p:grpSpPr>
            <a:xfrm>
              <a:off x="4755345" y="1491808"/>
              <a:ext cx="958096" cy="780795"/>
              <a:chOff x="5333856" y="1449052"/>
              <a:chExt cx="958096" cy="780795"/>
            </a:xfrm>
          </p:grpSpPr>
          <p:sp>
            <p:nvSpPr>
              <p:cNvPr id="46" name="Oval 45"/>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7" name="TextBox 46"/>
              <p:cNvSpPr txBox="1"/>
              <p:nvPr/>
            </p:nvSpPr>
            <p:spPr>
              <a:xfrm>
                <a:off x="5333856" y="146062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grpSp>
      </p:grpSp>
      <p:grpSp>
        <p:nvGrpSpPr>
          <p:cNvPr id="50" name="Group 49"/>
          <p:cNvGrpSpPr/>
          <p:nvPr/>
        </p:nvGrpSpPr>
        <p:grpSpPr>
          <a:xfrm>
            <a:off x="5359327" y="3727896"/>
            <a:ext cx="6727898" cy="800219"/>
            <a:chOff x="4755345" y="1482096"/>
            <a:chExt cx="6727898" cy="800219"/>
          </a:xfrm>
        </p:grpSpPr>
        <p:grpSp>
          <p:nvGrpSpPr>
            <p:cNvPr id="51" name="Group 50"/>
            <p:cNvGrpSpPr/>
            <p:nvPr/>
          </p:nvGrpSpPr>
          <p:grpSpPr>
            <a:xfrm>
              <a:off x="5959937" y="1482096"/>
              <a:ext cx="5523306" cy="800219"/>
              <a:chOff x="6485283" y="1411926"/>
              <a:chExt cx="5523306" cy="800219"/>
            </a:xfrm>
          </p:grpSpPr>
          <p:sp>
            <p:nvSpPr>
              <p:cNvPr id="55" name="TextBox 54"/>
              <p:cNvSpPr txBox="1"/>
              <p:nvPr/>
            </p:nvSpPr>
            <p:spPr>
              <a:xfrm>
                <a:off x="6485283" y="1750480"/>
                <a:ext cx="5523306"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Manage your pantry using our pantry manager </a:t>
                </a:r>
              </a:p>
              <a:p>
                <a:r>
                  <a:rPr lang="en-US" altLang="ko-KR" sz="1200" dirty="0">
                    <a:solidFill>
                      <a:schemeClr val="tx1">
                        <a:lumMod val="85000"/>
                        <a:lumOff val="15000"/>
                      </a:schemeClr>
                    </a:solidFill>
                    <a:cs typeface="Arial" pitchFamily="34" charset="0"/>
                  </a:rPr>
                  <a:t>Plan your meals for familly dinner,parties, and other social gatherings</a:t>
                </a:r>
                <a:r>
                  <a:rPr lang="en-US" altLang="ko-KR" sz="1200" dirty="0">
                    <a:solidFill>
                      <a:schemeClr val="tx1">
                        <a:lumMod val="85000"/>
                        <a:lumOff val="15000"/>
                      </a:schemeClr>
                    </a:solidFill>
                    <a:ea typeface="FZShuTi" pitchFamily="2" charset="-122"/>
                    <a:cs typeface="Arial" pitchFamily="34" charset="0"/>
                  </a:rPr>
                  <a:t>.</a:t>
                </a:r>
                <a:endParaRPr lang="en-US" altLang="ko-KR" sz="1200" dirty="0">
                  <a:solidFill>
                    <a:schemeClr val="tx1">
                      <a:lumMod val="85000"/>
                      <a:lumOff val="15000"/>
                    </a:schemeClr>
                  </a:solidFill>
                  <a:cs typeface="Arial" pitchFamily="34" charset="0"/>
                </a:endParaRPr>
              </a:p>
            </p:txBody>
          </p:sp>
          <p:sp>
            <p:nvSpPr>
              <p:cNvPr id="56" name="TextBox 55"/>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Pantry Manger</a:t>
                </a:r>
                <a:r>
                  <a:rPr lang="ko-KR" altLang="en-US" b="1" dirty="0">
                    <a:solidFill>
                      <a:schemeClr val="tx1">
                        <a:lumMod val="85000"/>
                        <a:lumOff val="15000"/>
                      </a:schemeClr>
                    </a:solidFill>
                    <a:cs typeface="Arial" pitchFamily="34" charset="0"/>
                  </a:rPr>
                  <a:t> </a:t>
                </a:r>
                <a:r>
                  <a:rPr lang="en-US" altLang="ko-KR" b="1" dirty="0">
                    <a:solidFill>
                      <a:schemeClr val="tx1">
                        <a:lumMod val="85000"/>
                        <a:lumOff val="15000"/>
                      </a:schemeClr>
                    </a:solidFill>
                    <a:cs typeface="Arial" pitchFamily="34" charset="0"/>
                  </a:rPr>
                  <a:t>&amp; Meal Planner</a:t>
                </a:r>
                <a:endParaRPr lang="ko-KR" altLang="en-US" b="1" dirty="0">
                  <a:solidFill>
                    <a:schemeClr val="tx1">
                      <a:lumMod val="85000"/>
                      <a:lumOff val="15000"/>
                    </a:schemeClr>
                  </a:solidFill>
                  <a:cs typeface="Arial" pitchFamily="34" charset="0"/>
                </a:endParaRPr>
              </a:p>
            </p:txBody>
          </p:sp>
        </p:grpSp>
        <p:grpSp>
          <p:nvGrpSpPr>
            <p:cNvPr id="52" name="Group 51"/>
            <p:cNvGrpSpPr/>
            <p:nvPr/>
          </p:nvGrpSpPr>
          <p:grpSpPr>
            <a:xfrm>
              <a:off x="4755345" y="1491808"/>
              <a:ext cx="958096" cy="780795"/>
              <a:chOff x="5333856" y="1449052"/>
              <a:chExt cx="958096" cy="780795"/>
            </a:xfrm>
          </p:grpSpPr>
          <p:sp>
            <p:nvSpPr>
              <p:cNvPr id="53" name="Oval 52"/>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4" name="TextBox 53"/>
              <p:cNvSpPr txBox="1"/>
              <p:nvPr/>
            </p:nvSpPr>
            <p:spPr>
              <a:xfrm>
                <a:off x="5333856"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4</a:t>
                </a:r>
                <a:endParaRPr lang="ko-KR" altLang="en-US" sz="3600" b="1" dirty="0">
                  <a:solidFill>
                    <a:schemeClr val="bg1"/>
                  </a:solidFill>
                  <a:cs typeface="Arial" pitchFamily="34" charset="0"/>
                </a:endParaRPr>
              </a:p>
            </p:txBody>
          </p:sp>
        </p:grpSp>
      </p:grpSp>
      <p:grpSp>
        <p:nvGrpSpPr>
          <p:cNvPr id="57" name="Group 56"/>
          <p:cNvGrpSpPr/>
          <p:nvPr/>
        </p:nvGrpSpPr>
        <p:grpSpPr>
          <a:xfrm>
            <a:off x="5359327" y="4812898"/>
            <a:ext cx="5721809" cy="800219"/>
            <a:chOff x="4745820" y="1482096"/>
            <a:chExt cx="5721809" cy="800219"/>
          </a:xfrm>
        </p:grpSpPr>
        <p:grpSp>
          <p:nvGrpSpPr>
            <p:cNvPr id="58" name="Group 57"/>
            <p:cNvGrpSpPr/>
            <p:nvPr/>
          </p:nvGrpSpPr>
          <p:grpSpPr>
            <a:xfrm>
              <a:off x="5959937" y="1482096"/>
              <a:ext cx="4507692" cy="800219"/>
              <a:chOff x="6485283" y="1411926"/>
              <a:chExt cx="4507692" cy="800219"/>
            </a:xfrm>
          </p:grpSpPr>
          <p:sp>
            <p:nvSpPr>
              <p:cNvPr id="62" name="TextBox 61"/>
              <p:cNvSpPr txBox="1"/>
              <p:nvPr/>
            </p:nvSpPr>
            <p:spPr>
              <a:xfrm>
                <a:off x="6485283" y="1750480"/>
                <a:ext cx="4507692"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Add recipes to your shopping list and browse required ingredients with a quick glance.</a:t>
                </a:r>
              </a:p>
            </p:txBody>
          </p:sp>
          <p:sp>
            <p:nvSpPr>
              <p:cNvPr id="63" name="TextBox 62"/>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Shopping list</a:t>
                </a:r>
                <a:endParaRPr lang="ko-KR" altLang="en-US" b="1" dirty="0">
                  <a:solidFill>
                    <a:schemeClr val="tx1">
                      <a:lumMod val="85000"/>
                      <a:lumOff val="15000"/>
                    </a:schemeClr>
                  </a:solidFill>
                  <a:cs typeface="Arial" pitchFamily="34" charset="0"/>
                </a:endParaRPr>
              </a:p>
            </p:txBody>
          </p:sp>
        </p:grpSp>
        <p:grpSp>
          <p:nvGrpSpPr>
            <p:cNvPr id="59" name="Group 58"/>
            <p:cNvGrpSpPr/>
            <p:nvPr/>
          </p:nvGrpSpPr>
          <p:grpSpPr>
            <a:xfrm>
              <a:off x="4745820" y="1491808"/>
              <a:ext cx="958096" cy="780795"/>
              <a:chOff x="5324331" y="1449052"/>
              <a:chExt cx="958096" cy="780795"/>
            </a:xfrm>
          </p:grpSpPr>
          <p:sp>
            <p:nvSpPr>
              <p:cNvPr id="60" name="Oval 59"/>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1" name="TextBox 60"/>
              <p:cNvSpPr txBox="1"/>
              <p:nvPr/>
            </p:nvSpPr>
            <p:spPr>
              <a:xfrm>
                <a:off x="5324331"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5</a:t>
                </a:r>
                <a:endParaRPr lang="ko-KR" altLang="en-US" sz="3600" b="1" dirty="0">
                  <a:solidFill>
                    <a:schemeClr val="bg1"/>
                  </a:solidFill>
                  <a:cs typeface="Arial" pitchFamily="34" charset="0"/>
                </a:endParaRPr>
              </a:p>
            </p:txBody>
          </p:sp>
        </p:grpSp>
      </p:grpSp>
      <p:grpSp>
        <p:nvGrpSpPr>
          <p:cNvPr id="64" name="Group 63"/>
          <p:cNvGrpSpPr/>
          <p:nvPr/>
        </p:nvGrpSpPr>
        <p:grpSpPr>
          <a:xfrm>
            <a:off x="5359327" y="5855678"/>
            <a:ext cx="6613598" cy="800219"/>
            <a:chOff x="4745820" y="1482096"/>
            <a:chExt cx="6613598" cy="800219"/>
          </a:xfrm>
        </p:grpSpPr>
        <p:grpSp>
          <p:nvGrpSpPr>
            <p:cNvPr id="65" name="Group 64"/>
            <p:cNvGrpSpPr/>
            <p:nvPr/>
          </p:nvGrpSpPr>
          <p:grpSpPr>
            <a:xfrm>
              <a:off x="5959936" y="1482096"/>
              <a:ext cx="5399482" cy="800219"/>
              <a:chOff x="6485282" y="1411926"/>
              <a:chExt cx="5399482" cy="800219"/>
            </a:xfrm>
          </p:grpSpPr>
          <p:sp>
            <p:nvSpPr>
              <p:cNvPr id="69" name="TextBox 68"/>
              <p:cNvSpPr txBox="1"/>
              <p:nvPr/>
            </p:nvSpPr>
            <p:spPr>
              <a:xfrm>
                <a:off x="6485282" y="1750480"/>
                <a:ext cx="5399482"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Offline wiki on knife skills,cooking techniques,and various other culinary skills including dictionary to better understand common culinay terms</a:t>
                </a:r>
              </a:p>
            </p:txBody>
          </p:sp>
          <p:sp>
            <p:nvSpPr>
              <p:cNvPr id="70" name="TextBox 69"/>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Skill guide</a:t>
                </a:r>
                <a:endParaRPr lang="ko-KR" altLang="en-US" b="1" dirty="0">
                  <a:solidFill>
                    <a:schemeClr val="tx1">
                      <a:lumMod val="85000"/>
                      <a:lumOff val="15000"/>
                    </a:schemeClr>
                  </a:solidFill>
                  <a:cs typeface="Arial" pitchFamily="34" charset="0"/>
                </a:endParaRPr>
              </a:p>
            </p:txBody>
          </p:sp>
        </p:grpSp>
        <p:grpSp>
          <p:nvGrpSpPr>
            <p:cNvPr id="66" name="Group 65"/>
            <p:cNvGrpSpPr/>
            <p:nvPr/>
          </p:nvGrpSpPr>
          <p:grpSpPr>
            <a:xfrm>
              <a:off x="4745820" y="1491808"/>
              <a:ext cx="958096" cy="780795"/>
              <a:chOff x="5324331" y="1449052"/>
              <a:chExt cx="958096" cy="780795"/>
            </a:xfrm>
          </p:grpSpPr>
          <p:sp>
            <p:nvSpPr>
              <p:cNvPr id="67" name="Oval 66"/>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8" name="TextBox 67"/>
              <p:cNvSpPr txBox="1"/>
              <p:nvPr/>
            </p:nvSpPr>
            <p:spPr>
              <a:xfrm>
                <a:off x="5324331" y="1485506"/>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6</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1135421548"/>
      </p:ext>
    </p:extLst>
  </p:cSld>
  <p:clrMapOvr>
    <a:masterClrMapping/>
  </p:clrMapOvr>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Theme1">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B2E4DE6D-AE93-4F0C-A624-94A680627C92}" vid="{2D1438C7-528E-41C6-959C-1305A6CF3ED0}"/>
    </a:ext>
  </a:extLst>
</a:theme>
</file>

<file path=ppt/theme/theme5.xml><?xml version="1.0" encoding="utf-8"?>
<a:theme xmlns:a="http://schemas.openxmlformats.org/drawingml/2006/main" name="2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Section Break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Theme3">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27E70"/>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3" id="{141D6F77-F703-49D9-8BE7-605B6589646D}" vid="{8F1471CE-59F3-4871-9890-669B87E0ECD4}"/>
    </a:ext>
  </a:extLst>
</a:theme>
</file>

<file path=ppt/theme/theme8.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750</TotalTime>
  <Words>693</Words>
  <Application>Microsoft Office PowerPoint</Application>
  <PresentationFormat>Custom</PresentationFormat>
  <Paragraphs>77</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Contents Slide Master</vt:lpstr>
      <vt:lpstr>Cover and End Slide Master</vt:lpstr>
      <vt:lpstr>1_Contents Slide Master</vt:lpstr>
      <vt:lpstr>Theme1</vt:lpstr>
      <vt:lpstr>2_Contents Slide Master</vt:lpstr>
      <vt:lpstr>Section Break Slide Master</vt:lpstr>
      <vt:lpstr>Theme3</vt:lpstr>
      <vt:lpstr>Slidesgo Final Pages</vt:lpstr>
      <vt:lpstr>ABSTRACT</vt:lpstr>
      <vt:lpstr>EXISTING SYATEM</vt:lpstr>
      <vt:lpstr>DISADVANTAGES OF EXISTING SYSTEM</vt:lpstr>
      <vt:lpstr>PROPOSED SYSTEM</vt:lpstr>
      <vt:lpstr>ADVANTAGES OF PROPOSED SYSTEM</vt:lpstr>
      <vt:lpstr>PowerPoint Presentation</vt:lpstr>
      <vt:lpstr>SYSTEM DESIGN</vt:lpstr>
      <vt:lpstr>IMPLEMENTATION</vt:lpstr>
      <vt:lpstr>PowerPoint Presentation</vt:lpstr>
      <vt:lpstr>SYSTEM TESTING</vt:lpstr>
      <vt:lpstr>RESULTS</vt:lpstr>
      <vt:lpstr>FUTUTRE SCOPE</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Windows User</cp:lastModifiedBy>
  <cp:revision>71</cp:revision>
  <dcterms:created xsi:type="dcterms:W3CDTF">2021-05-08T17:00:47Z</dcterms:created>
  <dcterms:modified xsi:type="dcterms:W3CDTF">2022-10-09T12:05:58Z</dcterms:modified>
</cp:coreProperties>
</file>