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5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3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0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3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5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89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5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212ECB-42C8-427F-86CE-84A8B3216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cs-CZ" sz="6000" i="0" dirty="0">
                <a:latin typeface="+mn-lt"/>
                <a:cs typeface="Arial" panose="020B0604020202020204" pitchFamily="34" charset="0"/>
              </a:rPr>
              <a:t>Skialpová trasovací aplikace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68FC22-F6C5-4BCD-86A1-F282475D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cs-CZ" dirty="0">
                <a:cs typeface="Arial" panose="020B0604020202020204" pitchFamily="34" charset="0"/>
              </a:rPr>
              <a:t>Matyáš Marek, 3.A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351F91-AEAA-4B64-AF1B-B029ED1EF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9" r="35097" b="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160E68-F85B-47C9-AE24-505F934F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000" i="0" dirty="0">
                <a:latin typeface="+mn-lt"/>
                <a:cs typeface="Arial" panose="020B0604020202020204" pitchFamily="34" charset="0"/>
              </a:rPr>
              <a:t>Skialpová trasovací aplikace</a:t>
            </a:r>
            <a:endParaRPr lang="cs-CZ" dirty="0">
              <a:latin typeface="+mn-l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2602F-A176-41BD-A75A-97ACB7FD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GPS</a:t>
            </a:r>
          </a:p>
          <a:p>
            <a:r>
              <a:rPr lang="cs-CZ" dirty="0"/>
              <a:t>Android</a:t>
            </a:r>
          </a:p>
          <a:p>
            <a:r>
              <a:rPr lang="cs-CZ" dirty="0"/>
              <a:t>Záznam a ukládání</a:t>
            </a:r>
          </a:p>
          <a:p>
            <a:r>
              <a:rPr lang="cs-CZ" dirty="0"/>
              <a:t>Data</a:t>
            </a:r>
          </a:p>
          <a:p>
            <a:r>
              <a:rPr lang="cs-CZ" dirty="0"/>
              <a:t>Export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974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E723B3-EAAB-4D22-B95D-31EE6A5C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0" dirty="0">
                <a:latin typeface="+mn-lt"/>
              </a:rPr>
              <a:t>Studium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6C9D22-5E64-4BF0-9400-1DA3492C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GPS</a:t>
            </a:r>
          </a:p>
          <a:p>
            <a:r>
              <a:rPr lang="cs-CZ" dirty="0"/>
              <a:t>Android</a:t>
            </a:r>
          </a:p>
          <a:p>
            <a:r>
              <a:rPr lang="cs-CZ" dirty="0"/>
              <a:t>Podobné aplikace</a:t>
            </a:r>
          </a:p>
        </p:txBody>
      </p:sp>
    </p:spTree>
    <p:extLst>
      <p:ext uri="{BB962C8B-B14F-4D97-AF65-F5344CB8AC3E}">
        <p14:creationId xmlns:p14="http://schemas.microsoft.com/office/powerpoint/2010/main" val="842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4588DE-E8A8-4053-B9AA-525BAC77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i="0" dirty="0">
                <a:latin typeface="+mn-lt"/>
              </a:rPr>
              <a:t>Harmonogram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898C43-8957-42BB-B9EB-481E3C03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Září-Říjen – studium a základ</a:t>
            </a:r>
          </a:p>
          <a:p>
            <a:r>
              <a:rPr lang="cs-CZ" dirty="0"/>
              <a:t>Listopad-Prosinec – funkční základ, data, další funkce</a:t>
            </a:r>
          </a:p>
          <a:p>
            <a:r>
              <a:rPr lang="cs-CZ" dirty="0"/>
              <a:t>Leden-Únor – dokončování, debug a dokumentace</a:t>
            </a:r>
          </a:p>
          <a:p>
            <a:r>
              <a:rPr lang="cs-CZ" dirty="0"/>
              <a:t>Březen – dokončování dokumentace</a:t>
            </a:r>
          </a:p>
        </p:txBody>
      </p:sp>
    </p:spTree>
    <p:extLst>
      <p:ext uri="{BB962C8B-B14F-4D97-AF65-F5344CB8AC3E}">
        <p14:creationId xmlns:p14="http://schemas.microsoft.com/office/powerpoint/2010/main" val="174191448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2F0"/>
      </a:lt2>
      <a:accent1>
        <a:srgbClr val="2971E7"/>
      </a:accent1>
      <a:accent2>
        <a:srgbClr val="3B34DA"/>
      </a:accent2>
      <a:accent3>
        <a:srgbClr val="8029E7"/>
      </a:accent3>
      <a:accent4>
        <a:srgbClr val="BD17D5"/>
      </a:accent4>
      <a:accent5>
        <a:srgbClr val="E729B0"/>
      </a:accent5>
      <a:accent6>
        <a:srgbClr val="D5174F"/>
      </a:accent6>
      <a:hlink>
        <a:srgbClr val="AF833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</Words>
  <Application>Microsoft Office PowerPoint</Application>
  <PresentationFormat>Širokoúhlá obrazovka</PresentationFormat>
  <Paragraphs>17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Sitka Banner</vt:lpstr>
      <vt:lpstr>HeadlinesVTI</vt:lpstr>
      <vt:lpstr>Skialpová trasovací aplikace</vt:lpstr>
      <vt:lpstr>Skialpová trasovací aplikace</vt:lpstr>
      <vt:lpstr>Studium</vt:lpstr>
      <vt:lpstr>Harmonogram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Skialpová trasovací aplikace</dc:title>
  <dc:creator>Matyáš Marek</dc:creator>
  <cp:lastModifiedBy>Matyáš Marek</cp:lastModifiedBy>
  <cp:revision>3</cp:revision>
  <dcterms:created xsi:type="dcterms:W3CDTF">2021-06-26T10:43:28Z</dcterms:created>
  <dcterms:modified xsi:type="dcterms:W3CDTF">2021-06-26T11:14:59Z</dcterms:modified>
</cp:coreProperties>
</file>