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6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0CAD8-4E3E-4D70-B0A3-BEDBA4346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30C0AFA-335F-40E6-95A2-B3EEB43E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9F143E-1285-4869-8492-DAB6DAAF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483A60-D745-44F9-8904-98186E15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E6F59A-40C6-4124-B7AB-3AB5B83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5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58606-3C19-4C25-8F8F-57DEAD99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83F0FAB-1083-43EF-9A69-CAB2B5FF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22261B-6A36-4282-97C7-F489FBE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8FD35A-F50D-4395-B013-EDC622D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D716C3-5A36-4BE4-9A4C-B317F43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34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8A956B1-9F43-45A1-A659-F75720D5E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67F3CD-30C2-4DFD-B0DC-70EFDC9C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3F0BB5-BD8E-4277-8DAE-1A67C0F7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ADF64A-8D88-4BA4-B38F-93D6D40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A8C1C4-4384-4959-AFBE-E45BD685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094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C30936-56D3-4875-B377-226DA0E3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1D93F-02C0-4100-BFEB-F9B1D5F9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16E9A9C-31C0-4C66-86F5-99E9234B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DA51B6-2B03-43EB-8279-3318896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84D6E3-831B-4BC3-80B1-9AA5919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91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48AEC-B98C-47A9-98F1-E6747998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08AB76-CA63-4E81-B843-EB468B59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8E1483-BE91-4F2C-B2A7-CBC6D938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E45463-A4D9-48D9-AAB0-DA268BCF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D33DB5-0FBE-4BCC-A2A3-0137ADC4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80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698FA4-5908-420D-8D3A-8289307E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044D8B-97F9-49E5-A5E3-4D6117C08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CA41D90-6BDB-4C33-B1B7-2A7024EC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46920E-66D9-43E2-9613-84CA72AD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245854-2976-4CF9-BB14-0D663FE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FF9E1-1A2E-4EF3-9112-AF179938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99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E2FDD-4FD6-4D84-A57D-B49DB6A6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97BA41-A5AD-4ECF-AB3B-25A4C880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CC8157-665C-4A27-99B1-F568B5261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7BAEE1-28D8-4554-8C69-D2DC94B10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404CFE4-0250-4602-8D00-5E207240C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CF6EF6B-D53D-42AA-84D0-1944B960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0D51936-9FEC-4031-B0B1-8E7AFC62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DB36145-D875-479B-912B-BC4395F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73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CC91F-F929-4370-9330-77CCAC2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EA38C9C-C818-4F7E-8545-AAF32B0E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613CC3B-CAE9-487A-BD9A-9DD2C052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EA29141-9D3A-45A2-B9FE-B0A0F2CA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684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22A1866-B502-4AC5-AD70-3961EC24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188B8C-D541-47F7-8989-D76E11F4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DB54AB0-BEC8-496F-9E7A-34744C8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786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14AB15-E17A-482D-80E7-8A88591B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EE78A8-E173-4E88-82ED-3A4C4C9D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9EE5FE-1E5E-47EE-A6F4-EEC52C6B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E121E9-DF66-4A7B-875C-CCAD88B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28E099-52A8-4815-8247-3400FF9E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194DDDD-680C-4EF8-BA2B-995435C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10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52BF1D-DC3B-45BD-8FDC-B4457078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E775F5A-0567-4333-A51E-A004A8B2D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34E6797-12C7-425E-9752-4CE44F90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55B0F13-1423-40EC-95AE-AEA60A90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A4694A4-C161-48DE-AC2A-D5E69817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EE876F-C02D-479A-ABE5-BE2E0C65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2E6A9DB-ACE8-4D5C-AB48-18BDFF4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B7BC39-3118-4EE6-B002-E097014E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53355C-B66C-4DC4-8FDA-E5F5FC2CE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0309-0ACD-46C5-9331-0350AA5DD206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FF90E1-3F38-4953-B9AD-FC6A16479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3C11BA5-60DC-4C24-B210-EBB8B618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BF12-958C-4468-A61D-DC347B5068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00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le" TargetMode="External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Sqlite-square-icon.svg" TargetMode="External"/><Relationship Id="rId4" Type="http://schemas.openxmlformats.org/officeDocument/2006/relationships/hyperlink" Target="https://developers.google.com/ma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9692D8-07AB-4AB6-9E88-C815BEB01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cs-CZ" sz="6600">
                <a:solidFill>
                  <a:srgbClr val="FFFFFF"/>
                </a:solidFill>
              </a:rPr>
              <a:t>TrackApp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730D60-FC40-4D1D-A23C-24DC7CC3D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cs-CZ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Matyáš Marek</a:t>
            </a:r>
          </a:p>
          <a:p>
            <a:r>
              <a:rPr lang="cs-CZ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Vedoucí: Mgr. J. Mottl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0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7BACE2-62F4-401D-A153-D9724AC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2F5EA4-EFD9-470F-837E-2A358DB0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s-CZ" sz="2400" dirty="0"/>
              <a:t>Trasovací aplikace</a:t>
            </a:r>
          </a:p>
          <a:p>
            <a:endParaRPr lang="cs-CZ" sz="2400" dirty="0"/>
          </a:p>
          <a:p>
            <a:r>
              <a:rPr lang="cs-CZ" sz="2400" dirty="0"/>
              <a:t>Ukládání a editace tras</a:t>
            </a:r>
          </a:p>
          <a:p>
            <a:endParaRPr lang="cs-CZ" sz="2400" dirty="0"/>
          </a:p>
          <a:p>
            <a:r>
              <a:rPr lang="cs-CZ" sz="2400" dirty="0"/>
              <a:t>Export trasy</a:t>
            </a:r>
          </a:p>
        </p:txBody>
      </p:sp>
    </p:spTree>
    <p:extLst>
      <p:ext uri="{BB962C8B-B14F-4D97-AF65-F5344CB8AC3E}">
        <p14:creationId xmlns:p14="http://schemas.microsoft.com/office/powerpoint/2010/main" val="204432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7E3E06-F0D1-45CF-BF51-D72C65CC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Technologie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5DF492A-34CA-4995-BA7F-F9986110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479083"/>
            <a:ext cx="2060018" cy="376811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62F671B-2CA7-4F16-917E-B313288F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540" y="2378076"/>
            <a:ext cx="6413540" cy="224034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4F4740E-23BD-4E05-8CB9-BF2389796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29"/>
          <a:stretch/>
        </p:blipFill>
        <p:spPr>
          <a:xfrm>
            <a:off x="9030686" y="2378076"/>
            <a:ext cx="2643469" cy="254225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D429005-BB23-4C20-9CAB-6BC0B46CC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13" y="4719429"/>
            <a:ext cx="1846990" cy="1846990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78231F6A-8A33-4963-99ED-13FA75F61231}"/>
              </a:ext>
            </a:extLst>
          </p:cNvPr>
          <p:cNvSpPr txBox="1"/>
          <p:nvPr/>
        </p:nvSpPr>
        <p:spPr>
          <a:xfrm>
            <a:off x="4326730" y="4686512"/>
            <a:ext cx="4189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600" b="1" dirty="0"/>
              <a:t>&lt;XML/&gt;</a:t>
            </a:r>
          </a:p>
        </p:txBody>
      </p:sp>
    </p:spTree>
    <p:extLst>
      <p:ext uri="{BB962C8B-B14F-4D97-AF65-F5344CB8AC3E}">
        <p14:creationId xmlns:p14="http://schemas.microsoft.com/office/powerpoint/2010/main" val="107707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FBB7A7-970B-4C04-8033-9438FF86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Ukázka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4CA830-F93E-46F5-B6C3-7D329FD8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60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2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3974E0B-1E33-40C1-B9AE-6BFE915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54A6F-9F94-4025-8921-4BF47BCC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Java (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programming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language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) - Wikipedia.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https://en.wikipedia.org/wiki/Java_(</a:t>
            </a:r>
            <a:r>
              <a:rPr lang="cs-CZ" sz="1600" b="0" i="0" u="none" strike="noStrike" dirty="0" err="1">
                <a:solidFill>
                  <a:srgbClr val="000000"/>
                </a:solidFill>
                <a:effectLst/>
                <a:latin typeface="Roboto Slab"/>
                <a:hlinkClick r:id="rId2"/>
              </a:rPr>
              <a:t>programming_language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2"/>
              </a:rPr>
              <a:t>)</a:t>
            </a:r>
            <a:endParaRPr lang="cs-CZ" sz="16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Gradle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- Wikipedia.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3"/>
              </a:rPr>
              <a:t>https://en.wikipedia.org/wiki/Gradle</a:t>
            </a:r>
            <a:endParaRPr lang="cs-CZ" sz="1600" dirty="0">
              <a:solidFill>
                <a:srgbClr val="000000"/>
              </a:solidFill>
              <a:latin typeface="Roboto Slab"/>
            </a:endParaRPr>
          </a:p>
          <a:p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Google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Maps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Platform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 |  Google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Developers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. </a:t>
            </a:r>
            <a:r>
              <a:rPr lang="cs-CZ" sz="1600" b="0" i="1" dirty="0">
                <a:solidFill>
                  <a:srgbClr val="000000"/>
                </a:solidFill>
                <a:effectLst/>
                <a:latin typeface="Roboto Slab"/>
              </a:rPr>
              <a:t>Google </a:t>
            </a:r>
            <a:r>
              <a:rPr lang="cs-CZ" sz="1600" b="0" i="1" dirty="0" err="1">
                <a:solidFill>
                  <a:srgbClr val="000000"/>
                </a:solidFill>
                <a:effectLst/>
                <a:latin typeface="Roboto Slab"/>
              </a:rPr>
              <a:t>Developers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 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4"/>
              </a:rPr>
              <a:t>https://developers.google.com/maps</a:t>
            </a:r>
            <a:endParaRPr lang="cs-CZ" sz="1600" b="0" i="0" u="none" strike="noStrike" dirty="0">
              <a:solidFill>
                <a:srgbClr val="000000"/>
              </a:solidFill>
              <a:effectLst/>
              <a:latin typeface="Roboto Slab"/>
            </a:endParaRPr>
          </a:p>
          <a:p>
            <a:pPr algn="l"/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File:Sqlite-square-icon.svg -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Wikimedia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 </a:t>
            </a:r>
            <a:r>
              <a:rPr lang="cs-CZ" sz="1600" b="0" i="0" dirty="0" err="1">
                <a:solidFill>
                  <a:srgbClr val="000000"/>
                </a:solidFill>
                <a:effectLst/>
                <a:latin typeface="Roboto Slab"/>
              </a:rPr>
              <a:t>Commons</a:t>
            </a:r>
            <a:r>
              <a:rPr lang="cs-CZ" sz="1600" b="0" i="0" dirty="0">
                <a:solidFill>
                  <a:srgbClr val="000000"/>
                </a:solidFill>
                <a:effectLst/>
                <a:latin typeface="Roboto Slab"/>
              </a:rPr>
              <a:t>. [online]. Dostupné z: </a:t>
            </a:r>
            <a:r>
              <a:rPr lang="cs-CZ" sz="1600" b="0" i="0" u="none" strike="noStrike" dirty="0">
                <a:solidFill>
                  <a:srgbClr val="000000"/>
                </a:solidFill>
                <a:effectLst/>
                <a:latin typeface="Roboto Slab"/>
                <a:hlinkClick r:id="rId5"/>
              </a:rPr>
              <a:t>https://commons.wikimedia.org/wiki/File:Sqlite-square-icon.svg</a:t>
            </a:r>
            <a:endParaRPr lang="cs-CZ" sz="1600" b="0" i="0" dirty="0">
              <a:solidFill>
                <a:srgbClr val="00000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3330978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130</Words>
  <Application>Microsoft Office PowerPoint</Application>
  <PresentationFormat>Širokoúhlá obrazovka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</vt:lpstr>
      <vt:lpstr>Motiv Office</vt:lpstr>
      <vt:lpstr>TrackApp</vt:lpstr>
      <vt:lpstr>Cíle</vt:lpstr>
      <vt:lpstr>Technologie</vt:lpstr>
      <vt:lpstr>Ukázka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TrackApp</dc:title>
  <dc:creator>Matyáš Marek</dc:creator>
  <cp:lastModifiedBy>Matyáš Marek</cp:lastModifiedBy>
  <cp:revision>1</cp:revision>
  <dcterms:created xsi:type="dcterms:W3CDTF">2022-01-17T19:07:02Z</dcterms:created>
  <dcterms:modified xsi:type="dcterms:W3CDTF">2022-01-17T20:24:30Z</dcterms:modified>
</cp:coreProperties>
</file>