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1"/>
    <p:sldMasterId id="2147483698" r:id="rId2"/>
  </p:sldMasterIdLst>
  <p:notesMasterIdLst>
    <p:notesMasterId r:id="rId14"/>
  </p:notesMasterIdLst>
  <p:handoutMasterIdLst>
    <p:handoutMasterId r:id="rId15"/>
  </p:handoutMasterIdLst>
  <p:sldIdLst>
    <p:sldId id="331" r:id="rId3"/>
    <p:sldId id="332" r:id="rId4"/>
    <p:sldId id="335" r:id="rId5"/>
    <p:sldId id="333" r:id="rId6"/>
    <p:sldId id="326" r:id="rId7"/>
    <p:sldId id="330" r:id="rId8"/>
    <p:sldId id="336" r:id="rId9"/>
    <p:sldId id="337" r:id="rId10"/>
    <p:sldId id="338" r:id="rId11"/>
    <p:sldId id="340" r:id="rId12"/>
    <p:sldId id="341" r:id="rId13"/>
  </p:sldIdLst>
  <p:sldSz cx="9144000" cy="5715000" type="screen16x10"/>
  <p:notesSz cx="7099300" cy="10234613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44C"/>
    <a:srgbClr val="00519E"/>
    <a:srgbClr val="004191"/>
    <a:srgbClr val="00BEFF"/>
    <a:srgbClr val="373F49"/>
    <a:srgbClr val="323232"/>
    <a:srgbClr val="005B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1013" autoAdjust="0"/>
  </p:normalViewPr>
  <p:slideViewPr>
    <p:cSldViewPr snapToGrid="0">
      <p:cViewPr varScale="1">
        <p:scale>
          <a:sx n="107" d="100"/>
          <a:sy n="107" d="100"/>
        </p:scale>
        <p:origin x="169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7" d="100"/>
          <a:sy n="77" d="100"/>
        </p:scale>
        <p:origin x="285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84791" y="272060"/>
            <a:ext cx="6111642" cy="51350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300"/>
            </a:lvl1pPr>
          </a:lstStyle>
          <a:p>
            <a:r>
              <a:rPr lang="en-US" b="1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76444" y="9824749"/>
            <a:ext cx="670800" cy="16117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300"/>
            </a:lvl1pPr>
          </a:lstStyle>
          <a:p>
            <a:pPr algn="l"/>
            <a:fld id="{76057467-9425-45BC-83A3-5F69302200BD}" type="datetime1">
              <a:rPr lang="de-DE" sz="900" smtClean="0"/>
              <a:t>17.10.2018</a:t>
            </a:fld>
            <a:endParaRPr lang="en-US" sz="9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84791" y="9824751"/>
            <a:ext cx="4658333" cy="16117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300"/>
            </a:lvl1pPr>
          </a:lstStyle>
          <a:p>
            <a:r>
              <a:rPr lang="en-US" sz="900"/>
              <a:t>Universität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490813" y="9824751"/>
            <a:ext cx="372667" cy="16117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300"/>
            </a:lvl1pPr>
          </a:lstStyle>
          <a:p>
            <a:pPr algn="l"/>
            <a:fld id="{EE9A79A6-2547-4C8F-B0ED-316280A1A122}" type="slidenum">
              <a:rPr lang="en-US" sz="900"/>
              <a:pPr algn="l"/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561533372"/>
      </p:ext>
    </p:extLst>
  </p:cSld>
  <p:clrMap bg1="lt1" tx1="dk1" bg2="lt2" tx2="dk2" accent1="accent1" accent2="accent2" accent3="accent3" accent4="accent4" accent5="accent5" accent6="accent6" hlink="hlink" folHlink="folHlink"/>
  <p:hf/>
  <p:extLst mod="1">
    <p:ext uri="{56416CCD-93CA-4268-BC5B-53C4BB910035}">
      <p15:sldGuideLst xmlns:p15="http://schemas.microsoft.com/office/powerpoint/2012/main">
        <p15:guide id="1" orient="horz" pos="3224" userDrawn="1">
          <p15:clr>
            <a:srgbClr val="F26B43"/>
          </p15:clr>
        </p15:guide>
        <p15:guide id="2" pos="305" userDrawn="1">
          <p15:clr>
            <a:srgbClr val="F26B43"/>
          </p15:clr>
        </p15:guide>
        <p15:guide id="3" pos="4155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84467" y="273998"/>
            <a:ext cx="6111733" cy="51350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300" b="1"/>
            </a:lvl1pPr>
          </a:lstStyle>
          <a:p>
            <a:r>
              <a:rPr lang="en-US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75713" y="9823617"/>
            <a:ext cx="670800" cy="16117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/>
            </a:lvl1pPr>
          </a:lstStyle>
          <a:p>
            <a:fld id="{C30E314F-DD20-47E0-A228-A0794D7BF234}" type="datetime1">
              <a:rPr lang="de-DE" smtClean="0"/>
              <a:t>17.10.2018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7813" y="1128713"/>
            <a:ext cx="5524500" cy="34544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84791" y="4925407"/>
            <a:ext cx="6111642" cy="4029879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84467" y="9823617"/>
            <a:ext cx="4658333" cy="16117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/>
            </a:lvl1pPr>
          </a:lstStyle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491853" y="9823617"/>
            <a:ext cx="372667" cy="16117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/>
            </a:lvl1pPr>
          </a:lstStyle>
          <a:p>
            <a:fld id="{05DD1DF0-DD4E-4B0C-B0FD-D16D9D2A97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857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80975" indent="-180975" algn="l" defTabSz="713232" rtl="0" eaLnBrk="1" latinLnBrk="0" hangingPunct="1">
      <a:lnSpc>
        <a:spcPct val="120000"/>
      </a:lnSpc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8775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8163" indent="-179388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19138" indent="-180975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96938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>
        <p15:guide id="1" orient="horz" pos="3224" userDrawn="1">
          <p15:clr>
            <a:srgbClr val="F26B43"/>
          </p15:clr>
        </p15:guide>
        <p15:guide id="2" pos="305" userDrawn="1">
          <p15:clr>
            <a:srgbClr val="F26B43"/>
          </p15:clr>
        </p15:guide>
        <p15:guide id="3" pos="4155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7813" y="1130300"/>
            <a:ext cx="5524500" cy="3454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25812DB-80C8-4067-AAF0-1FEC43974E1C}" type="datetime1">
              <a:rPr lang="de-DE" smtClean="0"/>
              <a:t>17.10.2018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45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7813" y="1130300"/>
            <a:ext cx="5524500" cy="3454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8AB9E2F-21AC-4C58-BFA3-47C5B934BFA4}" type="datetime1">
              <a:rPr lang="de-DE" smtClean="0"/>
              <a:t>17.10.2018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68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7813" y="1130300"/>
            <a:ext cx="5524500" cy="3454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0A530C3-B901-4BD4-906B-A0CC917FCB2C}" type="datetime1">
              <a:rPr lang="de-DE" smtClean="0"/>
              <a:t>17.10.2018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17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7813" y="1130300"/>
            <a:ext cx="5524500" cy="3454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BDFB215-51B8-4BA7-9627-5F4307611596}" type="datetime1">
              <a:rPr lang="de-DE" smtClean="0"/>
              <a:t>17.10.2018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10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7813" y="1130300"/>
            <a:ext cx="5524500" cy="3454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AD34E9B-9CA3-4E21-AD81-0AA45B97D595}" type="datetime1">
              <a:rPr lang="de-DE" smtClean="0"/>
              <a:t>17.10.2018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49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7813" y="1130300"/>
            <a:ext cx="5524500" cy="3454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56BBA05-0DE3-46B9-82A9-B756052859F6}" type="datetime1">
              <a:rPr lang="de-DE" smtClean="0"/>
              <a:t>17.10.2018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84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407600"/>
            <a:ext cx="9144000" cy="43092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4578969" y="1004400"/>
            <a:ext cx="4320000" cy="4320000"/>
          </a:xfrm>
          <a:prstGeom prst="ellipse">
            <a:avLst/>
          </a:prstGeom>
          <a:solidFill>
            <a:schemeClr val="tx1"/>
          </a:solidFill>
        </p:spPr>
        <p:txBody>
          <a:bodyPr wrap="square" lIns="0" tIns="0" rIns="0" bIns="1260000" anchor="b" anchorCtr="0">
            <a:noAutofit/>
          </a:bodyPr>
          <a:lstStyle>
            <a:lvl1pPr marL="0" indent="0" algn="l">
              <a:lnSpc>
                <a:spcPct val="90000"/>
              </a:lnSpc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durch Klicken </a:t>
            </a:r>
            <a:br>
              <a:rPr lang="de-DE" dirty="0"/>
            </a:br>
            <a:r>
              <a:rPr lang="de-DE" dirty="0"/>
              <a:t>hinzufügen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10138" y="3621600"/>
            <a:ext cx="3240688" cy="4284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7516247" y="4200003"/>
            <a:ext cx="1044000" cy="10440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800" y="344528"/>
            <a:ext cx="2056867" cy="43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232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mit blauem Verlau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k object 16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6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10400" y="21240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912292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Abteilung oder Institutsname</a:t>
            </a:r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4400" y="254160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</p:spTree>
    <p:extLst>
      <p:ext uri="{BB962C8B-B14F-4D97-AF65-F5344CB8AC3E}">
        <p14:creationId xmlns:p14="http://schemas.microsoft.com/office/powerpoint/2010/main" val="4116120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407600"/>
            <a:ext cx="9144000" cy="43092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4578969" y="1004400"/>
            <a:ext cx="4320000" cy="4320000"/>
          </a:xfrm>
          <a:prstGeom prst="ellipse">
            <a:avLst/>
          </a:prstGeom>
          <a:solidFill>
            <a:schemeClr val="tx1"/>
          </a:solidFill>
        </p:spPr>
        <p:txBody>
          <a:bodyPr wrap="square" lIns="0" tIns="0" rIns="0" bIns="1260000" anchor="b" anchorCtr="0">
            <a:noAutofit/>
          </a:bodyPr>
          <a:lstStyle>
            <a:lvl1pPr marL="0" indent="0" algn="l">
              <a:lnSpc>
                <a:spcPct val="90000"/>
              </a:lnSpc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durch Klicken </a:t>
            </a:r>
            <a:br>
              <a:rPr lang="de-DE" dirty="0"/>
            </a:br>
            <a:r>
              <a:rPr lang="de-DE" dirty="0"/>
              <a:t>hinzufügen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10138" y="3621600"/>
            <a:ext cx="3240688" cy="4284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7516247" y="4200003"/>
            <a:ext cx="1044000" cy="10440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763" t="1" b="-1"/>
          <a:stretch/>
        </p:blipFill>
        <p:spPr>
          <a:xfrm>
            <a:off x="914400" y="656409"/>
            <a:ext cx="1628471" cy="16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135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2993073" y="254658"/>
            <a:ext cx="6150927" cy="795580"/>
            <a:chOff x="2993073" y="255630"/>
            <a:chExt cx="6150927" cy="795580"/>
          </a:xfrm>
        </p:grpSpPr>
        <p:pic>
          <p:nvPicPr>
            <p:cNvPr id="11" name="Grafik 10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4638675" y="439585"/>
              <a:ext cx="4505325" cy="552548"/>
            </a:xfrm>
            <a:prstGeom prst="rect">
              <a:avLst/>
            </a:prstGeom>
          </p:spPr>
        </p:pic>
        <p:sp>
          <p:nvSpPr>
            <p:cNvPr id="12" name="Ellipse 11"/>
            <p:cNvSpPr/>
            <p:nvPr/>
          </p:nvSpPr>
          <p:spPr>
            <a:xfrm>
              <a:off x="7955688" y="331210"/>
              <a:ext cx="720000" cy="720000"/>
            </a:xfrm>
            <a:prstGeom prst="ellipse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 smtClean="0"/>
            </a:p>
          </p:txBody>
        </p:sp>
        <p:pic>
          <p:nvPicPr>
            <p:cNvPr id="13" name="Grafik 12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94008" y="379933"/>
              <a:ext cx="572900" cy="554892"/>
            </a:xfrm>
            <a:prstGeom prst="rect">
              <a:avLst/>
            </a:prstGeom>
          </p:spPr>
        </p:pic>
        <p:sp>
          <p:nvSpPr>
            <p:cNvPr id="14" name="Rechteck 13"/>
            <p:cNvSpPr/>
            <p:nvPr/>
          </p:nvSpPr>
          <p:spPr>
            <a:xfrm>
              <a:off x="2993073" y="255630"/>
              <a:ext cx="6150927" cy="784772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 smtClean="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7C08-32CF-42A2-9572-305C8EE974D2}" type="datetime1">
              <a:rPr lang="de-DE" smtClean="0"/>
              <a:t>17.10.2018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Universität Stuttgart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5176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k object 16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8" name="bk object 17"/>
          <p:cNvSpPr/>
          <p:nvPr userDrawn="1"/>
        </p:nvSpPr>
        <p:spPr>
          <a:xfrm>
            <a:off x="1279949" y="0"/>
            <a:ext cx="6544309" cy="3926204"/>
          </a:xfrm>
          <a:custGeom>
            <a:avLst/>
            <a:gdLst/>
            <a:ahLst/>
            <a:cxnLst/>
            <a:rect l="l" t="t" r="r" b="b"/>
            <a:pathLst>
              <a:path w="6544309" h="3926204">
                <a:moveTo>
                  <a:pt x="68016" y="0"/>
                </a:moveTo>
                <a:lnTo>
                  <a:pt x="42823" y="123182"/>
                </a:lnTo>
                <a:lnTo>
                  <a:pt x="10846" y="385553"/>
                </a:lnTo>
                <a:lnTo>
                  <a:pt x="0" y="653897"/>
                </a:lnTo>
                <a:lnTo>
                  <a:pt x="10846" y="922242"/>
                </a:lnTo>
                <a:lnTo>
                  <a:pt x="42823" y="1184612"/>
                </a:lnTo>
                <a:lnTo>
                  <a:pt x="95089" y="1440166"/>
                </a:lnTo>
                <a:lnTo>
                  <a:pt x="166802" y="1688062"/>
                </a:lnTo>
                <a:lnTo>
                  <a:pt x="257120" y="1927457"/>
                </a:lnTo>
                <a:lnTo>
                  <a:pt x="365200" y="2157510"/>
                </a:lnTo>
                <a:lnTo>
                  <a:pt x="490201" y="2377378"/>
                </a:lnTo>
                <a:lnTo>
                  <a:pt x="631281" y="2586220"/>
                </a:lnTo>
                <a:lnTo>
                  <a:pt x="787597" y="2783193"/>
                </a:lnTo>
                <a:lnTo>
                  <a:pt x="958308" y="2967456"/>
                </a:lnTo>
                <a:lnTo>
                  <a:pt x="1142571" y="3138167"/>
                </a:lnTo>
                <a:lnTo>
                  <a:pt x="1339545" y="3294482"/>
                </a:lnTo>
                <a:lnTo>
                  <a:pt x="1548387" y="3435561"/>
                </a:lnTo>
                <a:lnTo>
                  <a:pt x="1768256" y="3560562"/>
                </a:lnTo>
                <a:lnTo>
                  <a:pt x="1998308" y="3668642"/>
                </a:lnTo>
                <a:lnTo>
                  <a:pt x="2237703" y="3758959"/>
                </a:lnTo>
                <a:lnTo>
                  <a:pt x="2485598" y="3830671"/>
                </a:lnTo>
                <a:lnTo>
                  <a:pt x="2741151" y="3882937"/>
                </a:lnTo>
                <a:lnTo>
                  <a:pt x="3003520" y="3914914"/>
                </a:lnTo>
                <a:lnTo>
                  <a:pt x="3271862" y="3925760"/>
                </a:lnTo>
                <a:lnTo>
                  <a:pt x="3540207" y="3914914"/>
                </a:lnTo>
                <a:lnTo>
                  <a:pt x="3802577" y="3882937"/>
                </a:lnTo>
                <a:lnTo>
                  <a:pt x="4058131" y="3830671"/>
                </a:lnTo>
                <a:lnTo>
                  <a:pt x="4306027" y="3758959"/>
                </a:lnTo>
                <a:lnTo>
                  <a:pt x="4545422" y="3668642"/>
                </a:lnTo>
                <a:lnTo>
                  <a:pt x="4775475" y="3560562"/>
                </a:lnTo>
                <a:lnTo>
                  <a:pt x="4995343" y="3435561"/>
                </a:lnTo>
                <a:lnTo>
                  <a:pt x="5204185" y="3294482"/>
                </a:lnTo>
                <a:lnTo>
                  <a:pt x="5401159" y="3138167"/>
                </a:lnTo>
                <a:lnTo>
                  <a:pt x="5585421" y="2967456"/>
                </a:lnTo>
                <a:lnTo>
                  <a:pt x="5756132" y="2783193"/>
                </a:lnTo>
                <a:lnTo>
                  <a:pt x="5912448" y="2586220"/>
                </a:lnTo>
                <a:lnTo>
                  <a:pt x="6053527" y="2377378"/>
                </a:lnTo>
                <a:lnTo>
                  <a:pt x="6178527" y="2157510"/>
                </a:lnTo>
                <a:lnTo>
                  <a:pt x="6286607" y="1927457"/>
                </a:lnTo>
                <a:lnTo>
                  <a:pt x="6376924" y="1688062"/>
                </a:lnTo>
                <a:lnTo>
                  <a:pt x="6448637" y="1440166"/>
                </a:lnTo>
                <a:lnTo>
                  <a:pt x="6500902" y="1184612"/>
                </a:lnTo>
                <a:lnTo>
                  <a:pt x="6532879" y="922242"/>
                </a:lnTo>
                <a:lnTo>
                  <a:pt x="6543725" y="653897"/>
                </a:lnTo>
                <a:lnTo>
                  <a:pt x="6532879" y="385553"/>
                </a:lnTo>
                <a:lnTo>
                  <a:pt x="6500902" y="123182"/>
                </a:lnTo>
                <a:lnTo>
                  <a:pt x="6475709" y="0"/>
                </a:lnTo>
                <a:lnTo>
                  <a:pt x="68016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800" y="900000"/>
            <a:ext cx="4118110" cy="13608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0" y="629826"/>
            <a:ext cx="4118110" cy="22159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</p:spTree>
    <p:extLst>
      <p:ext uri="{BB962C8B-B14F-4D97-AF65-F5344CB8AC3E}">
        <p14:creationId xmlns:p14="http://schemas.microsoft.com/office/powerpoint/2010/main" val="2754518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799" y="2250000"/>
            <a:ext cx="5526581" cy="900000"/>
          </a:xfrm>
        </p:spPr>
        <p:txBody>
          <a:bodyPr anchor="t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0" y="1944000"/>
            <a:ext cx="3026729" cy="22159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</p:spTree>
    <p:extLst>
      <p:ext uri="{BB962C8B-B14F-4D97-AF65-F5344CB8AC3E}">
        <p14:creationId xmlns:p14="http://schemas.microsoft.com/office/powerpoint/2010/main" val="1088530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5572-E8A5-4D15-8D24-3940E55A4004}" type="datetime1">
              <a:rPr lang="de-DE" smtClean="0"/>
              <a:t>17.10.2018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Universität Stuttgart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5" name="object 2"/>
          <p:cNvSpPr/>
          <p:nvPr userDrawn="1"/>
        </p:nvSpPr>
        <p:spPr>
          <a:xfrm>
            <a:off x="410148" y="-91410"/>
            <a:ext cx="7198359" cy="4796155"/>
          </a:xfrm>
          <a:custGeom>
            <a:avLst/>
            <a:gdLst/>
            <a:ahLst/>
            <a:cxnLst/>
            <a:rect l="l" t="t" r="r" b="b"/>
            <a:pathLst>
              <a:path w="7198359" h="4796155">
                <a:moveTo>
                  <a:pt x="6992384" y="0"/>
                </a:moveTo>
                <a:lnTo>
                  <a:pt x="205721" y="0"/>
                </a:lnTo>
                <a:lnTo>
                  <a:pt x="183482" y="58947"/>
                </a:lnTo>
                <a:lnTo>
                  <a:pt x="104598" y="331632"/>
                </a:lnTo>
                <a:lnTo>
                  <a:pt x="47105" y="612741"/>
                </a:lnTo>
                <a:lnTo>
                  <a:pt x="11930" y="901348"/>
                </a:lnTo>
                <a:lnTo>
                  <a:pt x="0" y="1196526"/>
                </a:lnTo>
                <a:lnTo>
                  <a:pt x="11930" y="1491704"/>
                </a:lnTo>
                <a:lnTo>
                  <a:pt x="47105" y="1780311"/>
                </a:lnTo>
                <a:lnTo>
                  <a:pt x="104598" y="2061420"/>
                </a:lnTo>
                <a:lnTo>
                  <a:pt x="183482" y="2334105"/>
                </a:lnTo>
                <a:lnTo>
                  <a:pt x="282831" y="2597440"/>
                </a:lnTo>
                <a:lnTo>
                  <a:pt x="401719" y="2850498"/>
                </a:lnTo>
                <a:lnTo>
                  <a:pt x="539220" y="3092354"/>
                </a:lnTo>
                <a:lnTo>
                  <a:pt x="694408" y="3322080"/>
                </a:lnTo>
                <a:lnTo>
                  <a:pt x="866356" y="3538751"/>
                </a:lnTo>
                <a:lnTo>
                  <a:pt x="1054138" y="3741441"/>
                </a:lnTo>
                <a:lnTo>
                  <a:pt x="1256827" y="3929223"/>
                </a:lnTo>
                <a:lnTo>
                  <a:pt x="1473498" y="4101171"/>
                </a:lnTo>
                <a:lnTo>
                  <a:pt x="1703225" y="4256358"/>
                </a:lnTo>
                <a:lnTo>
                  <a:pt x="1945080" y="4393859"/>
                </a:lnTo>
                <a:lnTo>
                  <a:pt x="2198139" y="4512748"/>
                </a:lnTo>
                <a:lnTo>
                  <a:pt x="2461473" y="4612097"/>
                </a:lnTo>
                <a:lnTo>
                  <a:pt x="2734158" y="4690981"/>
                </a:lnTo>
                <a:lnTo>
                  <a:pt x="3015267" y="4748474"/>
                </a:lnTo>
                <a:lnTo>
                  <a:pt x="3303874" y="4783648"/>
                </a:lnTo>
                <a:lnTo>
                  <a:pt x="3599053" y="4795579"/>
                </a:lnTo>
                <a:lnTo>
                  <a:pt x="3894231" y="4783648"/>
                </a:lnTo>
                <a:lnTo>
                  <a:pt x="4182838" y="4748474"/>
                </a:lnTo>
                <a:lnTo>
                  <a:pt x="4463947" y="4690981"/>
                </a:lnTo>
                <a:lnTo>
                  <a:pt x="4736632" y="4612097"/>
                </a:lnTo>
                <a:lnTo>
                  <a:pt x="4999966" y="4512748"/>
                </a:lnTo>
                <a:lnTo>
                  <a:pt x="5253025" y="4393859"/>
                </a:lnTo>
                <a:lnTo>
                  <a:pt x="5494880" y="4256358"/>
                </a:lnTo>
                <a:lnTo>
                  <a:pt x="5724607" y="4101171"/>
                </a:lnTo>
                <a:lnTo>
                  <a:pt x="5941278" y="3929223"/>
                </a:lnTo>
                <a:lnTo>
                  <a:pt x="6143967" y="3741441"/>
                </a:lnTo>
                <a:lnTo>
                  <a:pt x="6331749" y="3538751"/>
                </a:lnTo>
                <a:lnTo>
                  <a:pt x="6503697" y="3322080"/>
                </a:lnTo>
                <a:lnTo>
                  <a:pt x="6658885" y="3092354"/>
                </a:lnTo>
                <a:lnTo>
                  <a:pt x="6796386" y="2850498"/>
                </a:lnTo>
                <a:lnTo>
                  <a:pt x="6915274" y="2597440"/>
                </a:lnTo>
                <a:lnTo>
                  <a:pt x="7014623" y="2334105"/>
                </a:lnTo>
                <a:lnTo>
                  <a:pt x="7093507" y="2061420"/>
                </a:lnTo>
                <a:lnTo>
                  <a:pt x="7151000" y="1780311"/>
                </a:lnTo>
                <a:lnTo>
                  <a:pt x="7186175" y="1491704"/>
                </a:lnTo>
                <a:lnTo>
                  <a:pt x="7198106" y="1196526"/>
                </a:lnTo>
                <a:lnTo>
                  <a:pt x="7186175" y="901348"/>
                </a:lnTo>
                <a:lnTo>
                  <a:pt x="7151000" y="612741"/>
                </a:lnTo>
                <a:lnTo>
                  <a:pt x="7093507" y="331632"/>
                </a:lnTo>
                <a:lnTo>
                  <a:pt x="7014623" y="58947"/>
                </a:lnTo>
                <a:lnTo>
                  <a:pt x="6992384" y="0"/>
                </a:lnTo>
                <a:close/>
              </a:path>
            </a:pathLst>
          </a:custGeom>
          <a:solidFill>
            <a:srgbClr val="323232"/>
          </a:solidFill>
        </p:spPr>
        <p:txBody>
          <a:bodyPr wrap="square" lIns="0" tIns="0" rIns="0" bIns="0" rtlCol="0"/>
          <a:lstStyle/>
          <a:p>
            <a:pPr>
              <a:lnSpc>
                <a:spcPct val="120000"/>
              </a:lnSpc>
            </a:pPr>
            <a:endParaRPr lang="de-DE" dirty="0"/>
          </a:p>
        </p:txBody>
      </p:sp>
      <p:sp>
        <p:nvSpPr>
          <p:cNvPr id="6" name="object 3"/>
          <p:cNvSpPr/>
          <p:nvPr userDrawn="1"/>
        </p:nvSpPr>
        <p:spPr>
          <a:xfrm>
            <a:off x="5559362" y="3040401"/>
            <a:ext cx="2049145" cy="2049145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7" name="object 8"/>
          <p:cNvSpPr txBox="1"/>
          <p:nvPr userDrawn="1"/>
        </p:nvSpPr>
        <p:spPr>
          <a:xfrm>
            <a:off x="5907214" y="1625721"/>
            <a:ext cx="1295400" cy="30649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95"/>
              </a:lnSpc>
            </a:pPr>
            <a:r>
              <a:rPr lang="de-DE" sz="20000" b="1" dirty="0">
                <a:solidFill>
                  <a:srgbClr val="BFBFBF"/>
                </a:solidFill>
                <a:latin typeface="Arial"/>
                <a:cs typeface="Arial"/>
              </a:rPr>
              <a:t>„</a:t>
            </a:r>
            <a:endParaRPr lang="de-DE" sz="20000" dirty="0">
              <a:latin typeface="Arial"/>
              <a:cs typeface="Arial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695600" y="936000"/>
            <a:ext cx="4834626" cy="1852276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</a:defRPr>
            </a:lvl1pPr>
            <a:lvl2pPr>
              <a:defRPr sz="3400" b="1">
                <a:solidFill>
                  <a:schemeClr val="bg1"/>
                </a:solidFill>
              </a:defRPr>
            </a:lvl2pPr>
            <a:lvl3pPr>
              <a:defRPr sz="3400" b="1">
                <a:solidFill>
                  <a:schemeClr val="bg1"/>
                </a:solidFill>
              </a:defRPr>
            </a:lvl3pPr>
            <a:lvl4pPr>
              <a:defRPr sz="3400" b="1">
                <a:solidFill>
                  <a:schemeClr val="bg1"/>
                </a:solidFill>
              </a:defRPr>
            </a:lvl4pPr>
            <a:lvl5pPr>
              <a:defRPr sz="3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695600" y="3024000"/>
            <a:ext cx="3805721" cy="463994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925000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597025"/>
            <a:ext cx="3960000" cy="34925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5688" y="1597025"/>
            <a:ext cx="3960000" cy="3492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57DA-EB29-43CF-8DBF-519154AACD51}" type="datetime1">
              <a:rPr lang="de-DE" smtClean="0"/>
              <a:t>17.10.2018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Universität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91311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1597026"/>
            <a:ext cx="3960000" cy="239148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" y="1909916"/>
            <a:ext cx="3960000" cy="317960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4136-05C7-43BF-8DDB-A2E323E3F51C}" type="datetime1">
              <a:rPr lang="de-DE" smtClean="0"/>
              <a:t>17.10.2018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Universität Stuttgart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4715688" y="1597026"/>
            <a:ext cx="3960000" cy="239148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4715688" y="1909916"/>
            <a:ext cx="3960000" cy="317960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2191564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597025"/>
            <a:ext cx="4176860" cy="34925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159D-0F04-4901-B1EE-23171D2559FC}" type="datetime1">
              <a:rPr lang="de-DE" smtClean="0"/>
              <a:t>17.10.2018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Universität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597025"/>
            <a:ext cx="3780000" cy="34925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703062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6FA2-B420-4E9D-8F41-AC1034ACB572}" type="datetime1">
              <a:rPr lang="de-DE" smtClean="0"/>
              <a:t>17.10.2018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Universität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82226" y="1115373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1818000" y="1245972"/>
            <a:ext cx="593640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82226" y="2573224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1818000" y="2703823"/>
            <a:ext cx="593640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482226" y="3996000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1818000" y="4126599"/>
            <a:ext cx="593640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2679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2993073" y="254658"/>
            <a:ext cx="6150927" cy="795580"/>
            <a:chOff x="2993073" y="255630"/>
            <a:chExt cx="6150927" cy="795580"/>
          </a:xfrm>
        </p:grpSpPr>
        <p:pic>
          <p:nvPicPr>
            <p:cNvPr id="11" name="Grafik 10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4638675" y="439585"/>
              <a:ext cx="4505325" cy="552548"/>
            </a:xfrm>
            <a:prstGeom prst="rect">
              <a:avLst/>
            </a:prstGeom>
          </p:spPr>
        </p:pic>
        <p:sp>
          <p:nvSpPr>
            <p:cNvPr id="12" name="Ellipse 11"/>
            <p:cNvSpPr/>
            <p:nvPr/>
          </p:nvSpPr>
          <p:spPr>
            <a:xfrm>
              <a:off x="7955688" y="331210"/>
              <a:ext cx="720000" cy="720000"/>
            </a:xfrm>
            <a:prstGeom prst="ellipse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 smtClean="0"/>
            </a:p>
          </p:txBody>
        </p:sp>
        <p:pic>
          <p:nvPicPr>
            <p:cNvPr id="13" name="Grafik 12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94008" y="379933"/>
              <a:ext cx="572900" cy="554892"/>
            </a:xfrm>
            <a:prstGeom prst="rect">
              <a:avLst/>
            </a:prstGeom>
          </p:spPr>
        </p:pic>
        <p:sp>
          <p:nvSpPr>
            <p:cNvPr id="14" name="Rechteck 13"/>
            <p:cNvSpPr/>
            <p:nvPr/>
          </p:nvSpPr>
          <p:spPr>
            <a:xfrm>
              <a:off x="2993073" y="255630"/>
              <a:ext cx="6150927" cy="784772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 smtClean="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89D64-E7E6-4011-8C22-A3349224502A}" type="datetime1">
              <a:rPr lang="de-DE" smtClean="0"/>
              <a:t>17.10.2018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Universität Stuttgart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1450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mit blauem Verlau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k object 16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6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10400" y="21240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912292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Abteilung oder Institutsname</a:t>
            </a:r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4400" y="254160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</p:spTree>
    <p:extLst>
      <p:ext uri="{BB962C8B-B14F-4D97-AF65-F5344CB8AC3E}">
        <p14:creationId xmlns:p14="http://schemas.microsoft.com/office/powerpoint/2010/main" val="124829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k object 16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8" name="bk object 17"/>
          <p:cNvSpPr/>
          <p:nvPr userDrawn="1"/>
        </p:nvSpPr>
        <p:spPr>
          <a:xfrm>
            <a:off x="1279949" y="0"/>
            <a:ext cx="6544309" cy="3926204"/>
          </a:xfrm>
          <a:custGeom>
            <a:avLst/>
            <a:gdLst/>
            <a:ahLst/>
            <a:cxnLst/>
            <a:rect l="l" t="t" r="r" b="b"/>
            <a:pathLst>
              <a:path w="6544309" h="3926204">
                <a:moveTo>
                  <a:pt x="68016" y="0"/>
                </a:moveTo>
                <a:lnTo>
                  <a:pt x="42823" y="123182"/>
                </a:lnTo>
                <a:lnTo>
                  <a:pt x="10846" y="385553"/>
                </a:lnTo>
                <a:lnTo>
                  <a:pt x="0" y="653897"/>
                </a:lnTo>
                <a:lnTo>
                  <a:pt x="10846" y="922242"/>
                </a:lnTo>
                <a:lnTo>
                  <a:pt x="42823" y="1184612"/>
                </a:lnTo>
                <a:lnTo>
                  <a:pt x="95089" y="1440166"/>
                </a:lnTo>
                <a:lnTo>
                  <a:pt x="166802" y="1688062"/>
                </a:lnTo>
                <a:lnTo>
                  <a:pt x="257120" y="1927457"/>
                </a:lnTo>
                <a:lnTo>
                  <a:pt x="365200" y="2157510"/>
                </a:lnTo>
                <a:lnTo>
                  <a:pt x="490201" y="2377378"/>
                </a:lnTo>
                <a:lnTo>
                  <a:pt x="631281" y="2586220"/>
                </a:lnTo>
                <a:lnTo>
                  <a:pt x="787597" y="2783193"/>
                </a:lnTo>
                <a:lnTo>
                  <a:pt x="958308" y="2967456"/>
                </a:lnTo>
                <a:lnTo>
                  <a:pt x="1142571" y="3138167"/>
                </a:lnTo>
                <a:lnTo>
                  <a:pt x="1339545" y="3294482"/>
                </a:lnTo>
                <a:lnTo>
                  <a:pt x="1548387" y="3435561"/>
                </a:lnTo>
                <a:lnTo>
                  <a:pt x="1768256" y="3560562"/>
                </a:lnTo>
                <a:lnTo>
                  <a:pt x="1998308" y="3668642"/>
                </a:lnTo>
                <a:lnTo>
                  <a:pt x="2237703" y="3758959"/>
                </a:lnTo>
                <a:lnTo>
                  <a:pt x="2485598" y="3830671"/>
                </a:lnTo>
                <a:lnTo>
                  <a:pt x="2741151" y="3882937"/>
                </a:lnTo>
                <a:lnTo>
                  <a:pt x="3003520" y="3914914"/>
                </a:lnTo>
                <a:lnTo>
                  <a:pt x="3271862" y="3925760"/>
                </a:lnTo>
                <a:lnTo>
                  <a:pt x="3540207" y="3914914"/>
                </a:lnTo>
                <a:lnTo>
                  <a:pt x="3802577" y="3882937"/>
                </a:lnTo>
                <a:lnTo>
                  <a:pt x="4058131" y="3830671"/>
                </a:lnTo>
                <a:lnTo>
                  <a:pt x="4306027" y="3758959"/>
                </a:lnTo>
                <a:lnTo>
                  <a:pt x="4545422" y="3668642"/>
                </a:lnTo>
                <a:lnTo>
                  <a:pt x="4775475" y="3560562"/>
                </a:lnTo>
                <a:lnTo>
                  <a:pt x="4995343" y="3435561"/>
                </a:lnTo>
                <a:lnTo>
                  <a:pt x="5204185" y="3294482"/>
                </a:lnTo>
                <a:lnTo>
                  <a:pt x="5401159" y="3138167"/>
                </a:lnTo>
                <a:lnTo>
                  <a:pt x="5585421" y="2967456"/>
                </a:lnTo>
                <a:lnTo>
                  <a:pt x="5756132" y="2783193"/>
                </a:lnTo>
                <a:lnTo>
                  <a:pt x="5912448" y="2586220"/>
                </a:lnTo>
                <a:lnTo>
                  <a:pt x="6053527" y="2377378"/>
                </a:lnTo>
                <a:lnTo>
                  <a:pt x="6178527" y="2157510"/>
                </a:lnTo>
                <a:lnTo>
                  <a:pt x="6286607" y="1927457"/>
                </a:lnTo>
                <a:lnTo>
                  <a:pt x="6376924" y="1688062"/>
                </a:lnTo>
                <a:lnTo>
                  <a:pt x="6448637" y="1440166"/>
                </a:lnTo>
                <a:lnTo>
                  <a:pt x="6500902" y="1184612"/>
                </a:lnTo>
                <a:lnTo>
                  <a:pt x="6532879" y="922242"/>
                </a:lnTo>
                <a:lnTo>
                  <a:pt x="6543725" y="653897"/>
                </a:lnTo>
                <a:lnTo>
                  <a:pt x="6532879" y="385553"/>
                </a:lnTo>
                <a:lnTo>
                  <a:pt x="6500902" y="123182"/>
                </a:lnTo>
                <a:lnTo>
                  <a:pt x="6475709" y="0"/>
                </a:lnTo>
                <a:lnTo>
                  <a:pt x="68016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800" y="900000"/>
            <a:ext cx="4118110" cy="13608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0" y="629826"/>
            <a:ext cx="4118110" cy="22159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</p:spTree>
    <p:extLst>
      <p:ext uri="{BB962C8B-B14F-4D97-AF65-F5344CB8AC3E}">
        <p14:creationId xmlns:p14="http://schemas.microsoft.com/office/powerpoint/2010/main" val="2710761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799" y="2250000"/>
            <a:ext cx="5526581" cy="900000"/>
          </a:xfrm>
        </p:spPr>
        <p:txBody>
          <a:bodyPr anchor="t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0" y="1944000"/>
            <a:ext cx="3026729" cy="22159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</p:spTree>
    <p:extLst>
      <p:ext uri="{BB962C8B-B14F-4D97-AF65-F5344CB8AC3E}">
        <p14:creationId xmlns:p14="http://schemas.microsoft.com/office/powerpoint/2010/main" val="3178261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A5F8B-D471-4FFD-B898-A178E9C327E3}" type="datetime1">
              <a:rPr lang="de-DE" smtClean="0"/>
              <a:t>17.10.2018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5" name="object 2"/>
          <p:cNvSpPr/>
          <p:nvPr userDrawn="1"/>
        </p:nvSpPr>
        <p:spPr>
          <a:xfrm>
            <a:off x="410148" y="-91410"/>
            <a:ext cx="7198359" cy="4796155"/>
          </a:xfrm>
          <a:custGeom>
            <a:avLst/>
            <a:gdLst/>
            <a:ahLst/>
            <a:cxnLst/>
            <a:rect l="l" t="t" r="r" b="b"/>
            <a:pathLst>
              <a:path w="7198359" h="4796155">
                <a:moveTo>
                  <a:pt x="6992384" y="0"/>
                </a:moveTo>
                <a:lnTo>
                  <a:pt x="205721" y="0"/>
                </a:lnTo>
                <a:lnTo>
                  <a:pt x="183482" y="58947"/>
                </a:lnTo>
                <a:lnTo>
                  <a:pt x="104598" y="331632"/>
                </a:lnTo>
                <a:lnTo>
                  <a:pt x="47105" y="612741"/>
                </a:lnTo>
                <a:lnTo>
                  <a:pt x="11930" y="901348"/>
                </a:lnTo>
                <a:lnTo>
                  <a:pt x="0" y="1196526"/>
                </a:lnTo>
                <a:lnTo>
                  <a:pt x="11930" y="1491704"/>
                </a:lnTo>
                <a:lnTo>
                  <a:pt x="47105" y="1780311"/>
                </a:lnTo>
                <a:lnTo>
                  <a:pt x="104598" y="2061420"/>
                </a:lnTo>
                <a:lnTo>
                  <a:pt x="183482" y="2334105"/>
                </a:lnTo>
                <a:lnTo>
                  <a:pt x="282831" y="2597440"/>
                </a:lnTo>
                <a:lnTo>
                  <a:pt x="401719" y="2850498"/>
                </a:lnTo>
                <a:lnTo>
                  <a:pt x="539220" y="3092354"/>
                </a:lnTo>
                <a:lnTo>
                  <a:pt x="694408" y="3322080"/>
                </a:lnTo>
                <a:lnTo>
                  <a:pt x="866356" y="3538751"/>
                </a:lnTo>
                <a:lnTo>
                  <a:pt x="1054138" y="3741441"/>
                </a:lnTo>
                <a:lnTo>
                  <a:pt x="1256827" y="3929223"/>
                </a:lnTo>
                <a:lnTo>
                  <a:pt x="1473498" y="4101171"/>
                </a:lnTo>
                <a:lnTo>
                  <a:pt x="1703225" y="4256358"/>
                </a:lnTo>
                <a:lnTo>
                  <a:pt x="1945080" y="4393859"/>
                </a:lnTo>
                <a:lnTo>
                  <a:pt x="2198139" y="4512748"/>
                </a:lnTo>
                <a:lnTo>
                  <a:pt x="2461473" y="4612097"/>
                </a:lnTo>
                <a:lnTo>
                  <a:pt x="2734158" y="4690981"/>
                </a:lnTo>
                <a:lnTo>
                  <a:pt x="3015267" y="4748474"/>
                </a:lnTo>
                <a:lnTo>
                  <a:pt x="3303874" y="4783648"/>
                </a:lnTo>
                <a:lnTo>
                  <a:pt x="3599053" y="4795579"/>
                </a:lnTo>
                <a:lnTo>
                  <a:pt x="3894231" y="4783648"/>
                </a:lnTo>
                <a:lnTo>
                  <a:pt x="4182838" y="4748474"/>
                </a:lnTo>
                <a:lnTo>
                  <a:pt x="4463947" y="4690981"/>
                </a:lnTo>
                <a:lnTo>
                  <a:pt x="4736632" y="4612097"/>
                </a:lnTo>
                <a:lnTo>
                  <a:pt x="4999966" y="4512748"/>
                </a:lnTo>
                <a:lnTo>
                  <a:pt x="5253025" y="4393859"/>
                </a:lnTo>
                <a:lnTo>
                  <a:pt x="5494880" y="4256358"/>
                </a:lnTo>
                <a:lnTo>
                  <a:pt x="5724607" y="4101171"/>
                </a:lnTo>
                <a:lnTo>
                  <a:pt x="5941278" y="3929223"/>
                </a:lnTo>
                <a:lnTo>
                  <a:pt x="6143967" y="3741441"/>
                </a:lnTo>
                <a:lnTo>
                  <a:pt x="6331749" y="3538751"/>
                </a:lnTo>
                <a:lnTo>
                  <a:pt x="6503697" y="3322080"/>
                </a:lnTo>
                <a:lnTo>
                  <a:pt x="6658885" y="3092354"/>
                </a:lnTo>
                <a:lnTo>
                  <a:pt x="6796386" y="2850498"/>
                </a:lnTo>
                <a:lnTo>
                  <a:pt x="6915274" y="2597440"/>
                </a:lnTo>
                <a:lnTo>
                  <a:pt x="7014623" y="2334105"/>
                </a:lnTo>
                <a:lnTo>
                  <a:pt x="7093507" y="2061420"/>
                </a:lnTo>
                <a:lnTo>
                  <a:pt x="7151000" y="1780311"/>
                </a:lnTo>
                <a:lnTo>
                  <a:pt x="7186175" y="1491704"/>
                </a:lnTo>
                <a:lnTo>
                  <a:pt x="7198106" y="1196526"/>
                </a:lnTo>
                <a:lnTo>
                  <a:pt x="7186175" y="901348"/>
                </a:lnTo>
                <a:lnTo>
                  <a:pt x="7151000" y="612741"/>
                </a:lnTo>
                <a:lnTo>
                  <a:pt x="7093507" y="331632"/>
                </a:lnTo>
                <a:lnTo>
                  <a:pt x="7014623" y="58947"/>
                </a:lnTo>
                <a:lnTo>
                  <a:pt x="6992384" y="0"/>
                </a:lnTo>
                <a:close/>
              </a:path>
            </a:pathLst>
          </a:custGeom>
          <a:solidFill>
            <a:srgbClr val="323232"/>
          </a:solidFill>
        </p:spPr>
        <p:txBody>
          <a:bodyPr wrap="square" lIns="0" tIns="0" rIns="0" bIns="0" rtlCol="0"/>
          <a:lstStyle/>
          <a:p>
            <a:pPr>
              <a:lnSpc>
                <a:spcPct val="120000"/>
              </a:lnSpc>
            </a:pPr>
            <a:endParaRPr lang="de-DE" dirty="0"/>
          </a:p>
        </p:txBody>
      </p:sp>
      <p:sp>
        <p:nvSpPr>
          <p:cNvPr id="6" name="object 3"/>
          <p:cNvSpPr/>
          <p:nvPr userDrawn="1"/>
        </p:nvSpPr>
        <p:spPr>
          <a:xfrm>
            <a:off x="5559362" y="3040401"/>
            <a:ext cx="2049145" cy="2049145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7" name="object 8"/>
          <p:cNvSpPr txBox="1"/>
          <p:nvPr userDrawn="1"/>
        </p:nvSpPr>
        <p:spPr>
          <a:xfrm>
            <a:off x="5907214" y="1625721"/>
            <a:ext cx="1295400" cy="30649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95"/>
              </a:lnSpc>
            </a:pPr>
            <a:r>
              <a:rPr lang="de-DE" sz="20000" b="1" dirty="0">
                <a:solidFill>
                  <a:srgbClr val="BFBFBF"/>
                </a:solidFill>
                <a:latin typeface="Arial"/>
                <a:cs typeface="Arial"/>
              </a:rPr>
              <a:t>„</a:t>
            </a:r>
            <a:endParaRPr lang="de-DE" sz="20000" dirty="0">
              <a:latin typeface="Arial"/>
              <a:cs typeface="Arial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695600" y="936000"/>
            <a:ext cx="4834626" cy="1852276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</a:defRPr>
            </a:lvl1pPr>
            <a:lvl2pPr>
              <a:defRPr sz="3400" b="1">
                <a:solidFill>
                  <a:schemeClr val="bg1"/>
                </a:solidFill>
              </a:defRPr>
            </a:lvl2pPr>
            <a:lvl3pPr>
              <a:defRPr sz="3400" b="1">
                <a:solidFill>
                  <a:schemeClr val="bg1"/>
                </a:solidFill>
              </a:defRPr>
            </a:lvl3pPr>
            <a:lvl4pPr>
              <a:defRPr sz="3400" b="1">
                <a:solidFill>
                  <a:schemeClr val="bg1"/>
                </a:solidFill>
              </a:defRPr>
            </a:lvl4pPr>
            <a:lvl5pPr>
              <a:defRPr sz="3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695600" y="3024000"/>
            <a:ext cx="3805721" cy="463994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549376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597025"/>
            <a:ext cx="3960000" cy="34925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5688" y="1597025"/>
            <a:ext cx="3960000" cy="3492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C5979-4985-4D87-BCF6-D244C7D74983}" type="datetime1">
              <a:rPr lang="de-DE" smtClean="0"/>
              <a:t>17.10.2018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26624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1597026"/>
            <a:ext cx="3960000" cy="239148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" y="1909916"/>
            <a:ext cx="3960000" cy="317960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A75D-1D73-49E9-8BA1-9E8CC318A7A1}" type="datetime1">
              <a:rPr lang="de-DE" smtClean="0"/>
              <a:t>17.10.2018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4715688" y="1597026"/>
            <a:ext cx="3960000" cy="239148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4715688" y="1909916"/>
            <a:ext cx="3960000" cy="317960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42460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597025"/>
            <a:ext cx="4176860" cy="34925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42A3-48BF-4E6A-9BB7-670449A036D4}" type="datetime1">
              <a:rPr lang="de-DE" smtClean="0"/>
              <a:t>17.10.2018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597025"/>
            <a:ext cx="3780000" cy="34925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7339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32EF-B716-4CD5-A590-FF2205D64BEE}" type="datetime1">
              <a:rPr lang="de-DE" smtClean="0"/>
              <a:t>17.10.2018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82226" y="1115373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1818000" y="1245972"/>
            <a:ext cx="593640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82226" y="2573224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1818000" y="2703823"/>
            <a:ext cx="593640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482226" y="3996000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1818000" y="4126599"/>
            <a:ext cx="593640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00442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313" y="396000"/>
            <a:ext cx="8207375" cy="27829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3" y="1597025"/>
            <a:ext cx="8207375" cy="34925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54400" y="5418000"/>
            <a:ext cx="532800" cy="12600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800" smtClean="0"/>
            </a:lvl1pPr>
          </a:lstStyle>
          <a:p>
            <a:fld id="{81781FEF-51FB-4DDD-A02E-E6F0B83B22DF}" type="datetime1">
              <a:rPr lang="de-DE" smtClean="0"/>
              <a:t>17.10.2018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2226" y="5418000"/>
            <a:ext cx="6048000" cy="126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9200" y="5418000"/>
            <a:ext cx="223200" cy="12600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6" r:id="rId4"/>
    <p:sldLayoutId id="2147483680" r:id="rId5"/>
    <p:sldLayoutId id="2147483664" r:id="rId6"/>
    <p:sldLayoutId id="2147483665" r:id="rId7"/>
    <p:sldLayoutId id="2147483678" r:id="rId8"/>
    <p:sldLayoutId id="2147483684" r:id="rId9"/>
    <p:sldLayoutId id="2147483687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41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176213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25" indent="-1841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38" indent="-176213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06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orient="horz" pos="3206" userDrawn="1">
          <p15:clr>
            <a:srgbClr val="F26B43"/>
          </p15:clr>
        </p15:guide>
        <p15:guide id="4" pos="546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313" y="396000"/>
            <a:ext cx="8207375" cy="27829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3" y="1597025"/>
            <a:ext cx="8207375" cy="34925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54400" y="5418000"/>
            <a:ext cx="532800" cy="12600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800" smtClean="0"/>
            </a:lvl1pPr>
          </a:lstStyle>
          <a:p>
            <a:fld id="{F79DE8CA-0689-41AE-9A55-ECBE3F37F8BC}" type="datetime1">
              <a:rPr lang="de-DE" smtClean="0"/>
              <a:t>17.10.2018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2226" y="5418000"/>
            <a:ext cx="6048000" cy="126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Universität Stuttgart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9200" y="5418000"/>
            <a:ext cx="223200" cy="12600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698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02" r:id="rId2"/>
    <p:sldLayoutId id="2147483703" r:id="rId3"/>
    <p:sldLayoutId id="2147483704" r:id="rId4"/>
    <p:sldLayoutId id="2147483706" r:id="rId5"/>
    <p:sldLayoutId id="2147483708" r:id="rId6"/>
    <p:sldLayoutId id="2147483710" r:id="rId7"/>
    <p:sldLayoutId id="2147483712" r:id="rId8"/>
    <p:sldLayoutId id="2147483714" r:id="rId9"/>
    <p:sldLayoutId id="2147483715" r:id="rId10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41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176213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25" indent="-1841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38" indent="-176213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06">
          <p15:clr>
            <a:srgbClr val="F26B43"/>
          </p15:clr>
        </p15:guide>
        <p15:guide id="2" pos="295">
          <p15:clr>
            <a:srgbClr val="F26B43"/>
          </p15:clr>
        </p15:guide>
        <p15:guide id="3" orient="horz" pos="3206">
          <p15:clr>
            <a:srgbClr val="F26B43"/>
          </p15:clr>
        </p15:guide>
        <p15:guide id="4" pos="546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microsoft.com/office/2007/relationships/hdphoto" Target="../media/hdphoto3.wdp"/><Relationship Id="rId18" Type="http://schemas.openxmlformats.org/officeDocument/2006/relationships/image" Target="../media/image18.png"/><Relationship Id="rId26" Type="http://schemas.openxmlformats.org/officeDocument/2006/relationships/image" Target="../media/image24.jpeg"/><Relationship Id="rId3" Type="http://schemas.openxmlformats.org/officeDocument/2006/relationships/image" Target="../media/image8.jpeg"/><Relationship Id="rId21" Type="http://schemas.openxmlformats.org/officeDocument/2006/relationships/image" Target="../media/image20.png"/><Relationship Id="rId7" Type="http://schemas.openxmlformats.org/officeDocument/2006/relationships/image" Target="../media/image10.jpeg"/><Relationship Id="rId12" Type="http://schemas.openxmlformats.org/officeDocument/2006/relationships/image" Target="../media/image14.png"/><Relationship Id="rId17" Type="http://schemas.openxmlformats.org/officeDocument/2006/relationships/image" Target="../media/image17.jpeg"/><Relationship Id="rId25" Type="http://schemas.openxmlformats.org/officeDocument/2006/relationships/image" Target="../media/image23.jpeg"/><Relationship Id="rId2" Type="http://schemas.openxmlformats.org/officeDocument/2006/relationships/notesSlide" Target="../notesSlides/notesSlide6.xml"/><Relationship Id="rId16" Type="http://schemas.microsoft.com/office/2007/relationships/hdphoto" Target="../media/hdphoto4.wdp"/><Relationship Id="rId20" Type="http://schemas.openxmlformats.org/officeDocument/2006/relationships/image" Target="../media/image19.jpeg"/><Relationship Id="rId29" Type="http://schemas.openxmlformats.org/officeDocument/2006/relationships/image" Target="../media/image27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13.jpeg"/><Relationship Id="rId24" Type="http://schemas.openxmlformats.org/officeDocument/2006/relationships/image" Target="../media/image22.jpeg"/><Relationship Id="rId5" Type="http://schemas.openxmlformats.org/officeDocument/2006/relationships/image" Target="../media/image9.png"/><Relationship Id="rId15" Type="http://schemas.openxmlformats.org/officeDocument/2006/relationships/image" Target="../media/image16.png"/><Relationship Id="rId23" Type="http://schemas.openxmlformats.org/officeDocument/2006/relationships/image" Target="../media/image21.jpeg"/><Relationship Id="rId28" Type="http://schemas.openxmlformats.org/officeDocument/2006/relationships/image" Target="../media/image26.jpeg"/><Relationship Id="rId10" Type="http://schemas.microsoft.com/office/2007/relationships/hdphoto" Target="../media/hdphoto2.wdp"/><Relationship Id="rId19" Type="http://schemas.microsoft.com/office/2007/relationships/hdphoto" Target="../media/hdphoto5.wdp"/><Relationship Id="rId4" Type="http://schemas.openxmlformats.org/officeDocument/2006/relationships/image" Target="../media/image3.png"/><Relationship Id="rId9" Type="http://schemas.openxmlformats.org/officeDocument/2006/relationships/image" Target="../media/image12.png"/><Relationship Id="rId14" Type="http://schemas.openxmlformats.org/officeDocument/2006/relationships/image" Target="../media/image15.jpeg"/><Relationship Id="rId22" Type="http://schemas.microsoft.com/office/2007/relationships/hdphoto" Target="../media/hdphoto6.wdp"/><Relationship Id="rId27" Type="http://schemas.openxmlformats.org/officeDocument/2006/relationships/image" Target="../media/image2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microsoft.com/office/2007/relationships/hdphoto" Target="../media/hdphoto3.wdp"/><Relationship Id="rId18" Type="http://schemas.openxmlformats.org/officeDocument/2006/relationships/image" Target="../media/image18.png"/><Relationship Id="rId26" Type="http://schemas.openxmlformats.org/officeDocument/2006/relationships/image" Target="../media/image24.jpeg"/><Relationship Id="rId3" Type="http://schemas.openxmlformats.org/officeDocument/2006/relationships/image" Target="../media/image8.jpeg"/><Relationship Id="rId21" Type="http://schemas.openxmlformats.org/officeDocument/2006/relationships/image" Target="../media/image20.png"/><Relationship Id="rId7" Type="http://schemas.openxmlformats.org/officeDocument/2006/relationships/image" Target="../media/image10.jpeg"/><Relationship Id="rId12" Type="http://schemas.openxmlformats.org/officeDocument/2006/relationships/image" Target="../media/image14.png"/><Relationship Id="rId17" Type="http://schemas.openxmlformats.org/officeDocument/2006/relationships/image" Target="../media/image17.jpeg"/><Relationship Id="rId25" Type="http://schemas.openxmlformats.org/officeDocument/2006/relationships/image" Target="../media/image23.jpeg"/><Relationship Id="rId2" Type="http://schemas.openxmlformats.org/officeDocument/2006/relationships/notesSlide" Target="../notesSlides/notesSlide3.xml"/><Relationship Id="rId16" Type="http://schemas.microsoft.com/office/2007/relationships/hdphoto" Target="../media/hdphoto4.wdp"/><Relationship Id="rId20" Type="http://schemas.openxmlformats.org/officeDocument/2006/relationships/image" Target="../media/image19.jpeg"/><Relationship Id="rId29" Type="http://schemas.openxmlformats.org/officeDocument/2006/relationships/image" Target="../media/image27.jpeg"/><Relationship Id="rId1" Type="http://schemas.openxmlformats.org/officeDocument/2006/relationships/slideLayout" Target="../slideLayouts/slideLayout11.xml"/><Relationship Id="rId6" Type="http://schemas.microsoft.com/office/2007/relationships/hdphoto" Target="../media/hdphoto1.wdp"/><Relationship Id="rId11" Type="http://schemas.openxmlformats.org/officeDocument/2006/relationships/image" Target="../media/image13.jpeg"/><Relationship Id="rId24" Type="http://schemas.openxmlformats.org/officeDocument/2006/relationships/image" Target="../media/image22.jpeg"/><Relationship Id="rId5" Type="http://schemas.openxmlformats.org/officeDocument/2006/relationships/image" Target="../media/image9.png"/><Relationship Id="rId15" Type="http://schemas.openxmlformats.org/officeDocument/2006/relationships/image" Target="../media/image16.png"/><Relationship Id="rId23" Type="http://schemas.openxmlformats.org/officeDocument/2006/relationships/image" Target="../media/image21.jpeg"/><Relationship Id="rId28" Type="http://schemas.openxmlformats.org/officeDocument/2006/relationships/image" Target="../media/image26.jpeg"/><Relationship Id="rId10" Type="http://schemas.microsoft.com/office/2007/relationships/hdphoto" Target="../media/hdphoto2.wdp"/><Relationship Id="rId19" Type="http://schemas.microsoft.com/office/2007/relationships/hdphoto" Target="../media/hdphoto5.wdp"/><Relationship Id="rId4" Type="http://schemas.openxmlformats.org/officeDocument/2006/relationships/image" Target="../media/image3.png"/><Relationship Id="rId9" Type="http://schemas.openxmlformats.org/officeDocument/2006/relationships/image" Target="../media/image12.png"/><Relationship Id="rId14" Type="http://schemas.openxmlformats.org/officeDocument/2006/relationships/image" Target="../media/image15.jpeg"/><Relationship Id="rId22" Type="http://schemas.microsoft.com/office/2007/relationships/hdphoto" Target="../media/hdphoto6.wdp"/><Relationship Id="rId27" Type="http://schemas.openxmlformats.org/officeDocument/2006/relationships/image" Target="../media/image2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document is the template for presentations of the department LS</a:t>
            </a:r>
            <a:r>
              <a:rPr lang="en-US" baseline="30000" dirty="0" smtClean="0"/>
              <a:t>3</a:t>
            </a:r>
            <a:r>
              <a:rPr lang="en-US" dirty="0" smtClean="0"/>
              <a:t> following the new </a:t>
            </a:r>
            <a:r>
              <a:rPr lang="en-US" dirty="0">
                <a:solidFill>
                  <a:srgbClr val="00B0F0"/>
                </a:solidFill>
              </a:rPr>
              <a:t>corporate design </a:t>
            </a:r>
            <a:r>
              <a:rPr lang="en-US" dirty="0" smtClean="0"/>
              <a:t>of the University of Stuttgart. </a:t>
            </a:r>
          </a:p>
          <a:p>
            <a:r>
              <a:rPr lang="en-US" dirty="0" smtClean="0"/>
              <a:t>The first section shows a sample of the </a:t>
            </a:r>
            <a:r>
              <a:rPr lang="en-US" dirty="0" smtClean="0">
                <a:solidFill>
                  <a:srgbClr val="00B0F0"/>
                </a:solidFill>
              </a:rPr>
              <a:t>English</a:t>
            </a:r>
            <a:r>
              <a:rPr lang="en-US" dirty="0" smtClean="0"/>
              <a:t> slides and the second section shows a sample of the </a:t>
            </a:r>
            <a:r>
              <a:rPr lang="en-US" dirty="0">
                <a:solidFill>
                  <a:srgbClr val="00B0F0"/>
                </a:solidFill>
              </a:rPr>
              <a:t>German</a:t>
            </a:r>
            <a:r>
              <a:rPr lang="en-US" dirty="0" smtClean="0"/>
              <a:t> slides. </a:t>
            </a:r>
          </a:p>
          <a:p>
            <a:r>
              <a:rPr lang="en-US" dirty="0" smtClean="0"/>
              <a:t>The colors to be used are </a:t>
            </a:r>
            <a:r>
              <a:rPr lang="en-US" dirty="0" err="1">
                <a:solidFill>
                  <a:srgbClr val="3E444C"/>
                </a:solidFill>
              </a:rPr>
              <a:t>Anthrazit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00519E"/>
                </a:solidFill>
              </a:rPr>
              <a:t>Mittelblau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00B0F0"/>
                </a:solidFill>
              </a:rPr>
              <a:t>Hellblau</a:t>
            </a:r>
            <a:r>
              <a:rPr lang="en-US" dirty="0" smtClean="0"/>
              <a:t>. Gradients go from </a:t>
            </a:r>
            <a:r>
              <a:rPr lang="en-US" dirty="0" err="1" smtClean="0"/>
              <a:t>Mittelblau</a:t>
            </a:r>
            <a:r>
              <a:rPr lang="en-US" dirty="0" smtClean="0"/>
              <a:t> to </a:t>
            </a:r>
            <a:r>
              <a:rPr lang="en-US" dirty="0" err="1" smtClean="0"/>
              <a:t>Hellblau</a:t>
            </a:r>
            <a:r>
              <a:rPr lang="en-US" dirty="0" smtClean="0"/>
              <a:t> diagonally from the lower-left to the upper-right corners.</a:t>
            </a:r>
          </a:p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</a:t>
            </a:r>
            <a:endParaRPr lang="de-DE" dirty="0"/>
          </a:p>
        </p:txBody>
      </p:sp>
      <p:sp>
        <p:nvSpPr>
          <p:cNvPr id="10" name="Ellipse 9"/>
          <p:cNvSpPr/>
          <p:nvPr/>
        </p:nvSpPr>
        <p:spPr>
          <a:xfrm>
            <a:off x="478347" y="3689427"/>
            <a:ext cx="656948" cy="656948"/>
          </a:xfrm>
          <a:prstGeom prst="ellipse">
            <a:avLst/>
          </a:prstGeom>
          <a:solidFill>
            <a:srgbClr val="3E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smtClean="0">
              <a:solidFill>
                <a:srgbClr val="373F49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1303739" y="3689427"/>
            <a:ext cx="656948" cy="656948"/>
          </a:xfrm>
          <a:prstGeom prst="ellipse">
            <a:avLst/>
          </a:prstGeom>
          <a:solidFill>
            <a:srgbClr val="005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smtClean="0"/>
          </a:p>
        </p:txBody>
      </p:sp>
      <p:sp>
        <p:nvSpPr>
          <p:cNvPr id="12" name="Ellipse 11"/>
          <p:cNvSpPr/>
          <p:nvPr/>
        </p:nvSpPr>
        <p:spPr>
          <a:xfrm>
            <a:off x="2129131" y="3689427"/>
            <a:ext cx="656948" cy="656948"/>
          </a:xfrm>
          <a:prstGeom prst="ellipse">
            <a:avLst/>
          </a:prstGeom>
          <a:solidFill>
            <a:srgbClr val="00B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smtClean="0"/>
          </a:p>
        </p:txBody>
      </p:sp>
      <p:sp>
        <p:nvSpPr>
          <p:cNvPr id="13" name="Ellipse 12"/>
          <p:cNvSpPr/>
          <p:nvPr/>
        </p:nvSpPr>
        <p:spPr>
          <a:xfrm>
            <a:off x="2936305" y="3689427"/>
            <a:ext cx="656948" cy="656948"/>
          </a:xfrm>
          <a:prstGeom prst="ellipse">
            <a:avLst/>
          </a:prstGeom>
          <a:gradFill flip="none" rotWithShape="1">
            <a:gsLst>
              <a:gs pos="100000">
                <a:srgbClr val="00519E"/>
              </a:gs>
              <a:gs pos="0">
                <a:srgbClr val="00BEFF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smtClean="0"/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8313" y="4423700"/>
            <a:ext cx="3142696" cy="66582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83232-4614-445D-89A4-48D875A2CC32}" type="datetime1">
              <a:rPr lang="de-DE" smtClean="0"/>
              <a:t>17.10.2018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Universität Stuttgart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909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4331204"/>
            <a:ext cx="9144000" cy="1383796"/>
          </a:xfrm>
          <a:prstGeom prst="rect">
            <a:avLst/>
          </a:prstGeom>
        </p:spPr>
      </p:pic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pPr lvl="0" defTabSz="713232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solidFill>
                  <a:prstClr val="white"/>
                </a:solidFill>
                <a:latin typeface="+mn-lt"/>
              </a:rPr>
              <a:t/>
            </a:r>
            <a:br>
              <a:rPr lang="en-US" sz="2400" dirty="0" smtClean="0">
                <a:solidFill>
                  <a:prstClr val="white"/>
                </a:solidFill>
                <a:latin typeface="+mn-lt"/>
              </a:rPr>
            </a:br>
            <a:r>
              <a:rPr lang="en-US" sz="2400" dirty="0" err="1" smtClean="0">
                <a:solidFill>
                  <a:prstClr val="white"/>
                </a:solidFill>
                <a:latin typeface="+mn-lt"/>
              </a:rPr>
              <a:t>Vielen</a:t>
            </a:r>
            <a:r>
              <a:rPr lang="en-US" sz="2400" dirty="0" smtClean="0">
                <a:solidFill>
                  <a:prstClr val="white"/>
                </a:solidFill>
                <a:latin typeface="+mn-lt"/>
              </a:rPr>
              <a:t> Dank</a:t>
            </a:r>
            <a:r>
              <a:rPr lang="en-US" sz="1800" b="0" dirty="0" smtClean="0">
                <a:solidFill>
                  <a:srgbClr val="0070C0"/>
                </a:solidFill>
                <a:ea typeface="+mn-ea"/>
                <a:cs typeface="+mn-cs"/>
              </a:rPr>
              <a:t/>
            </a:r>
            <a:br>
              <a:rPr lang="en-US" sz="1800" b="0" dirty="0" smtClean="0">
                <a:solidFill>
                  <a:srgbClr val="0070C0"/>
                </a:solidFill>
                <a:ea typeface="+mn-ea"/>
                <a:cs typeface="+mn-cs"/>
              </a:rPr>
            </a:br>
            <a:r>
              <a:rPr lang="en-US" sz="1800" b="0" dirty="0" smtClean="0">
                <a:solidFill>
                  <a:srgbClr val="0070C0"/>
                </a:solidFill>
                <a:ea typeface="+mn-ea"/>
                <a:cs typeface="+mn-cs"/>
              </a:rPr>
              <a:t/>
            </a:r>
            <a:br>
              <a:rPr lang="en-US" sz="1800" b="0" dirty="0" smtClean="0">
                <a:solidFill>
                  <a:srgbClr val="0070C0"/>
                </a:solidFill>
                <a:ea typeface="+mn-ea"/>
                <a:cs typeface="+mn-cs"/>
              </a:rPr>
            </a:br>
            <a:r>
              <a:rPr lang="en-US" sz="1400" b="0" dirty="0" smtClean="0">
                <a:solidFill>
                  <a:srgbClr val="004191">
                    <a:lumMod val="40000"/>
                    <a:lumOff val="60000"/>
                  </a:srgbClr>
                </a:solidFill>
                <a:ea typeface="+mn-ea"/>
                <a:cs typeface="+mn-cs"/>
              </a:rPr>
              <a:t>Name</a:t>
            </a:r>
            <a:r>
              <a:rPr lang="en-US" sz="1404" dirty="0">
                <a:solidFill>
                  <a:srgbClr val="323232"/>
                </a:solidFill>
                <a:ea typeface="+mn-ea"/>
                <a:cs typeface="+mn-cs"/>
              </a:rPr>
              <a:t/>
            </a:r>
            <a:br>
              <a:rPr lang="en-US" sz="1404" dirty="0">
                <a:solidFill>
                  <a:srgbClr val="323232"/>
                </a:solidFill>
                <a:ea typeface="+mn-ea"/>
                <a:cs typeface="+mn-cs"/>
              </a:rPr>
            </a:br>
            <a:r>
              <a:rPr lang="en-US" sz="1200" b="0" dirty="0" smtClean="0">
                <a:solidFill>
                  <a:prstClr val="white"/>
                </a:solidFill>
                <a:ea typeface="+mn-ea"/>
                <a:cs typeface="+mn-cs"/>
              </a:rPr>
              <a:t>mail@iws.uni-stuttgart.de</a:t>
            </a:r>
            <a:r>
              <a:rPr lang="en-US" sz="1200" b="0">
                <a:solidFill>
                  <a:prstClr val="white"/>
                </a:solidFill>
                <a:ea typeface="+mn-ea"/>
                <a:cs typeface="+mn-cs"/>
              </a:rPr>
              <a:t/>
            </a:r>
            <a:br>
              <a:rPr lang="en-US" sz="1200" b="0">
                <a:solidFill>
                  <a:prstClr val="white"/>
                </a:solidFill>
                <a:ea typeface="+mn-ea"/>
                <a:cs typeface="+mn-cs"/>
              </a:rPr>
            </a:br>
            <a:r>
              <a:rPr lang="en-US" sz="1200" b="0" smtClean="0">
                <a:solidFill>
                  <a:prstClr val="white"/>
                </a:solidFill>
                <a:ea typeface="+mn-ea"/>
                <a:cs typeface="+mn-cs"/>
              </a:rPr>
              <a:t>iws-ls3.uni-stuttgart.de</a:t>
            </a:r>
            <a:r>
              <a:rPr lang="en-US" sz="1200" b="0" dirty="0">
                <a:solidFill>
                  <a:prstClr val="white"/>
                </a:solidFill>
                <a:ea typeface="+mn-ea"/>
                <a:cs typeface="+mn-cs"/>
              </a:rPr>
              <a:t/>
            </a:r>
            <a:br>
              <a:rPr lang="en-US" sz="1200" b="0" dirty="0">
                <a:solidFill>
                  <a:prstClr val="white"/>
                </a:solidFill>
                <a:ea typeface="+mn-ea"/>
                <a:cs typeface="+mn-cs"/>
              </a:rPr>
            </a:br>
            <a:r>
              <a:rPr lang="en-US" sz="1200" b="0" dirty="0" smtClean="0">
                <a:solidFill>
                  <a:prstClr val="white"/>
                </a:solidFill>
                <a:ea typeface="+mn-ea"/>
                <a:cs typeface="+mn-cs"/>
              </a:rPr>
              <a:t/>
            </a:r>
            <a:br>
              <a:rPr lang="en-US" sz="1200" b="0" dirty="0" smtClean="0">
                <a:solidFill>
                  <a:prstClr val="white"/>
                </a:solidFill>
                <a:ea typeface="+mn-ea"/>
                <a:cs typeface="+mn-cs"/>
              </a:rPr>
            </a:br>
            <a:r>
              <a:rPr lang="en-US" sz="1400" b="0" dirty="0" err="1" smtClean="0">
                <a:solidFill>
                  <a:srgbClr val="004191">
                    <a:lumMod val="40000"/>
                    <a:lumOff val="60000"/>
                  </a:srgbClr>
                </a:solidFill>
                <a:ea typeface="+mn-ea"/>
                <a:cs typeface="+mn-cs"/>
              </a:rPr>
              <a:t>Danksagung</a:t>
            </a:r>
            <a:r>
              <a:rPr lang="en-US" sz="1400" b="0" dirty="0">
                <a:solidFill>
                  <a:srgbClr val="004191">
                    <a:lumMod val="40000"/>
                    <a:lumOff val="60000"/>
                  </a:srgbClr>
                </a:solidFill>
                <a:ea typeface="+mn-ea"/>
                <a:cs typeface="+mn-cs"/>
              </a:rPr>
              <a:t/>
            </a:r>
            <a:br>
              <a:rPr lang="en-US" sz="1400" b="0" dirty="0">
                <a:solidFill>
                  <a:srgbClr val="004191">
                    <a:lumMod val="40000"/>
                    <a:lumOff val="60000"/>
                  </a:srgbClr>
                </a:solidFill>
                <a:ea typeface="+mn-ea"/>
                <a:cs typeface="+mn-cs"/>
              </a:rPr>
            </a:br>
            <a:r>
              <a:rPr lang="en-US" sz="1200" b="0" dirty="0" err="1" smtClean="0">
                <a:solidFill>
                  <a:prstClr val="white"/>
                </a:solidFill>
                <a:ea typeface="+mn-ea"/>
                <a:cs typeface="+mn-cs"/>
              </a:rPr>
              <a:t>Wir</a:t>
            </a:r>
            <a:r>
              <a:rPr lang="en-US" sz="1200" b="0" dirty="0" smtClean="0">
                <a:solidFill>
                  <a:prstClr val="white"/>
                </a:solidFill>
                <a:ea typeface="+mn-ea"/>
                <a:cs typeface="+mn-cs"/>
              </a:rPr>
              <a:t> </a:t>
            </a:r>
            <a:r>
              <a:rPr lang="en-US" sz="1200" b="0" dirty="0" err="1" smtClean="0">
                <a:solidFill>
                  <a:prstClr val="white"/>
                </a:solidFill>
                <a:ea typeface="+mn-ea"/>
                <a:cs typeface="+mn-cs"/>
              </a:rPr>
              <a:t>danken</a:t>
            </a:r>
            <a:r>
              <a:rPr lang="en-US" sz="1200" b="0" dirty="0" smtClean="0">
                <a:solidFill>
                  <a:prstClr val="white"/>
                </a:solidFill>
                <a:ea typeface="+mn-ea"/>
                <a:cs typeface="+mn-cs"/>
              </a:rPr>
              <a:t>…</a:t>
            </a:r>
            <a:endParaRPr lang="de-DE" sz="200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/>
          </p:nvPr>
        </p:nvSpPr>
        <p:spPr>
          <a:xfrm>
            <a:off x="7518150" y="4196862"/>
            <a:ext cx="1044000" cy="10440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7238" y="4434954"/>
            <a:ext cx="572900" cy="554892"/>
          </a:xfrm>
          <a:prstGeom prst="rect">
            <a:avLst/>
          </a:prstGeom>
        </p:spPr>
      </p:pic>
      <p:sp>
        <p:nvSpPr>
          <p:cNvPr id="22" name="Textplatzhalter 4"/>
          <p:cNvSpPr txBox="1">
            <a:spLocks/>
          </p:cNvSpPr>
          <p:nvPr/>
        </p:nvSpPr>
        <p:spPr>
          <a:xfrm>
            <a:off x="849359" y="597162"/>
            <a:ext cx="5569373" cy="48342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41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176213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725" indent="-1841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938" indent="-176213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200" dirty="0"/>
              <a:t>Stochastische Simulation und Sicherheitsforschung für </a:t>
            </a:r>
            <a:r>
              <a:rPr lang="de-DE" sz="1200" dirty="0" smtClean="0"/>
              <a:t>Hydrosysteme</a:t>
            </a:r>
            <a:r>
              <a:rPr lang="en-US" sz="1200" dirty="0" smtClean="0"/>
              <a:t> </a:t>
            </a:r>
            <a:r>
              <a:rPr lang="en-US" sz="1200" dirty="0"/>
              <a:t>(LS</a:t>
            </a:r>
            <a:r>
              <a:rPr lang="en-US" sz="1200" baseline="30000" dirty="0"/>
              <a:t>3</a:t>
            </a:r>
            <a:r>
              <a:rPr lang="en-US" sz="1200" dirty="0"/>
              <a:t>)</a:t>
            </a:r>
            <a:br>
              <a:rPr lang="en-US" sz="1200" dirty="0"/>
            </a:br>
            <a:endParaRPr lang="de-DE" sz="1200" dirty="0"/>
          </a:p>
        </p:txBody>
      </p:sp>
      <p:pic>
        <p:nvPicPr>
          <p:cNvPr id="23" name="Grafik 26"/>
          <p:cNvPicPr>
            <a:picLocks noChangeAspect="1"/>
          </p:cNvPicPr>
          <p:nvPr/>
        </p:nvPicPr>
        <p:blipFill rotWithShape="1"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56680" y="3000102"/>
            <a:ext cx="600000" cy="600000"/>
          </a:xfrm>
          <a:prstGeom prst="ellipse">
            <a:avLst/>
          </a:prstGeom>
        </p:spPr>
      </p:pic>
      <p:pic>
        <p:nvPicPr>
          <p:cNvPr id="24" name="Grafik 28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02018" y="3595662"/>
            <a:ext cx="600000" cy="600000"/>
          </a:xfrm>
          <a:prstGeom prst="ellipse">
            <a:avLst/>
          </a:prstGeom>
        </p:spPr>
      </p:pic>
      <p:pic>
        <p:nvPicPr>
          <p:cNvPr id="25" name="Grafik 29"/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06"/>
          <a:stretch/>
        </p:blipFill>
        <p:spPr>
          <a:xfrm>
            <a:off x="3832551" y="3000102"/>
            <a:ext cx="600000" cy="600000"/>
          </a:xfrm>
          <a:prstGeom prst="ellipse">
            <a:avLst/>
          </a:prstGeom>
        </p:spPr>
      </p:pic>
      <p:pic>
        <p:nvPicPr>
          <p:cNvPr id="26" name="Grafik 30"/>
          <p:cNvPicPr>
            <a:picLocks noChangeAspect="1"/>
          </p:cNvPicPr>
          <p:nvPr/>
        </p:nvPicPr>
        <p:blipFill rotWithShape="1">
          <a:blip r:embed="rId9" cstate="screen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5123" y="3000102"/>
            <a:ext cx="600000" cy="600000"/>
          </a:xfrm>
          <a:prstGeom prst="ellipse">
            <a:avLst/>
          </a:prstGeom>
        </p:spPr>
      </p:pic>
      <p:pic>
        <p:nvPicPr>
          <p:cNvPr id="27" name="Grafik 31"/>
          <p:cNvPicPr>
            <a:picLocks noChangeAspect="1"/>
          </p:cNvPicPr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58406" y="2394820"/>
            <a:ext cx="600000" cy="600000"/>
          </a:xfrm>
          <a:prstGeom prst="ellipse">
            <a:avLst/>
          </a:prstGeom>
        </p:spPr>
      </p:pic>
      <p:pic>
        <p:nvPicPr>
          <p:cNvPr id="28" name="Grafik 32"/>
          <p:cNvPicPr>
            <a:picLocks noChangeAspect="1"/>
          </p:cNvPicPr>
          <p:nvPr/>
        </p:nvPicPr>
        <p:blipFill rotWithShape="1">
          <a:blip r:embed="rId12" cstate="screen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58406" y="3595662"/>
            <a:ext cx="600000" cy="600000"/>
          </a:xfrm>
          <a:prstGeom prst="ellipse">
            <a:avLst/>
          </a:prstGeom>
        </p:spPr>
      </p:pic>
      <p:pic>
        <p:nvPicPr>
          <p:cNvPr id="29" name="Grafik 33"/>
          <p:cNvPicPr>
            <a:picLocks noChangeAspect="1"/>
          </p:cNvPicPr>
          <p:nvPr/>
        </p:nvPicPr>
        <p:blipFill rotWithShape="1"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8237" y="3000102"/>
            <a:ext cx="600000" cy="600000"/>
          </a:xfrm>
          <a:prstGeom prst="ellipse">
            <a:avLst/>
          </a:prstGeom>
        </p:spPr>
      </p:pic>
      <p:pic>
        <p:nvPicPr>
          <p:cNvPr id="30" name="Grafik 34"/>
          <p:cNvPicPr>
            <a:picLocks noChangeAspect="1"/>
          </p:cNvPicPr>
          <p:nvPr/>
        </p:nvPicPr>
        <p:blipFill rotWithShape="1">
          <a:blip r:embed="rId15" cstate="screen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32146" y="2394820"/>
            <a:ext cx="600000" cy="600000"/>
          </a:xfrm>
          <a:prstGeom prst="ellipse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20414" y="3595662"/>
            <a:ext cx="601200" cy="601200"/>
          </a:xfrm>
          <a:prstGeom prst="ellipse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18" cstate="screen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6791" r="16791"/>
          <a:stretch/>
        </p:blipFill>
        <p:spPr>
          <a:xfrm>
            <a:off x="2138810" y="3595662"/>
            <a:ext cx="601200" cy="601200"/>
          </a:xfrm>
          <a:prstGeom prst="ellipse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753141" y="1791842"/>
            <a:ext cx="601200" cy="601200"/>
          </a:xfrm>
          <a:prstGeom prst="ellipse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21" cstate="screen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12541" b="12541"/>
          <a:stretch/>
        </p:blipFill>
        <p:spPr>
          <a:xfrm>
            <a:off x="2144676" y="2394820"/>
            <a:ext cx="601200" cy="601200"/>
          </a:xfrm>
          <a:prstGeom prst="ellipse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18416" y="2394820"/>
            <a:ext cx="601200" cy="601200"/>
          </a:xfrm>
          <a:prstGeom prst="ellipse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2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0161" y="1791842"/>
            <a:ext cx="601200" cy="601200"/>
          </a:xfrm>
          <a:prstGeom prst="ellipse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2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27181" y="1791842"/>
            <a:ext cx="601200" cy="601200"/>
          </a:xfrm>
          <a:prstGeom prst="ellipse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2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06357" y="2397124"/>
            <a:ext cx="601200" cy="601200"/>
          </a:xfrm>
          <a:prstGeom prst="ellipse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7"/>
          <a:stretch/>
        </p:blipFill>
        <p:spPr>
          <a:xfrm>
            <a:off x="1071065" y="1788338"/>
            <a:ext cx="601200" cy="601200"/>
          </a:xfrm>
          <a:prstGeom prst="ellipse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59"/>
          <a:stretch/>
        </p:blipFill>
        <p:spPr>
          <a:xfrm>
            <a:off x="3810768" y="1789538"/>
            <a:ext cx="601200" cy="601200"/>
          </a:xfrm>
          <a:prstGeom prst="ellipse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2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44610" y="2988602"/>
            <a:ext cx="601200" cy="6012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88847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Name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8"/>
          </p:nvPr>
        </p:nvSpPr>
        <p:spPr>
          <a:xfrm>
            <a:off x="2174399" y="3912292"/>
            <a:ext cx="6039961" cy="216000"/>
          </a:xfrm>
        </p:spPr>
        <p:txBody>
          <a:bodyPr/>
          <a:lstStyle/>
          <a:p>
            <a:r>
              <a:rPr lang="de-DE" dirty="0"/>
              <a:t>Stochastische Simulation und Sicherheitsforschung für </a:t>
            </a:r>
            <a:r>
              <a:rPr lang="de-DE" dirty="0" smtClean="0"/>
              <a:t>Hydrosysteme </a:t>
            </a:r>
            <a:r>
              <a:rPr lang="en-US" dirty="0" smtClean="0"/>
              <a:t>(LS</a:t>
            </a:r>
            <a:r>
              <a:rPr lang="en-US" baseline="30000" dirty="0" smtClean="0"/>
              <a:t>3</a:t>
            </a:r>
            <a:r>
              <a:rPr lang="en-US" dirty="0"/>
              <a:t>)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mail@iws.uni-stuttgart.de</a:t>
            </a:r>
            <a:endParaRPr lang="de-DE" dirty="0"/>
          </a:p>
        </p:txBody>
      </p:sp>
      <p:sp>
        <p:nvSpPr>
          <p:cNvPr id="11" name="Textplatzhalter 11"/>
          <p:cNvSpPr txBox="1">
            <a:spLocks/>
          </p:cNvSpPr>
          <p:nvPr/>
        </p:nvSpPr>
        <p:spPr>
          <a:xfrm>
            <a:off x="2174399" y="4127809"/>
            <a:ext cx="6039961" cy="21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60363" indent="-1841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6575" indent="-176213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720725" indent="-1841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96938" indent="-176213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iws-ls3.uni-stuttgart.de</a:t>
            </a:r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468313" y="2056481"/>
            <a:ext cx="1438182" cy="14381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smtClean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851" y="2372504"/>
            <a:ext cx="740190" cy="716924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450000" y="1486800"/>
            <a:ext cx="216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sz="2000" b="1" dirty="0">
                <a:solidFill>
                  <a:schemeClr val="bg1"/>
                </a:solidFill>
              </a:rPr>
              <a:t>Vielen Dank!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2174400" y="3693600"/>
            <a:ext cx="2500012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>
                <a:solidFill>
                  <a:schemeClr val="bg1"/>
                </a:solidFill>
              </a:rPr>
              <a:t>Universität Stuttgart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800" y="344528"/>
            <a:ext cx="2056867" cy="43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18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4331204"/>
            <a:ext cx="9144000" cy="1383796"/>
          </a:xfrm>
          <a:prstGeom prst="rect">
            <a:avLst/>
          </a:prstGeom>
        </p:spPr>
      </p:pic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000" dirty="0" smtClean="0"/>
              <a:t>Title</a:t>
            </a:r>
            <a:endParaRPr lang="de-DE" sz="2000" dirty="0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Authors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7238" y="4434954"/>
            <a:ext cx="572900" cy="55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2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of chapter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1/1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622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 1</a:t>
            </a:r>
            <a:endParaRPr lang="en-US" dirty="0"/>
          </a:p>
          <a:p>
            <a:pPr lvl="1"/>
            <a:r>
              <a:rPr lang="en-US" dirty="0" smtClean="0"/>
              <a:t>Level 2</a:t>
            </a:r>
            <a:endParaRPr lang="en-US" dirty="0"/>
          </a:p>
          <a:p>
            <a:pPr marL="176213" lvl="1" indent="0">
              <a:buNone/>
            </a:pP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Universität Stuttgart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Subtitle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of content slide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8A80-A4EE-4F2F-A0B2-D86E11FE04E6}" type="datetime1">
              <a:rPr lang="de-DE" smtClean="0"/>
              <a:t>17.10.2018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524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4331204"/>
            <a:ext cx="9144000" cy="1383796"/>
          </a:xfrm>
          <a:prstGeom prst="rect">
            <a:avLst/>
          </a:prstGeom>
        </p:spPr>
      </p:pic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pPr lvl="0" defTabSz="713232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solidFill>
                  <a:prstClr val="white"/>
                </a:solidFill>
                <a:latin typeface="+mn-lt"/>
              </a:rPr>
              <a:t/>
            </a:r>
            <a:br>
              <a:rPr lang="en-US" sz="2400" dirty="0" smtClean="0">
                <a:solidFill>
                  <a:prstClr val="white"/>
                </a:solidFill>
                <a:latin typeface="+mn-lt"/>
              </a:rPr>
            </a:br>
            <a:r>
              <a:rPr lang="en-US" sz="2400" dirty="0" smtClean="0">
                <a:solidFill>
                  <a:prstClr val="white"/>
                </a:solidFill>
                <a:latin typeface="+mn-lt"/>
              </a:rPr>
              <a:t>Thank </a:t>
            </a:r>
            <a:r>
              <a:rPr lang="en-US" sz="2400" dirty="0">
                <a:solidFill>
                  <a:prstClr val="white"/>
                </a:solidFill>
                <a:latin typeface="+mn-lt"/>
              </a:rPr>
              <a:t>you</a:t>
            </a:r>
            <a:r>
              <a:rPr lang="en-US" sz="1800" b="0" dirty="0" smtClean="0">
                <a:solidFill>
                  <a:srgbClr val="0070C0"/>
                </a:solidFill>
                <a:ea typeface="+mn-ea"/>
                <a:cs typeface="+mn-cs"/>
              </a:rPr>
              <a:t/>
            </a:r>
            <a:br>
              <a:rPr lang="en-US" sz="1800" b="0" dirty="0" smtClean="0">
                <a:solidFill>
                  <a:srgbClr val="0070C0"/>
                </a:solidFill>
                <a:ea typeface="+mn-ea"/>
                <a:cs typeface="+mn-cs"/>
              </a:rPr>
            </a:br>
            <a:r>
              <a:rPr lang="en-US" sz="1800" b="0" dirty="0" smtClean="0">
                <a:solidFill>
                  <a:srgbClr val="0070C0"/>
                </a:solidFill>
                <a:ea typeface="+mn-ea"/>
                <a:cs typeface="+mn-cs"/>
              </a:rPr>
              <a:t/>
            </a:r>
            <a:br>
              <a:rPr lang="en-US" sz="1800" b="0" dirty="0" smtClean="0">
                <a:solidFill>
                  <a:srgbClr val="0070C0"/>
                </a:solidFill>
                <a:ea typeface="+mn-ea"/>
                <a:cs typeface="+mn-cs"/>
              </a:rPr>
            </a:br>
            <a:r>
              <a:rPr lang="en-US" sz="1400" b="0" dirty="0" smtClean="0">
                <a:solidFill>
                  <a:srgbClr val="004191">
                    <a:lumMod val="40000"/>
                    <a:lumOff val="60000"/>
                  </a:srgbClr>
                </a:solidFill>
                <a:ea typeface="+mn-ea"/>
                <a:cs typeface="+mn-cs"/>
              </a:rPr>
              <a:t>Name</a:t>
            </a:r>
            <a:br>
              <a:rPr lang="en-US" sz="1400" b="0" dirty="0" smtClean="0">
                <a:solidFill>
                  <a:srgbClr val="004191">
                    <a:lumMod val="40000"/>
                    <a:lumOff val="60000"/>
                  </a:srgbClr>
                </a:solidFill>
                <a:ea typeface="+mn-ea"/>
                <a:cs typeface="+mn-cs"/>
              </a:rPr>
            </a:br>
            <a:r>
              <a:rPr lang="en-US" sz="1200" b="0" dirty="0" smtClean="0">
                <a:solidFill>
                  <a:prstClr val="white"/>
                </a:solidFill>
                <a:ea typeface="+mn-ea"/>
                <a:cs typeface="+mn-cs"/>
              </a:rPr>
              <a:t>mail@iws.uni-stuttgart.de</a:t>
            </a:r>
            <a:r>
              <a:rPr lang="en-US" sz="1200" b="0">
                <a:solidFill>
                  <a:prstClr val="white"/>
                </a:solidFill>
                <a:ea typeface="+mn-ea"/>
                <a:cs typeface="+mn-cs"/>
              </a:rPr>
              <a:t/>
            </a:r>
            <a:br>
              <a:rPr lang="en-US" sz="1200" b="0">
                <a:solidFill>
                  <a:prstClr val="white"/>
                </a:solidFill>
                <a:ea typeface="+mn-ea"/>
                <a:cs typeface="+mn-cs"/>
              </a:rPr>
            </a:br>
            <a:r>
              <a:rPr lang="en-US" sz="1200" b="0" smtClean="0">
                <a:solidFill>
                  <a:prstClr val="white"/>
                </a:solidFill>
                <a:ea typeface="+mn-ea"/>
                <a:cs typeface="+mn-cs"/>
              </a:rPr>
              <a:t>iws-ls3.uni-stuttgart.de</a:t>
            </a:r>
            <a:r>
              <a:rPr lang="en-US" sz="1200" b="0" dirty="0">
                <a:solidFill>
                  <a:prstClr val="white"/>
                </a:solidFill>
                <a:ea typeface="+mn-ea"/>
                <a:cs typeface="+mn-cs"/>
              </a:rPr>
              <a:t/>
            </a:r>
            <a:br>
              <a:rPr lang="en-US" sz="1200" b="0" dirty="0">
                <a:solidFill>
                  <a:prstClr val="white"/>
                </a:solidFill>
                <a:ea typeface="+mn-ea"/>
                <a:cs typeface="+mn-cs"/>
              </a:rPr>
            </a:br>
            <a:r>
              <a:rPr lang="en-US" sz="1200" b="0" dirty="0" smtClean="0">
                <a:solidFill>
                  <a:prstClr val="white"/>
                </a:solidFill>
                <a:ea typeface="+mn-ea"/>
                <a:cs typeface="+mn-cs"/>
              </a:rPr>
              <a:t/>
            </a:r>
            <a:br>
              <a:rPr lang="en-US" sz="1200" b="0" dirty="0" smtClean="0">
                <a:solidFill>
                  <a:prstClr val="white"/>
                </a:solidFill>
                <a:ea typeface="+mn-ea"/>
                <a:cs typeface="+mn-cs"/>
              </a:rPr>
            </a:br>
            <a:r>
              <a:rPr lang="en-US" sz="1400" b="0" dirty="0" smtClean="0">
                <a:solidFill>
                  <a:srgbClr val="004191">
                    <a:lumMod val="40000"/>
                    <a:lumOff val="60000"/>
                  </a:srgbClr>
                </a:solidFill>
                <a:ea typeface="+mn-ea"/>
                <a:cs typeface="+mn-cs"/>
              </a:rPr>
              <a:t>Acknowledgments</a:t>
            </a:r>
            <a:r>
              <a:rPr lang="en-US" sz="1400" b="0" dirty="0">
                <a:solidFill>
                  <a:srgbClr val="004191">
                    <a:lumMod val="40000"/>
                    <a:lumOff val="60000"/>
                  </a:srgbClr>
                </a:solidFill>
                <a:ea typeface="+mn-ea"/>
                <a:cs typeface="+mn-cs"/>
              </a:rPr>
              <a:t/>
            </a:r>
            <a:br>
              <a:rPr lang="en-US" sz="1400" b="0" dirty="0">
                <a:solidFill>
                  <a:srgbClr val="004191">
                    <a:lumMod val="40000"/>
                    <a:lumOff val="60000"/>
                  </a:srgbClr>
                </a:solidFill>
                <a:ea typeface="+mn-ea"/>
                <a:cs typeface="+mn-cs"/>
              </a:rPr>
            </a:br>
            <a:r>
              <a:rPr lang="en-US" sz="1200" b="0" dirty="0">
                <a:solidFill>
                  <a:prstClr val="white"/>
                </a:solidFill>
                <a:ea typeface="+mn-ea"/>
                <a:cs typeface="+mn-cs"/>
              </a:rPr>
              <a:t>We thank </a:t>
            </a:r>
            <a:r>
              <a:rPr lang="en-US" sz="1200" b="0" dirty="0" smtClean="0">
                <a:solidFill>
                  <a:prstClr val="white"/>
                </a:solidFill>
                <a:ea typeface="+mn-ea"/>
                <a:cs typeface="+mn-cs"/>
              </a:rPr>
              <a:t>the </a:t>
            </a:r>
            <a:r>
              <a:rPr lang="en-US" sz="1200" b="0" dirty="0">
                <a:solidFill>
                  <a:prstClr val="white"/>
                </a:solidFill>
                <a:ea typeface="+mn-ea"/>
                <a:cs typeface="+mn-cs"/>
              </a:rPr>
              <a:t>DFG for financial support of this research</a:t>
            </a:r>
            <a:endParaRPr lang="de-DE" sz="200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7238" y="4434954"/>
            <a:ext cx="572900" cy="554892"/>
          </a:xfrm>
          <a:prstGeom prst="rect">
            <a:avLst/>
          </a:prstGeom>
        </p:spPr>
      </p:pic>
      <p:sp>
        <p:nvSpPr>
          <p:cNvPr id="22" name="Textplatzhalter 4"/>
          <p:cNvSpPr txBox="1">
            <a:spLocks/>
          </p:cNvSpPr>
          <p:nvPr/>
        </p:nvSpPr>
        <p:spPr>
          <a:xfrm>
            <a:off x="938139" y="640434"/>
            <a:ext cx="4814594" cy="341617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41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176213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725" indent="-1841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938" indent="-176213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Stochastic Simulation and Safety Research for </a:t>
            </a:r>
            <a:r>
              <a:rPr lang="en-US" sz="1200" dirty="0" err="1" smtClean="0"/>
              <a:t>Hydrosystems</a:t>
            </a:r>
            <a:r>
              <a:rPr lang="de-DE" sz="1200" dirty="0"/>
              <a:t> </a:t>
            </a:r>
            <a:r>
              <a:rPr lang="en-US" sz="1200" dirty="0" smtClean="0"/>
              <a:t>(LS</a:t>
            </a:r>
            <a:r>
              <a:rPr lang="en-US" sz="1200" baseline="30000" dirty="0" smtClean="0"/>
              <a:t>3</a:t>
            </a:r>
            <a:r>
              <a:rPr lang="en-US" sz="1200" dirty="0"/>
              <a:t>)</a:t>
            </a:r>
            <a:br>
              <a:rPr lang="en-US" sz="1200" dirty="0"/>
            </a:br>
            <a:endParaRPr lang="de-DE" sz="1200" dirty="0"/>
          </a:p>
        </p:txBody>
      </p:sp>
      <p:pic>
        <p:nvPicPr>
          <p:cNvPr id="23" name="Grafik 26"/>
          <p:cNvPicPr>
            <a:picLocks noChangeAspect="1"/>
          </p:cNvPicPr>
          <p:nvPr/>
        </p:nvPicPr>
        <p:blipFill rotWithShape="1"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56680" y="3000102"/>
            <a:ext cx="600000" cy="600000"/>
          </a:xfrm>
          <a:prstGeom prst="ellipse">
            <a:avLst/>
          </a:prstGeom>
        </p:spPr>
      </p:pic>
      <p:pic>
        <p:nvPicPr>
          <p:cNvPr id="24" name="Grafik 28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02018" y="3595662"/>
            <a:ext cx="600000" cy="600000"/>
          </a:xfrm>
          <a:prstGeom prst="ellipse">
            <a:avLst/>
          </a:prstGeom>
        </p:spPr>
      </p:pic>
      <p:pic>
        <p:nvPicPr>
          <p:cNvPr id="25" name="Grafik 29"/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06"/>
          <a:stretch/>
        </p:blipFill>
        <p:spPr>
          <a:xfrm>
            <a:off x="3832551" y="3000102"/>
            <a:ext cx="600000" cy="600000"/>
          </a:xfrm>
          <a:prstGeom prst="ellipse">
            <a:avLst/>
          </a:prstGeom>
        </p:spPr>
      </p:pic>
      <p:pic>
        <p:nvPicPr>
          <p:cNvPr id="26" name="Grafik 30"/>
          <p:cNvPicPr>
            <a:picLocks noChangeAspect="1"/>
          </p:cNvPicPr>
          <p:nvPr/>
        </p:nvPicPr>
        <p:blipFill rotWithShape="1">
          <a:blip r:embed="rId9" cstate="screen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5123" y="3000102"/>
            <a:ext cx="600000" cy="600000"/>
          </a:xfrm>
          <a:prstGeom prst="ellipse">
            <a:avLst/>
          </a:prstGeom>
        </p:spPr>
      </p:pic>
      <p:pic>
        <p:nvPicPr>
          <p:cNvPr id="27" name="Grafik 31"/>
          <p:cNvPicPr>
            <a:picLocks noChangeAspect="1"/>
          </p:cNvPicPr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58406" y="2394820"/>
            <a:ext cx="600000" cy="600000"/>
          </a:xfrm>
          <a:prstGeom prst="ellipse">
            <a:avLst/>
          </a:prstGeom>
        </p:spPr>
      </p:pic>
      <p:pic>
        <p:nvPicPr>
          <p:cNvPr id="28" name="Grafik 32"/>
          <p:cNvPicPr>
            <a:picLocks noChangeAspect="1"/>
          </p:cNvPicPr>
          <p:nvPr/>
        </p:nvPicPr>
        <p:blipFill rotWithShape="1">
          <a:blip r:embed="rId12" cstate="screen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58406" y="3595662"/>
            <a:ext cx="600000" cy="600000"/>
          </a:xfrm>
          <a:prstGeom prst="ellipse">
            <a:avLst/>
          </a:prstGeom>
        </p:spPr>
      </p:pic>
      <p:pic>
        <p:nvPicPr>
          <p:cNvPr id="29" name="Grafik 33"/>
          <p:cNvPicPr>
            <a:picLocks noChangeAspect="1"/>
          </p:cNvPicPr>
          <p:nvPr/>
        </p:nvPicPr>
        <p:blipFill rotWithShape="1"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8237" y="3000102"/>
            <a:ext cx="600000" cy="600000"/>
          </a:xfrm>
          <a:prstGeom prst="ellipse">
            <a:avLst/>
          </a:prstGeom>
        </p:spPr>
      </p:pic>
      <p:pic>
        <p:nvPicPr>
          <p:cNvPr id="30" name="Grafik 34"/>
          <p:cNvPicPr>
            <a:picLocks noChangeAspect="1"/>
          </p:cNvPicPr>
          <p:nvPr/>
        </p:nvPicPr>
        <p:blipFill rotWithShape="1">
          <a:blip r:embed="rId15" cstate="screen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32146" y="2394820"/>
            <a:ext cx="600000" cy="600000"/>
          </a:xfrm>
          <a:prstGeom prst="ellipse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20414" y="3595662"/>
            <a:ext cx="601200" cy="601200"/>
          </a:xfrm>
          <a:prstGeom prst="ellipse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18" cstate="screen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6791" r="16791"/>
          <a:stretch/>
        </p:blipFill>
        <p:spPr>
          <a:xfrm>
            <a:off x="2138810" y="3595662"/>
            <a:ext cx="601200" cy="601200"/>
          </a:xfrm>
          <a:prstGeom prst="ellipse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753141" y="1791842"/>
            <a:ext cx="601200" cy="601200"/>
          </a:xfrm>
          <a:prstGeom prst="ellipse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21" cstate="screen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12541" b="12541"/>
          <a:stretch/>
        </p:blipFill>
        <p:spPr>
          <a:xfrm>
            <a:off x="2144676" y="2394820"/>
            <a:ext cx="601200" cy="601200"/>
          </a:xfrm>
          <a:prstGeom prst="ellipse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18416" y="2394820"/>
            <a:ext cx="601200" cy="601200"/>
          </a:xfrm>
          <a:prstGeom prst="ellipse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2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0161" y="1791842"/>
            <a:ext cx="601200" cy="601200"/>
          </a:xfrm>
          <a:prstGeom prst="ellipse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2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27181" y="1791842"/>
            <a:ext cx="601200" cy="601200"/>
          </a:xfrm>
          <a:prstGeom prst="ellipse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2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06357" y="2397124"/>
            <a:ext cx="601200" cy="601200"/>
          </a:xfrm>
          <a:prstGeom prst="ellipse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7"/>
          <a:stretch/>
        </p:blipFill>
        <p:spPr>
          <a:xfrm>
            <a:off x="1071065" y="1788338"/>
            <a:ext cx="601200" cy="601200"/>
          </a:xfrm>
          <a:prstGeom prst="ellipse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59"/>
          <a:stretch/>
        </p:blipFill>
        <p:spPr>
          <a:xfrm>
            <a:off x="3810768" y="1789538"/>
            <a:ext cx="601200" cy="601200"/>
          </a:xfrm>
          <a:prstGeom prst="ellipse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2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44610" y="2988602"/>
            <a:ext cx="601200" cy="6012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9367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Name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8"/>
          </p:nvPr>
        </p:nvSpPr>
        <p:spPr>
          <a:xfrm>
            <a:off x="2174399" y="3912292"/>
            <a:ext cx="6039961" cy="216000"/>
          </a:xfrm>
        </p:spPr>
        <p:txBody>
          <a:bodyPr/>
          <a:lstStyle/>
          <a:p>
            <a:r>
              <a:rPr lang="en-US" dirty="0"/>
              <a:t>Stochastic Simulation and Safety Research for </a:t>
            </a:r>
            <a:r>
              <a:rPr lang="en-US" dirty="0" err="1" smtClean="0"/>
              <a:t>Hydrosystems</a:t>
            </a:r>
            <a:r>
              <a:rPr lang="en-US" dirty="0" smtClean="0"/>
              <a:t> (</a:t>
            </a:r>
            <a:r>
              <a:rPr lang="en-US" dirty="0"/>
              <a:t>LS</a:t>
            </a:r>
            <a:r>
              <a:rPr lang="en-US" baseline="30000" dirty="0"/>
              <a:t>3</a:t>
            </a:r>
            <a:r>
              <a:rPr lang="en-US" dirty="0"/>
              <a:t>)</a:t>
            </a:r>
            <a:endParaRPr lang="de-DE" dirty="0"/>
          </a:p>
          <a:p>
            <a:r>
              <a:rPr lang="en-US" dirty="0" smtClean="0"/>
              <a:t> 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mail@iws.uni-stuttgart.de</a:t>
            </a:r>
            <a:endParaRPr lang="de-DE" dirty="0"/>
          </a:p>
        </p:txBody>
      </p:sp>
      <p:sp>
        <p:nvSpPr>
          <p:cNvPr id="11" name="Textplatzhalter 11"/>
          <p:cNvSpPr txBox="1">
            <a:spLocks/>
          </p:cNvSpPr>
          <p:nvPr/>
        </p:nvSpPr>
        <p:spPr>
          <a:xfrm>
            <a:off x="2174399" y="4127809"/>
            <a:ext cx="6039961" cy="21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60363" indent="-1841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6575" indent="-176213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720725" indent="-1841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96938" indent="-176213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iws-ls3.uni-stuttgart.de</a:t>
            </a:r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468313" y="2056481"/>
            <a:ext cx="1438182" cy="14381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smtClean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851" y="2372504"/>
            <a:ext cx="740190" cy="716924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450000" y="1486800"/>
            <a:ext cx="216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sz="2000" b="1" dirty="0" err="1" smtClean="0">
                <a:solidFill>
                  <a:schemeClr val="bg1"/>
                </a:solidFill>
              </a:rPr>
              <a:t>Thank</a:t>
            </a:r>
            <a:r>
              <a:rPr lang="de-DE" sz="2000" b="1" dirty="0" smtClean="0">
                <a:solidFill>
                  <a:schemeClr val="bg1"/>
                </a:solidFill>
              </a:rPr>
              <a:t> </a:t>
            </a:r>
            <a:r>
              <a:rPr lang="de-DE" sz="2000" b="1" dirty="0" err="1" smtClean="0">
                <a:solidFill>
                  <a:schemeClr val="bg1"/>
                </a:solidFill>
              </a:rPr>
              <a:t>you</a:t>
            </a:r>
            <a:r>
              <a:rPr lang="de-DE" sz="2000" b="1" dirty="0" smtClean="0">
                <a:solidFill>
                  <a:schemeClr val="bg1"/>
                </a:solidFill>
              </a:rPr>
              <a:t>!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174400" y="3693600"/>
            <a:ext cx="2500012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 smtClean="0">
                <a:solidFill>
                  <a:schemeClr val="bg1"/>
                </a:solidFill>
              </a:rPr>
              <a:t>University </a:t>
            </a:r>
            <a:r>
              <a:rPr lang="de-DE" dirty="0" err="1" smtClean="0">
                <a:solidFill>
                  <a:schemeClr val="bg1"/>
                </a:solidFill>
              </a:rPr>
              <a:t>of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Stuttgart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 rotWithShape="1">
          <a:blip r:embed="rId4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763" t="1" b="-1"/>
          <a:stretch/>
        </p:blipFill>
        <p:spPr>
          <a:xfrm>
            <a:off x="914400" y="656409"/>
            <a:ext cx="1628471" cy="16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08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4331204"/>
            <a:ext cx="9144000" cy="1383796"/>
          </a:xfrm>
          <a:prstGeom prst="rect">
            <a:avLst/>
          </a:prstGeom>
        </p:spPr>
      </p:pic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000" dirty="0" err="1" smtClean="0"/>
              <a:t>Titel</a:t>
            </a:r>
            <a:endParaRPr lang="de-DE" sz="2000" dirty="0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Namen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/>
          </p:nvPr>
        </p:nvSpPr>
        <p:spPr>
          <a:xfrm>
            <a:off x="7518150" y="4196862"/>
            <a:ext cx="1044000" cy="10440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7238" y="4434954"/>
            <a:ext cx="572900" cy="55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05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Kapitel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Kapitel</a:t>
            </a:r>
            <a:r>
              <a:rPr lang="en-US" dirty="0" smtClean="0"/>
              <a:t> 1/1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70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 1</a:t>
            </a:r>
            <a:endParaRPr lang="en-US" dirty="0"/>
          </a:p>
          <a:p>
            <a:pPr lvl="1"/>
            <a:r>
              <a:rPr lang="en-US" dirty="0" smtClean="0"/>
              <a:t>Level 2</a:t>
            </a:r>
            <a:endParaRPr lang="en-US" dirty="0"/>
          </a:p>
          <a:p>
            <a:pPr marL="176213" lvl="1" indent="0">
              <a:buNone/>
            </a:pP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Subtitle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of content slide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2DCA3-6291-4378-9CBD-45A1AF7C215F}" type="datetime1">
              <a:rPr lang="de-DE" smtClean="0"/>
              <a:t>17.10.2018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654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ni_Stuttgart DE">
  <a:themeElements>
    <a:clrScheme name="Universitaet_Stuttgart_Color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79388" indent="-179388"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Vorlage D_16zu10_2016 FINAL.pptx" id="{8DB6FAF9-6A4F-4D75-A683-D48AEF9AAE50}" vid="{57EAAEE8-FD76-4127-9847-2D51CF0FFF07}"/>
    </a:ext>
  </a:extLst>
</a:theme>
</file>

<file path=ppt/theme/theme2.xml><?xml version="1.0" encoding="utf-8"?>
<a:theme xmlns:a="http://schemas.openxmlformats.org/drawingml/2006/main" name="Uni_Stuttgart ENG">
  <a:themeElements>
    <a:clrScheme name="Universitaet_Stuttgart_Color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79388" indent="-179388"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Vorlage D_16zu10_2016 FINAL.pptx" id="{8DB6FAF9-6A4F-4D75-A683-D48AEF9AAE50}" vid="{57EAAEE8-FD76-4127-9847-2D51CF0FFF07}"/>
    </a:ext>
  </a:extLst>
</a:theme>
</file>

<file path=ppt/theme/theme3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 Vorlage D_16zu10</Template>
  <TotalTime>0</TotalTime>
  <Words>218</Words>
  <Application>Microsoft Office PowerPoint</Application>
  <PresentationFormat>On-screen Show (16:10)</PresentationFormat>
  <Paragraphs>74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Uni_Stuttgart DE</vt:lpstr>
      <vt:lpstr>Uni_Stuttgart ENG</vt:lpstr>
      <vt:lpstr>Instructions</vt:lpstr>
      <vt:lpstr>Title</vt:lpstr>
      <vt:lpstr>Title of chapter</vt:lpstr>
      <vt:lpstr>Title of content slide</vt:lpstr>
      <vt:lpstr> Thank you  Name mail@iws.uni-stuttgart.de iws-ls3.uni-stuttgart.de  Acknowledgments We thank the DFG for financial support of this research</vt:lpstr>
      <vt:lpstr>PowerPoint Presentation</vt:lpstr>
      <vt:lpstr>Titel</vt:lpstr>
      <vt:lpstr>Titel vom Kapitel</vt:lpstr>
      <vt:lpstr>Title of content slide</vt:lpstr>
      <vt:lpstr> Vielen Dank  Name mail@iws.uni-stuttgart.de iws-ls3.uni-stuttgart.de  Danksagung Wir danken…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2016-04-20T15:35:02Z</dcterms:created>
  <dcterms:modified xsi:type="dcterms:W3CDTF">2018-10-17T13:47:29Z</dcterms:modified>
</cp:coreProperties>
</file>