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  <p:sldMasterId id="2147483691" r:id="rId2"/>
  </p:sldMasterIdLst>
  <p:notesMasterIdLst>
    <p:notesMasterId r:id="rId14"/>
  </p:notesMasterIdLst>
  <p:handoutMasterIdLst>
    <p:handoutMasterId r:id="rId15"/>
  </p:handoutMasterIdLst>
  <p:sldIdLst>
    <p:sldId id="302" r:id="rId3"/>
    <p:sldId id="300" r:id="rId4"/>
    <p:sldId id="303" r:id="rId5"/>
    <p:sldId id="304" r:id="rId6"/>
    <p:sldId id="306" r:id="rId7"/>
    <p:sldId id="307" r:id="rId8"/>
    <p:sldId id="308" r:id="rId9"/>
    <p:sldId id="309" r:id="rId10"/>
    <p:sldId id="310" r:id="rId11"/>
    <p:sldId id="312" r:id="rId12"/>
    <p:sldId id="313" r:id="rId13"/>
  </p:sldIdLst>
  <p:sldSz cx="7620000" cy="5715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44C"/>
    <a:srgbClr val="00519E"/>
    <a:srgbClr val="00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64" autoAdjust="0"/>
  </p:normalViewPr>
  <p:slideViewPr>
    <p:cSldViewPr snapToGrid="0">
      <p:cViewPr varScale="1">
        <p:scale>
          <a:sx n="126" d="100"/>
          <a:sy n="126" d="100"/>
        </p:scale>
        <p:origin x="17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 smtClean="0"/>
              <a:t>Titel der Präsentation</a:t>
            </a:r>
            <a:endParaRPr lang="en-US" b="1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1294925A-66A9-4827-A251-323755B433A7}" type="datetime1">
              <a:rPr lang="de-DE" sz="800" smtClean="0"/>
              <a:t>17.10.2018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 smtClean="0"/>
              <a:t>Universität Stuttgart</a:t>
            </a:r>
            <a:endParaRPr lang="en-US" sz="80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der </a:t>
            </a:r>
            <a:r>
              <a:rPr lang="en-US" dirty="0" err="1" smtClean="0"/>
              <a:t>Präsentation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D2B48B34-C86B-4592-966E-A817DDFECA8F}" type="datetime1">
              <a:rPr lang="de-DE" smtClean="0"/>
              <a:t>17.10.2018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009019"/>
            <a:ext cx="4114800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 dirty="0" err="1" smtClean="0"/>
              <a:t>Universität</a:t>
            </a:r>
            <a:r>
              <a:rPr lang="en-US" dirty="0" smtClean="0"/>
              <a:t>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9475" y="100965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Titel der Präsentation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0E282C4-46F4-4E82-91E7-FCCE4D53A7C4}" type="datetime1">
              <a:rPr lang="de-DE" smtClean="0"/>
              <a:t>17.10.2018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8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30300"/>
            <a:ext cx="4606925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716406E-61C8-4B52-986F-CE082F4B780F}" type="datetime1">
              <a:rPr lang="de-DE" smtClean="0"/>
              <a:t>17.10.2018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30300"/>
            <a:ext cx="4606925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567BFF-519B-4477-A264-B34F35488B50}" type="datetime1">
              <a:rPr lang="de-DE" smtClean="0"/>
              <a:t>17.10.2018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81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30300"/>
            <a:ext cx="4606925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6ECBEC0-23BA-490D-BDC9-1DF584C5AA00}" type="datetime1">
              <a:rPr lang="de-DE" smtClean="0"/>
              <a:t>17.10.2018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64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30300"/>
            <a:ext cx="4606925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6C18AC8-644B-42F2-ADF3-401EBD9C1613}" type="datetime1">
              <a:rPr lang="de-DE" smtClean="0"/>
              <a:t>17.10.2018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43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30300"/>
            <a:ext cx="4606925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1274F03-4A77-424A-8B1F-CD2AEC0F313A}" type="datetime1">
              <a:rPr lang="de-DE" smtClean="0"/>
              <a:t>17.10.2018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381125"/>
            <a:ext cx="7620000" cy="4335675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5808" y="1199693"/>
            <a:ext cx="3600000" cy="3600000"/>
          </a:xfrm>
          <a:prstGeom prst="ellipse">
            <a:avLst/>
          </a:prstGeom>
          <a:solidFill>
            <a:schemeClr val="tx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durch Klicken </a:t>
            </a:r>
            <a:br>
              <a:rPr lang="de-DE" dirty="0" smtClean="0"/>
            </a:br>
            <a:r>
              <a:rPr lang="de-DE" dirty="0" smtClean="0"/>
              <a:t>hinzufügen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1784" y="3621600"/>
            <a:ext cx="2700573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285728" indent="0" algn="ctr">
              <a:buNone/>
              <a:defRPr sz="1250"/>
            </a:lvl2pPr>
            <a:lvl3pPr marL="571454" indent="0" algn="ctr">
              <a:buNone/>
              <a:defRPr sz="1125"/>
            </a:lvl3pPr>
            <a:lvl4pPr marL="857182" indent="0" algn="ctr">
              <a:buNone/>
              <a:defRPr sz="1000"/>
            </a:lvl4pPr>
            <a:lvl5pPr marL="1142908" indent="0" algn="ctr">
              <a:buNone/>
              <a:defRPr sz="1000"/>
            </a:lvl5pPr>
            <a:lvl6pPr marL="1428636" indent="0" algn="ctr">
              <a:buNone/>
              <a:defRPr sz="1000"/>
            </a:lvl6pPr>
            <a:lvl7pPr marL="1714362" indent="0" algn="ctr">
              <a:buNone/>
              <a:defRPr sz="1000"/>
            </a:lvl7pPr>
            <a:lvl8pPr marL="2000090" indent="0" algn="ctr">
              <a:buNone/>
              <a:defRPr sz="1000"/>
            </a:lvl8pPr>
            <a:lvl9pPr marL="2285818" indent="0" algn="ctr">
              <a:buNone/>
              <a:defRPr sz="10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969628" y="4075199"/>
            <a:ext cx="1268587" cy="1268587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25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Vorname </a:t>
            </a:r>
            <a:br>
              <a:rPr lang="de-DE" dirty="0" smtClean="0"/>
            </a:br>
            <a:r>
              <a:rPr lang="de-DE" dirty="0" smtClean="0"/>
              <a:t>Name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17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7620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170" dirty="0"/>
          </a:p>
        </p:txBody>
      </p:sp>
      <p:sp>
        <p:nvSpPr>
          <p:cNvPr id="6" name="bk object 17"/>
          <p:cNvSpPr/>
          <p:nvPr userDrawn="1"/>
        </p:nvSpPr>
        <p:spPr>
          <a:xfrm>
            <a:off x="1066627" y="0"/>
            <a:ext cx="5453591" cy="3271837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000" y="900000"/>
            <a:ext cx="3431758" cy="1360800"/>
          </a:xfrm>
        </p:spPr>
        <p:txBody>
          <a:bodyPr anchor="t" anchorCtr="0"/>
          <a:lstStyle>
            <a:lvl1pPr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19000" y="629827"/>
            <a:ext cx="3431758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285728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454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18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29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6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36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09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58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3841959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001" y="2250000"/>
            <a:ext cx="4605484" cy="900000"/>
          </a:xfrm>
        </p:spPr>
        <p:txBody>
          <a:bodyPr anchor="t" anchorCtr="0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19001" y="1944003"/>
            <a:ext cx="2522274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285728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454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18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29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6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36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09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58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2332040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 userDrawn="1"/>
        </p:nvGrpSpPr>
        <p:grpSpPr>
          <a:xfrm>
            <a:off x="1733563" y="231256"/>
            <a:ext cx="5886437" cy="761370"/>
            <a:chOff x="2993073" y="255630"/>
            <a:chExt cx="6150927" cy="795580"/>
          </a:xfrm>
        </p:grpSpPr>
        <p:pic>
          <p:nvPicPr>
            <p:cNvPr id="16" name="Grafik 15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4638675" y="439585"/>
              <a:ext cx="4505325" cy="552548"/>
            </a:xfrm>
            <a:prstGeom prst="rect">
              <a:avLst/>
            </a:prstGeom>
          </p:spPr>
        </p:pic>
        <p:sp>
          <p:nvSpPr>
            <p:cNvPr id="17" name="Ellipse 16"/>
            <p:cNvSpPr/>
            <p:nvPr/>
          </p:nvSpPr>
          <p:spPr>
            <a:xfrm>
              <a:off x="7955688" y="331210"/>
              <a:ext cx="720000" cy="720000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smtClean="0"/>
            </a:p>
          </p:txBody>
        </p:sp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94008" y="379933"/>
              <a:ext cx="572900" cy="554892"/>
            </a:xfrm>
            <a:prstGeom prst="rect">
              <a:avLst/>
            </a:prstGeom>
          </p:spPr>
        </p:pic>
        <p:sp>
          <p:nvSpPr>
            <p:cNvPr id="19" name="Rechteck 18"/>
            <p:cNvSpPr/>
            <p:nvPr/>
          </p:nvSpPr>
          <p:spPr>
            <a:xfrm>
              <a:off x="2993073" y="255630"/>
              <a:ext cx="6150927" cy="784772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smtClean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4E49-A51A-47D2-91F8-8B9FDAC7E857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University </a:t>
            </a:r>
            <a:r>
              <a:rPr lang="de-DE" dirty="0" err="1" smtClean="0"/>
              <a:t>of</a:t>
            </a:r>
            <a:r>
              <a:rPr lang="de-DE" dirty="0" smtClean="0"/>
              <a:t>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1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298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226771" y="-113356"/>
            <a:ext cx="6773875" cy="4513327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13" name="object 3"/>
          <p:cNvSpPr/>
          <p:nvPr userDrawn="1"/>
        </p:nvSpPr>
        <p:spPr>
          <a:xfrm>
            <a:off x="4769557" y="3036753"/>
            <a:ext cx="1808551" cy="1808551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14" name="object 8"/>
          <p:cNvSpPr txBox="1"/>
          <p:nvPr userDrawn="1"/>
        </p:nvSpPr>
        <p:spPr>
          <a:xfrm>
            <a:off x="5026132" y="1418639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 smtClean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13002" y="936000"/>
            <a:ext cx="4408958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000" b="1" baseline="0">
                <a:solidFill>
                  <a:schemeClr val="bg1"/>
                </a:solidFill>
              </a:defRPr>
            </a:lvl1pPr>
            <a:lvl2pPr>
              <a:defRPr sz="2833" b="1">
                <a:solidFill>
                  <a:schemeClr val="bg1"/>
                </a:solidFill>
              </a:defRPr>
            </a:lvl2pPr>
            <a:lvl3pPr>
              <a:defRPr sz="2833" b="1">
                <a:solidFill>
                  <a:schemeClr val="bg1"/>
                </a:solidFill>
              </a:defRPr>
            </a:lvl3pPr>
            <a:lvl4pPr>
              <a:defRPr sz="2833" b="1">
                <a:solidFill>
                  <a:schemeClr val="bg1"/>
                </a:solidFill>
              </a:defRPr>
            </a:lvl4pPr>
            <a:lvl5pPr>
              <a:defRPr sz="28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3000" y="3024000"/>
            <a:ext cx="3356555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Name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05DA99-6E38-49CF-8721-91041B7575EA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>
          <a:xfrm>
            <a:off x="401855" y="5418004"/>
            <a:ext cx="5040000" cy="123111"/>
          </a:xfrm>
        </p:spPr>
        <p:txBody>
          <a:bodyPr/>
          <a:lstStyle/>
          <a:p>
            <a:r>
              <a:rPr lang="de-DE" dirty="0" smtClean="0"/>
              <a:t>University </a:t>
            </a:r>
            <a:r>
              <a:rPr lang="de-DE" dirty="0" err="1" smtClean="0"/>
              <a:t>of</a:t>
            </a:r>
            <a:r>
              <a:rPr lang="de-DE" dirty="0" smtClean="0"/>
              <a:t> Stuttgart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7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735" y="1386962"/>
            <a:ext cx="330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285728" indent="0">
              <a:buNone/>
              <a:defRPr sz="1250" b="1"/>
            </a:lvl2pPr>
            <a:lvl3pPr marL="571454" indent="0">
              <a:buNone/>
              <a:defRPr sz="1125" b="1"/>
            </a:lvl3pPr>
            <a:lvl4pPr marL="857182" indent="0">
              <a:buNone/>
              <a:defRPr sz="1000" b="1"/>
            </a:lvl4pPr>
            <a:lvl5pPr marL="1142908" indent="0">
              <a:buNone/>
              <a:defRPr sz="1000" b="1"/>
            </a:lvl5pPr>
            <a:lvl6pPr marL="1428636" indent="0">
              <a:buNone/>
              <a:defRPr sz="1000" b="1"/>
            </a:lvl6pPr>
            <a:lvl7pPr marL="1714362" indent="0">
              <a:buNone/>
              <a:defRPr sz="1000" b="1"/>
            </a:lvl7pPr>
            <a:lvl8pPr marL="2000090" indent="0">
              <a:buNone/>
              <a:defRPr sz="1000" b="1"/>
            </a:lvl8pPr>
            <a:lvl9pPr marL="2285818" indent="0">
              <a:buNone/>
              <a:defRPr sz="10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000" y="1726387"/>
            <a:ext cx="3300000" cy="336314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EFD2-5245-4E5B-974C-3EE12CC624E9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University </a:t>
            </a:r>
            <a:r>
              <a:rPr lang="de-DE" dirty="0" err="1" smtClean="0"/>
              <a:t>of</a:t>
            </a:r>
            <a:r>
              <a:rPr lang="de-DE" dirty="0" smtClean="0"/>
              <a:t>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3929475" y="1386962"/>
            <a:ext cx="330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285728" indent="0">
              <a:buNone/>
              <a:defRPr sz="1250" b="1"/>
            </a:lvl2pPr>
            <a:lvl3pPr marL="571454" indent="0">
              <a:buNone/>
              <a:defRPr sz="1125" b="1"/>
            </a:lvl3pPr>
            <a:lvl4pPr marL="857182" indent="0">
              <a:buNone/>
              <a:defRPr sz="1000" b="1"/>
            </a:lvl4pPr>
            <a:lvl5pPr marL="1142908" indent="0">
              <a:buNone/>
              <a:defRPr sz="1000" b="1"/>
            </a:lvl5pPr>
            <a:lvl6pPr marL="1428636" indent="0">
              <a:buNone/>
              <a:defRPr sz="1000" b="1"/>
            </a:lvl6pPr>
            <a:lvl7pPr marL="1714362" indent="0">
              <a:buNone/>
              <a:defRPr sz="1000" b="1"/>
            </a:lvl7pPr>
            <a:lvl8pPr marL="2000090" indent="0">
              <a:buNone/>
              <a:defRPr sz="1000" b="1"/>
            </a:lvl8pPr>
            <a:lvl9pPr marL="2285818" indent="0">
              <a:buNone/>
              <a:defRPr sz="10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3929740" y="1726387"/>
            <a:ext cx="3300000" cy="336314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03519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3359-63E5-4293-B772-FDB39440FC25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1855" y="5418004"/>
            <a:ext cx="5040000" cy="123111"/>
          </a:xfrm>
        </p:spPr>
        <p:txBody>
          <a:bodyPr/>
          <a:lstStyle/>
          <a:p>
            <a:r>
              <a:rPr lang="de-DE" dirty="0" smtClean="0"/>
              <a:t>University </a:t>
            </a:r>
            <a:r>
              <a:rPr lang="de-DE" dirty="0" err="1" smtClean="0"/>
              <a:t>of</a:t>
            </a:r>
            <a:r>
              <a:rPr lang="de-DE" dirty="0" smtClean="0"/>
              <a:t>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01854" y="1115372"/>
            <a:ext cx="1024609" cy="10246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605425" y="1218275"/>
            <a:ext cx="49470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01854" y="2555685"/>
            <a:ext cx="1024609" cy="10246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605425" y="2658588"/>
            <a:ext cx="49470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401854" y="3995999"/>
            <a:ext cx="1024609" cy="10246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605425" y="4098902"/>
            <a:ext cx="49470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9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chlussfolie mit blauem 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7620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170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342000" y="2124000"/>
            <a:ext cx="120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812000" y="2325600"/>
            <a:ext cx="2741712" cy="216000"/>
          </a:xfrm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812000" y="3912292"/>
            <a:ext cx="2741712" cy="216000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1812000" y="2541600"/>
            <a:ext cx="2289508" cy="216000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</p:spTree>
    <p:extLst>
      <p:ext uri="{BB962C8B-B14F-4D97-AF65-F5344CB8AC3E}">
        <p14:creationId xmlns:p14="http://schemas.microsoft.com/office/powerpoint/2010/main" val="328034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7620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170" dirty="0"/>
          </a:p>
        </p:txBody>
      </p:sp>
      <p:sp>
        <p:nvSpPr>
          <p:cNvPr id="6" name="bk object 17"/>
          <p:cNvSpPr/>
          <p:nvPr userDrawn="1"/>
        </p:nvSpPr>
        <p:spPr>
          <a:xfrm>
            <a:off x="1066627" y="0"/>
            <a:ext cx="5453591" cy="3271837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000" y="900000"/>
            <a:ext cx="3431758" cy="1360800"/>
          </a:xfrm>
        </p:spPr>
        <p:txBody>
          <a:bodyPr anchor="t" anchorCtr="0"/>
          <a:lstStyle>
            <a:lvl1pPr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19000" y="629827"/>
            <a:ext cx="3431758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285728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454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18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29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6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36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09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58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001" y="2250000"/>
            <a:ext cx="4605484" cy="900000"/>
          </a:xfrm>
        </p:spPr>
        <p:txBody>
          <a:bodyPr anchor="t" anchorCtr="0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19001" y="1944003"/>
            <a:ext cx="2522274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285728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454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18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29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6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36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09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58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 userDrawn="1"/>
        </p:nvGrpSpPr>
        <p:grpSpPr>
          <a:xfrm>
            <a:off x="1733563" y="231256"/>
            <a:ext cx="5886437" cy="761370"/>
            <a:chOff x="2993073" y="255630"/>
            <a:chExt cx="6150927" cy="795580"/>
          </a:xfrm>
        </p:grpSpPr>
        <p:pic>
          <p:nvPicPr>
            <p:cNvPr id="16" name="Grafik 15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4638675" y="439585"/>
              <a:ext cx="4505325" cy="552548"/>
            </a:xfrm>
            <a:prstGeom prst="rect">
              <a:avLst/>
            </a:prstGeom>
          </p:spPr>
        </p:pic>
        <p:sp>
          <p:nvSpPr>
            <p:cNvPr id="17" name="Ellipse 16"/>
            <p:cNvSpPr/>
            <p:nvPr/>
          </p:nvSpPr>
          <p:spPr>
            <a:xfrm>
              <a:off x="7955688" y="331210"/>
              <a:ext cx="720000" cy="720000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smtClean="0"/>
            </a:p>
          </p:txBody>
        </p:sp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94008" y="379933"/>
              <a:ext cx="572900" cy="554892"/>
            </a:xfrm>
            <a:prstGeom prst="rect">
              <a:avLst/>
            </a:prstGeom>
          </p:spPr>
        </p:pic>
        <p:sp>
          <p:nvSpPr>
            <p:cNvPr id="19" name="Rechteck 18"/>
            <p:cNvSpPr/>
            <p:nvPr/>
          </p:nvSpPr>
          <p:spPr>
            <a:xfrm>
              <a:off x="2993073" y="255630"/>
              <a:ext cx="6150927" cy="784772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smtClean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1766-685C-4A6B-B25C-E77C793FAF6D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University </a:t>
            </a:r>
            <a:r>
              <a:rPr lang="de-DE" dirty="0" err="1" smtClean="0"/>
              <a:t>of</a:t>
            </a:r>
            <a:r>
              <a:rPr lang="de-DE" dirty="0" smtClean="0"/>
              <a:t>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1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689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226771" y="-113356"/>
            <a:ext cx="6773875" cy="4513327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13" name="object 3"/>
          <p:cNvSpPr/>
          <p:nvPr userDrawn="1"/>
        </p:nvSpPr>
        <p:spPr>
          <a:xfrm>
            <a:off x="4769557" y="3036753"/>
            <a:ext cx="1808551" cy="1808551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14" name="object 8"/>
          <p:cNvSpPr txBox="1"/>
          <p:nvPr userDrawn="1"/>
        </p:nvSpPr>
        <p:spPr>
          <a:xfrm>
            <a:off x="5026132" y="1418639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 smtClean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13002" y="936000"/>
            <a:ext cx="4408958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000" b="1" baseline="0">
                <a:solidFill>
                  <a:schemeClr val="bg1"/>
                </a:solidFill>
              </a:defRPr>
            </a:lvl1pPr>
            <a:lvl2pPr>
              <a:defRPr sz="2833" b="1">
                <a:solidFill>
                  <a:schemeClr val="bg1"/>
                </a:solidFill>
              </a:defRPr>
            </a:lvl2pPr>
            <a:lvl3pPr>
              <a:defRPr sz="2833" b="1">
                <a:solidFill>
                  <a:schemeClr val="bg1"/>
                </a:solidFill>
              </a:defRPr>
            </a:lvl3pPr>
            <a:lvl4pPr>
              <a:defRPr sz="2833" b="1">
                <a:solidFill>
                  <a:schemeClr val="bg1"/>
                </a:solidFill>
              </a:defRPr>
            </a:lvl4pPr>
            <a:lvl5pPr>
              <a:defRPr sz="28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3000" y="3024000"/>
            <a:ext cx="3356555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Name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418088C-2D56-4655-BAE5-A8C9DA7355E3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University of Stuttgart</a:t>
            </a:r>
            <a:endParaRPr lang="en-US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735" y="1386962"/>
            <a:ext cx="330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285728" indent="0">
              <a:buNone/>
              <a:defRPr sz="1250" b="1"/>
            </a:lvl2pPr>
            <a:lvl3pPr marL="571454" indent="0">
              <a:buNone/>
              <a:defRPr sz="1125" b="1"/>
            </a:lvl3pPr>
            <a:lvl4pPr marL="857182" indent="0">
              <a:buNone/>
              <a:defRPr sz="1000" b="1"/>
            </a:lvl4pPr>
            <a:lvl5pPr marL="1142908" indent="0">
              <a:buNone/>
              <a:defRPr sz="1000" b="1"/>
            </a:lvl5pPr>
            <a:lvl6pPr marL="1428636" indent="0">
              <a:buNone/>
              <a:defRPr sz="1000" b="1"/>
            </a:lvl6pPr>
            <a:lvl7pPr marL="1714362" indent="0">
              <a:buNone/>
              <a:defRPr sz="1000" b="1"/>
            </a:lvl7pPr>
            <a:lvl8pPr marL="2000090" indent="0">
              <a:buNone/>
              <a:defRPr sz="1000" b="1"/>
            </a:lvl8pPr>
            <a:lvl9pPr marL="2285818" indent="0">
              <a:buNone/>
              <a:defRPr sz="10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000" y="1726387"/>
            <a:ext cx="3300000" cy="336314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9FFC-7CDC-4B68-AC85-7FE8AA945417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3929475" y="1386962"/>
            <a:ext cx="330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285728" indent="0">
              <a:buNone/>
              <a:defRPr sz="1250" b="1"/>
            </a:lvl2pPr>
            <a:lvl3pPr marL="571454" indent="0">
              <a:buNone/>
              <a:defRPr sz="1125" b="1"/>
            </a:lvl3pPr>
            <a:lvl4pPr marL="857182" indent="0">
              <a:buNone/>
              <a:defRPr sz="1000" b="1"/>
            </a:lvl4pPr>
            <a:lvl5pPr marL="1142908" indent="0">
              <a:buNone/>
              <a:defRPr sz="1000" b="1"/>
            </a:lvl5pPr>
            <a:lvl6pPr marL="1428636" indent="0">
              <a:buNone/>
              <a:defRPr sz="1000" b="1"/>
            </a:lvl6pPr>
            <a:lvl7pPr marL="1714362" indent="0">
              <a:buNone/>
              <a:defRPr sz="1000" b="1"/>
            </a:lvl7pPr>
            <a:lvl8pPr marL="2000090" indent="0">
              <a:buNone/>
              <a:defRPr sz="1000" b="1"/>
            </a:lvl8pPr>
            <a:lvl9pPr marL="2285818" indent="0">
              <a:buNone/>
              <a:defRPr sz="10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3929740" y="1726387"/>
            <a:ext cx="3300000" cy="336314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6943-C1C2-49D5-AD55-CF5963DACB53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01854" y="1115372"/>
            <a:ext cx="1024609" cy="10246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605425" y="1218275"/>
            <a:ext cx="49470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01854" y="2555685"/>
            <a:ext cx="1024609" cy="10246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605425" y="2658588"/>
            <a:ext cx="49470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401854" y="3995999"/>
            <a:ext cx="1024609" cy="10246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605425" y="4098902"/>
            <a:ext cx="49470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chlussfolie mit blauem 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7620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170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342000" y="2124000"/>
            <a:ext cx="120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812000" y="2325600"/>
            <a:ext cx="2741712" cy="216000"/>
          </a:xfrm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812000" y="3912292"/>
            <a:ext cx="2741712" cy="216000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1812000" y="2541600"/>
            <a:ext cx="2289508" cy="216000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</p:spTree>
    <p:extLst>
      <p:ext uri="{BB962C8B-B14F-4D97-AF65-F5344CB8AC3E}">
        <p14:creationId xmlns:p14="http://schemas.microsoft.com/office/powerpoint/2010/main" val="403649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381125"/>
            <a:ext cx="7620000" cy="4335675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5808" y="1199693"/>
            <a:ext cx="3600000" cy="3600000"/>
          </a:xfrm>
          <a:prstGeom prst="ellipse">
            <a:avLst/>
          </a:prstGeom>
          <a:solidFill>
            <a:schemeClr val="tx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durch Klicken </a:t>
            </a:r>
            <a:br>
              <a:rPr lang="de-DE" dirty="0" smtClean="0"/>
            </a:br>
            <a:r>
              <a:rPr lang="de-DE" dirty="0" smtClean="0"/>
              <a:t>hinzufügen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1784" y="3621600"/>
            <a:ext cx="2700573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285728" indent="0" algn="ctr">
              <a:buNone/>
              <a:defRPr sz="1250"/>
            </a:lvl2pPr>
            <a:lvl3pPr marL="571454" indent="0" algn="ctr">
              <a:buNone/>
              <a:defRPr sz="1125"/>
            </a:lvl3pPr>
            <a:lvl4pPr marL="857182" indent="0" algn="ctr">
              <a:buNone/>
              <a:defRPr sz="1000"/>
            </a:lvl4pPr>
            <a:lvl5pPr marL="1142908" indent="0" algn="ctr">
              <a:buNone/>
              <a:defRPr sz="1000"/>
            </a:lvl5pPr>
            <a:lvl6pPr marL="1428636" indent="0" algn="ctr">
              <a:buNone/>
              <a:defRPr sz="1000"/>
            </a:lvl6pPr>
            <a:lvl7pPr marL="1714362" indent="0" algn="ctr">
              <a:buNone/>
              <a:defRPr sz="1000"/>
            </a:lvl7pPr>
            <a:lvl8pPr marL="2000090" indent="0" algn="ctr">
              <a:buNone/>
              <a:defRPr sz="1000"/>
            </a:lvl8pPr>
            <a:lvl9pPr marL="2285818" indent="0" algn="ctr">
              <a:buNone/>
              <a:defRPr sz="10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969628" y="4075199"/>
            <a:ext cx="1268587" cy="1268587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25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Vorname </a:t>
            </a:r>
            <a:br>
              <a:rPr lang="de-DE" dirty="0" smtClean="0"/>
            </a:br>
            <a:r>
              <a:rPr lang="de-DE" dirty="0" smtClean="0"/>
              <a:t>Name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21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263" y="396000"/>
            <a:ext cx="6839479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263" y="1381125"/>
            <a:ext cx="6839479" cy="3708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5702" y="5418004"/>
            <a:ext cx="6002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A20951D2-26F9-4DCA-9ED5-802C3C8547C1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1855" y="5418004"/>
            <a:ext cx="50400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University of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1114" y="5418004"/>
            <a:ext cx="220886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6" r:id="rId3"/>
    <p:sldLayoutId id="2147483688" r:id="rId4"/>
    <p:sldLayoutId id="2147483680" r:id="rId5"/>
    <p:sldLayoutId id="2147483665" r:id="rId6"/>
    <p:sldLayoutId id="2147483684" r:id="rId7"/>
    <p:sldLayoutId id="2147483690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571454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63" indent="-142863" algn="l" defTabSz="571454" rtl="0" eaLnBrk="1" latinLnBrk="0" hangingPunct="1">
        <a:lnSpc>
          <a:spcPct val="120000"/>
        </a:lnSpc>
        <a:spcBef>
          <a:spcPts val="625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00278" indent="-153446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110" indent="-146832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00556" indent="-153446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47388" indent="-146832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71499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227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2953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681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4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8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2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8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70" userDrawn="1">
          <p15:clr>
            <a:srgbClr val="F26B43"/>
          </p15:clr>
        </p15:guide>
        <p15:guide id="2" pos="246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455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263" y="396000"/>
            <a:ext cx="6839479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263" y="1381125"/>
            <a:ext cx="6839479" cy="3708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5702" y="5418004"/>
            <a:ext cx="6002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81ABE7EA-96B6-4550-86E4-D0EC61F30EEF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1855" y="5418004"/>
            <a:ext cx="50400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University </a:t>
            </a:r>
            <a:r>
              <a:rPr lang="de-DE" dirty="0" err="1" smtClean="0"/>
              <a:t>of</a:t>
            </a:r>
            <a:r>
              <a:rPr lang="de-DE" dirty="0" smtClean="0"/>
              <a:t>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1114" y="5418004"/>
            <a:ext cx="220886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5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89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571454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63" indent="-142863" algn="l" defTabSz="571454" rtl="0" eaLnBrk="1" latinLnBrk="0" hangingPunct="1">
        <a:lnSpc>
          <a:spcPct val="120000"/>
        </a:lnSpc>
        <a:spcBef>
          <a:spcPts val="625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00278" indent="-153446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110" indent="-146832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00556" indent="-153446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47388" indent="-146832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71499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227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2953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681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4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8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2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8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70">
          <p15:clr>
            <a:srgbClr val="F26B43"/>
          </p15:clr>
        </p15:guide>
        <p15:guide id="2" pos="246">
          <p15:clr>
            <a:srgbClr val="F26B43"/>
          </p15:clr>
        </p15:guide>
        <p15:guide id="3" orient="horz" pos="3206">
          <p15:clr>
            <a:srgbClr val="F26B43"/>
          </p15:clr>
        </p15:guide>
        <p15:guide id="4" pos="455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microsoft.com/office/2007/relationships/hdphoto" Target="../media/hdphoto3.wdp"/><Relationship Id="rId18" Type="http://schemas.openxmlformats.org/officeDocument/2006/relationships/image" Target="../media/image19.png"/><Relationship Id="rId26" Type="http://schemas.openxmlformats.org/officeDocument/2006/relationships/image" Target="../media/image25.jpeg"/><Relationship Id="rId3" Type="http://schemas.openxmlformats.org/officeDocument/2006/relationships/image" Target="../media/image8.jpeg"/><Relationship Id="rId21" Type="http://schemas.openxmlformats.org/officeDocument/2006/relationships/image" Target="../media/image21.png"/><Relationship Id="rId7" Type="http://schemas.openxmlformats.org/officeDocument/2006/relationships/image" Target="../media/image11.jpeg"/><Relationship Id="rId12" Type="http://schemas.openxmlformats.org/officeDocument/2006/relationships/image" Target="../media/image15.png"/><Relationship Id="rId17" Type="http://schemas.openxmlformats.org/officeDocument/2006/relationships/image" Target="../media/image18.jpeg"/><Relationship Id="rId25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6" Type="http://schemas.microsoft.com/office/2007/relationships/hdphoto" Target="../media/hdphoto4.wdp"/><Relationship Id="rId20" Type="http://schemas.openxmlformats.org/officeDocument/2006/relationships/image" Target="../media/image20.jpeg"/><Relationship Id="rId29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4.jpeg"/><Relationship Id="rId24" Type="http://schemas.openxmlformats.org/officeDocument/2006/relationships/image" Target="../media/image23.jpe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23" Type="http://schemas.openxmlformats.org/officeDocument/2006/relationships/image" Target="../media/image22.jpeg"/><Relationship Id="rId28" Type="http://schemas.openxmlformats.org/officeDocument/2006/relationships/image" Target="../media/image27.jpeg"/><Relationship Id="rId10" Type="http://schemas.microsoft.com/office/2007/relationships/hdphoto" Target="../media/hdphoto2.wdp"/><Relationship Id="rId19" Type="http://schemas.microsoft.com/office/2007/relationships/hdphoto" Target="../media/hdphoto5.wdp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6.jpeg"/><Relationship Id="rId22" Type="http://schemas.microsoft.com/office/2007/relationships/hdphoto" Target="../media/hdphoto6.wdp"/><Relationship Id="rId27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microsoft.com/office/2007/relationships/hdphoto" Target="../media/hdphoto3.wdp"/><Relationship Id="rId18" Type="http://schemas.openxmlformats.org/officeDocument/2006/relationships/image" Target="../media/image19.png"/><Relationship Id="rId26" Type="http://schemas.openxmlformats.org/officeDocument/2006/relationships/image" Target="../media/image25.jpeg"/><Relationship Id="rId3" Type="http://schemas.openxmlformats.org/officeDocument/2006/relationships/image" Target="../media/image8.jpeg"/><Relationship Id="rId21" Type="http://schemas.openxmlformats.org/officeDocument/2006/relationships/image" Target="../media/image21.png"/><Relationship Id="rId7" Type="http://schemas.openxmlformats.org/officeDocument/2006/relationships/image" Target="../media/image11.jpeg"/><Relationship Id="rId12" Type="http://schemas.openxmlformats.org/officeDocument/2006/relationships/image" Target="../media/image15.png"/><Relationship Id="rId17" Type="http://schemas.openxmlformats.org/officeDocument/2006/relationships/image" Target="../media/image18.jpeg"/><Relationship Id="rId25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6" Type="http://schemas.microsoft.com/office/2007/relationships/hdphoto" Target="../media/hdphoto4.wdp"/><Relationship Id="rId20" Type="http://schemas.openxmlformats.org/officeDocument/2006/relationships/image" Target="../media/image20.jpeg"/><Relationship Id="rId29" Type="http://schemas.openxmlformats.org/officeDocument/2006/relationships/image" Target="../media/image28.jpeg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11" Type="http://schemas.openxmlformats.org/officeDocument/2006/relationships/image" Target="../media/image14.jpeg"/><Relationship Id="rId24" Type="http://schemas.openxmlformats.org/officeDocument/2006/relationships/image" Target="../media/image23.jpe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23" Type="http://schemas.openxmlformats.org/officeDocument/2006/relationships/image" Target="../media/image22.jpeg"/><Relationship Id="rId28" Type="http://schemas.openxmlformats.org/officeDocument/2006/relationships/image" Target="../media/image27.jpeg"/><Relationship Id="rId10" Type="http://schemas.microsoft.com/office/2007/relationships/hdphoto" Target="../media/hdphoto2.wdp"/><Relationship Id="rId19" Type="http://schemas.microsoft.com/office/2007/relationships/hdphoto" Target="../media/hdphoto5.wdp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6.jpeg"/><Relationship Id="rId22" Type="http://schemas.microsoft.com/office/2007/relationships/hdphoto" Target="../media/hdphoto6.wdp"/><Relationship Id="rId27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document is the template for presentations of the department LS</a:t>
            </a:r>
            <a:r>
              <a:rPr lang="en-US" baseline="30000" dirty="0" smtClean="0"/>
              <a:t>3</a:t>
            </a:r>
            <a:r>
              <a:rPr lang="en-US" dirty="0" smtClean="0"/>
              <a:t> following the new </a:t>
            </a:r>
            <a:r>
              <a:rPr lang="en-US" dirty="0">
                <a:solidFill>
                  <a:srgbClr val="00BEFF"/>
                </a:solidFill>
              </a:rPr>
              <a:t>corporate design </a:t>
            </a:r>
            <a:r>
              <a:rPr lang="en-US" dirty="0" smtClean="0"/>
              <a:t>of the University of Stuttgart. </a:t>
            </a:r>
          </a:p>
          <a:p>
            <a:r>
              <a:rPr lang="en-US" dirty="0" smtClean="0"/>
              <a:t>The first section shows a sample of the </a:t>
            </a:r>
            <a:r>
              <a:rPr lang="en-US" dirty="0">
                <a:solidFill>
                  <a:srgbClr val="00BEFF"/>
                </a:solidFill>
              </a:rPr>
              <a:t>English</a:t>
            </a:r>
            <a:r>
              <a:rPr lang="en-US" dirty="0" smtClean="0"/>
              <a:t> slides and the second section shows a sample of the </a:t>
            </a:r>
            <a:r>
              <a:rPr lang="en-US" dirty="0">
                <a:solidFill>
                  <a:srgbClr val="00BEFF"/>
                </a:solidFill>
              </a:rPr>
              <a:t>German</a:t>
            </a:r>
            <a:r>
              <a:rPr lang="en-US" dirty="0" smtClean="0"/>
              <a:t> slides. </a:t>
            </a:r>
          </a:p>
          <a:p>
            <a:r>
              <a:rPr lang="en-US" dirty="0" smtClean="0"/>
              <a:t>The colors to be used are </a:t>
            </a:r>
            <a:r>
              <a:rPr lang="en-US" dirty="0" err="1" smtClean="0">
                <a:solidFill>
                  <a:srgbClr val="3E444C"/>
                </a:solidFill>
              </a:rPr>
              <a:t>Anthrazit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519E"/>
                </a:solidFill>
              </a:rPr>
              <a:t>Mittelblau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BEFF"/>
                </a:solidFill>
              </a:rPr>
              <a:t>Hellblau</a:t>
            </a:r>
            <a:r>
              <a:rPr lang="en-US" dirty="0" smtClean="0"/>
              <a:t>. Gradients go from </a:t>
            </a:r>
            <a:r>
              <a:rPr lang="en-US" dirty="0" err="1" smtClean="0"/>
              <a:t>Mittelblau</a:t>
            </a:r>
            <a:r>
              <a:rPr lang="en-US" dirty="0" smtClean="0"/>
              <a:t> to </a:t>
            </a:r>
            <a:r>
              <a:rPr lang="en-US" dirty="0" err="1" smtClean="0"/>
              <a:t>Hellblau</a:t>
            </a:r>
            <a:r>
              <a:rPr lang="en-US" dirty="0" smtClean="0"/>
              <a:t> diagonally from the lower-left to the upper-right corners.</a:t>
            </a:r>
          </a:p>
          <a:p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de-DE" dirty="0"/>
          </a:p>
        </p:txBody>
      </p:sp>
      <p:sp>
        <p:nvSpPr>
          <p:cNvPr id="10" name="Ellipse 9"/>
          <p:cNvSpPr/>
          <p:nvPr/>
        </p:nvSpPr>
        <p:spPr>
          <a:xfrm>
            <a:off x="398622" y="3550772"/>
            <a:ext cx="547457" cy="547457"/>
          </a:xfrm>
          <a:prstGeom prst="ellipse">
            <a:avLst/>
          </a:prstGeom>
          <a:solidFill>
            <a:srgbClr val="3E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33" dirty="0">
              <a:solidFill>
                <a:srgbClr val="373F49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1086449" y="3550772"/>
            <a:ext cx="547457" cy="547457"/>
          </a:xfrm>
          <a:prstGeom prst="ellipse">
            <a:avLst/>
          </a:prstGeom>
          <a:solidFill>
            <a:srgbClr val="005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33" dirty="0"/>
          </a:p>
        </p:txBody>
      </p:sp>
      <p:sp>
        <p:nvSpPr>
          <p:cNvPr id="12" name="Ellipse 11"/>
          <p:cNvSpPr/>
          <p:nvPr/>
        </p:nvSpPr>
        <p:spPr>
          <a:xfrm>
            <a:off x="1774276" y="3550772"/>
            <a:ext cx="547457" cy="547457"/>
          </a:xfrm>
          <a:prstGeom prst="ellipse">
            <a:avLst/>
          </a:prstGeom>
          <a:solidFill>
            <a:srgbClr val="00B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33" dirty="0"/>
          </a:p>
        </p:txBody>
      </p:sp>
      <p:sp>
        <p:nvSpPr>
          <p:cNvPr id="13" name="Ellipse 12"/>
          <p:cNvSpPr/>
          <p:nvPr/>
        </p:nvSpPr>
        <p:spPr>
          <a:xfrm>
            <a:off x="2446921" y="3550772"/>
            <a:ext cx="547457" cy="547457"/>
          </a:xfrm>
          <a:prstGeom prst="ellipse">
            <a:avLst/>
          </a:prstGeom>
          <a:gradFill flip="none" rotWithShape="1">
            <a:gsLst>
              <a:gs pos="100000">
                <a:srgbClr val="00519E"/>
              </a:gs>
              <a:gs pos="0">
                <a:srgbClr val="00BEFF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33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261" y="4162667"/>
            <a:ext cx="2618913" cy="55485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7CE-0D81-4739-B9D1-1A0DFA284CE1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320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9574" y="4356021"/>
            <a:ext cx="7639574" cy="1156125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defTabSz="594336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white"/>
                </a:solidFill>
                <a:latin typeface="+mn-lt"/>
              </a:rPr>
              <a:t/>
            </a:r>
            <a:br>
              <a:rPr lang="en-US" sz="2000" dirty="0">
                <a:solidFill>
                  <a:prstClr val="white"/>
                </a:solidFill>
                <a:latin typeface="+mn-lt"/>
              </a:rPr>
            </a:br>
            <a:r>
              <a:rPr lang="en-US" sz="2000" dirty="0" err="1">
                <a:solidFill>
                  <a:prstClr val="white"/>
                </a:solidFill>
                <a:latin typeface="+mn-lt"/>
              </a:rPr>
              <a:t>Vielen</a:t>
            </a:r>
            <a:r>
              <a:rPr lang="en-US" sz="2000" dirty="0">
                <a:solidFill>
                  <a:prstClr val="white"/>
                </a:solidFill>
                <a:latin typeface="+mn-lt"/>
              </a:rPr>
              <a:t> Dank</a:t>
            </a:r>
            <a:r>
              <a:rPr lang="en-US" sz="1500" b="0" dirty="0">
                <a:solidFill>
                  <a:srgbClr val="0070C0"/>
                </a:solidFill>
                <a:ea typeface="+mn-ea"/>
                <a:cs typeface="+mn-cs"/>
              </a:rPr>
              <a:t/>
            </a:r>
            <a:br>
              <a:rPr lang="en-US" sz="1500" b="0" dirty="0">
                <a:solidFill>
                  <a:srgbClr val="0070C0"/>
                </a:solidFill>
                <a:ea typeface="+mn-ea"/>
                <a:cs typeface="+mn-cs"/>
              </a:rPr>
            </a:br>
            <a:r>
              <a:rPr lang="en-US" sz="1500" b="0" dirty="0">
                <a:solidFill>
                  <a:srgbClr val="0070C0"/>
                </a:solidFill>
                <a:ea typeface="+mn-ea"/>
                <a:cs typeface="+mn-cs"/>
              </a:rPr>
              <a:t/>
            </a:r>
            <a:br>
              <a:rPr lang="en-US" sz="1500" b="0" dirty="0">
                <a:solidFill>
                  <a:srgbClr val="0070C0"/>
                </a:solidFill>
                <a:ea typeface="+mn-ea"/>
                <a:cs typeface="+mn-cs"/>
              </a:rPr>
            </a:br>
            <a:r>
              <a:rPr lang="en-US" sz="1167" b="0" dirty="0">
                <a:solidFill>
                  <a:srgbClr val="004191">
                    <a:lumMod val="40000"/>
                    <a:lumOff val="60000"/>
                  </a:srgbClr>
                </a:solidFill>
                <a:ea typeface="+mn-ea"/>
                <a:cs typeface="+mn-cs"/>
              </a:rPr>
              <a:t>Name</a:t>
            </a:r>
            <a:r>
              <a:rPr lang="en-US" sz="1170" dirty="0">
                <a:solidFill>
                  <a:srgbClr val="323232"/>
                </a:solidFill>
                <a:ea typeface="+mn-ea"/>
                <a:cs typeface="+mn-cs"/>
              </a:rPr>
              <a:t/>
            </a:r>
            <a:br>
              <a:rPr lang="en-US" sz="1170" dirty="0">
                <a:solidFill>
                  <a:srgbClr val="323232"/>
                </a:solidFill>
                <a:ea typeface="+mn-ea"/>
                <a:cs typeface="+mn-cs"/>
              </a:rPr>
            </a:br>
            <a:r>
              <a:rPr lang="en-US" sz="1000" b="0" dirty="0">
                <a:solidFill>
                  <a:prstClr val="white"/>
                </a:solidFill>
                <a:ea typeface="+mn-ea"/>
                <a:cs typeface="+mn-cs"/>
              </a:rPr>
              <a:t>mail@iws.uni-stuttgart.de</a:t>
            </a:r>
            <a:r>
              <a:rPr lang="en-US" sz="1000" b="0">
                <a:solidFill>
                  <a:prstClr val="white"/>
                </a:solidFill>
                <a:ea typeface="+mn-ea"/>
                <a:cs typeface="+mn-cs"/>
              </a:rPr>
              <a:t/>
            </a:r>
            <a:br>
              <a:rPr lang="en-US" sz="1000" b="0">
                <a:solidFill>
                  <a:prstClr val="white"/>
                </a:solidFill>
                <a:ea typeface="+mn-ea"/>
                <a:cs typeface="+mn-cs"/>
              </a:rPr>
            </a:br>
            <a:r>
              <a:rPr lang="en-US" sz="1000" b="0" smtClean="0">
                <a:solidFill>
                  <a:prstClr val="white"/>
                </a:solidFill>
                <a:ea typeface="+mn-ea"/>
                <a:cs typeface="+mn-cs"/>
              </a:rPr>
              <a:t>iws-ls3.uni-stuttgart.de</a:t>
            </a:r>
            <a:r>
              <a:rPr lang="en-US" sz="1000" b="0" dirty="0">
                <a:solidFill>
                  <a:prstClr val="white"/>
                </a:solidFill>
                <a:ea typeface="+mn-ea"/>
                <a:cs typeface="+mn-cs"/>
              </a:rPr>
              <a:t/>
            </a:r>
            <a:br>
              <a:rPr lang="en-US" sz="1000" b="0" dirty="0">
                <a:solidFill>
                  <a:prstClr val="white"/>
                </a:solidFill>
                <a:ea typeface="+mn-ea"/>
                <a:cs typeface="+mn-cs"/>
              </a:rPr>
            </a:br>
            <a:r>
              <a:rPr lang="en-US" sz="1000" b="0" dirty="0">
                <a:solidFill>
                  <a:prstClr val="white"/>
                </a:solidFill>
                <a:ea typeface="+mn-ea"/>
                <a:cs typeface="+mn-cs"/>
              </a:rPr>
              <a:t/>
            </a:r>
            <a:br>
              <a:rPr lang="en-US" sz="1000" b="0" dirty="0">
                <a:solidFill>
                  <a:prstClr val="white"/>
                </a:solidFill>
                <a:ea typeface="+mn-ea"/>
                <a:cs typeface="+mn-cs"/>
              </a:rPr>
            </a:br>
            <a:r>
              <a:rPr lang="en-US" sz="1167" b="0" dirty="0" err="1">
                <a:solidFill>
                  <a:srgbClr val="004191">
                    <a:lumMod val="40000"/>
                    <a:lumOff val="60000"/>
                  </a:srgbClr>
                </a:solidFill>
                <a:ea typeface="+mn-ea"/>
                <a:cs typeface="+mn-cs"/>
              </a:rPr>
              <a:t>Danksagung</a:t>
            </a:r>
            <a:r>
              <a:rPr lang="en-US" sz="1167" b="0" dirty="0">
                <a:solidFill>
                  <a:srgbClr val="004191">
                    <a:lumMod val="40000"/>
                    <a:lumOff val="60000"/>
                  </a:srgbClr>
                </a:solidFill>
                <a:ea typeface="+mn-ea"/>
                <a:cs typeface="+mn-cs"/>
              </a:rPr>
              <a:t/>
            </a:r>
            <a:br>
              <a:rPr lang="en-US" sz="1167" b="0" dirty="0">
                <a:solidFill>
                  <a:srgbClr val="004191">
                    <a:lumMod val="40000"/>
                    <a:lumOff val="60000"/>
                  </a:srgbClr>
                </a:solidFill>
                <a:ea typeface="+mn-ea"/>
                <a:cs typeface="+mn-cs"/>
              </a:rPr>
            </a:br>
            <a:r>
              <a:rPr lang="en-US" sz="1000" b="0" dirty="0" err="1">
                <a:solidFill>
                  <a:prstClr val="white"/>
                </a:solidFill>
                <a:ea typeface="+mn-ea"/>
                <a:cs typeface="+mn-cs"/>
              </a:rPr>
              <a:t>Wir</a:t>
            </a:r>
            <a:r>
              <a:rPr lang="en-US" sz="1000" b="0" dirty="0">
                <a:solidFill>
                  <a:prstClr val="white"/>
                </a:solidFill>
                <a:ea typeface="+mn-ea"/>
                <a:cs typeface="+mn-cs"/>
              </a:rPr>
              <a:t> </a:t>
            </a:r>
            <a:r>
              <a:rPr lang="en-US" sz="1000" b="0" dirty="0" err="1">
                <a:solidFill>
                  <a:prstClr val="white"/>
                </a:solidFill>
                <a:ea typeface="+mn-ea"/>
                <a:cs typeface="+mn-cs"/>
              </a:rPr>
              <a:t>danken</a:t>
            </a:r>
            <a:r>
              <a:rPr lang="en-US" sz="1000" b="0" dirty="0">
                <a:solidFill>
                  <a:prstClr val="white"/>
                </a:solidFill>
                <a:ea typeface="+mn-ea"/>
                <a:cs typeface="+mn-cs"/>
              </a:rPr>
              <a:t>…</a:t>
            </a:r>
            <a:endParaRPr lang="de-DE" sz="1667" dirty="0"/>
          </a:p>
        </p:txBody>
      </p:sp>
      <p:sp>
        <p:nvSpPr>
          <p:cNvPr id="22" name="Textplatzhalter 4"/>
          <p:cNvSpPr txBox="1">
            <a:spLocks/>
          </p:cNvSpPr>
          <p:nvPr/>
        </p:nvSpPr>
        <p:spPr>
          <a:xfrm>
            <a:off x="846243" y="588674"/>
            <a:ext cx="4641144" cy="40285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Stochastische Simulation und Sicherheitsforschung für Hydrosysteme</a:t>
            </a:r>
            <a:r>
              <a:rPr lang="en-US" sz="1000" dirty="0"/>
              <a:t> (LS</a:t>
            </a:r>
            <a:r>
              <a:rPr lang="en-US" sz="1000" baseline="30000" dirty="0"/>
              <a:t>3</a:t>
            </a:r>
            <a:r>
              <a:rPr lang="en-US" sz="1000" dirty="0"/>
              <a:t>)</a:t>
            </a:r>
            <a:br>
              <a:rPr lang="en-US" sz="1000" dirty="0"/>
            </a:br>
            <a:endParaRPr lang="de-DE" sz="1000" dirty="0"/>
          </a:p>
        </p:txBody>
      </p:sp>
      <p:sp>
        <p:nvSpPr>
          <p:cNvPr id="24" name="Textplatzhalter 9"/>
          <p:cNvSpPr txBox="1">
            <a:spLocks/>
          </p:cNvSpPr>
          <p:nvPr/>
        </p:nvSpPr>
        <p:spPr>
          <a:xfrm>
            <a:off x="6100453" y="3890084"/>
            <a:ext cx="1044000" cy="1044000"/>
          </a:xfrm>
          <a:prstGeom prst="ellipse">
            <a:avLst/>
          </a:prstGeom>
          <a:solidFill>
            <a:schemeClr val="bg1"/>
          </a:solidFill>
        </p:spPr>
        <p:txBody>
          <a:bodyPr vert="horz" wrap="none" lIns="0" tIns="0" rIns="0" bIns="0" rtlCol="0" anchor="ctr">
            <a:noAutofit/>
          </a:bodyPr>
          <a:lstStyle>
            <a:lvl1pPr marL="0" indent="0" algn="l" defTabSz="571454" rtl="0" eaLnBrk="1" latinLnBrk="0" hangingPunct="1">
              <a:lnSpc>
                <a:spcPts val="125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78" indent="-153446" algn="l" defTabSz="571454" rtl="0" eaLnBrk="1" latinLnBrk="0" hangingPunct="1">
              <a:lnSpc>
                <a:spcPct val="120000"/>
              </a:lnSpc>
              <a:spcBef>
                <a:spcPts val="312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110" indent="-146832" algn="l" defTabSz="571454" rtl="0" eaLnBrk="1" latinLnBrk="0" hangingPunct="1">
              <a:lnSpc>
                <a:spcPct val="120000"/>
              </a:lnSpc>
              <a:spcBef>
                <a:spcPts val="312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0556" indent="-153446" algn="l" defTabSz="571454" rtl="0" eaLnBrk="1" latinLnBrk="0" hangingPunct="1">
              <a:lnSpc>
                <a:spcPct val="120000"/>
              </a:lnSpc>
              <a:spcBef>
                <a:spcPts val="312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388" indent="-146832" algn="l" defTabSz="571454" rtl="0" eaLnBrk="1" latinLnBrk="0" hangingPunct="1">
              <a:lnSpc>
                <a:spcPct val="120000"/>
              </a:lnSpc>
              <a:spcBef>
                <a:spcPts val="312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1499" indent="-142863" algn="l" defTabSz="571454" rtl="0" eaLnBrk="1" latinLnBrk="0" hangingPunct="1">
              <a:lnSpc>
                <a:spcPct val="90000"/>
              </a:lnSpc>
              <a:spcBef>
                <a:spcPts val="312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227" indent="-142863" algn="l" defTabSz="571454" rtl="0" eaLnBrk="1" latinLnBrk="0" hangingPunct="1">
              <a:lnSpc>
                <a:spcPct val="90000"/>
              </a:lnSpc>
              <a:spcBef>
                <a:spcPts val="312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2953" indent="-142863" algn="l" defTabSz="571454" rtl="0" eaLnBrk="1" latinLnBrk="0" hangingPunct="1">
              <a:lnSpc>
                <a:spcPct val="90000"/>
              </a:lnSpc>
              <a:spcBef>
                <a:spcPts val="312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8681" indent="-142863" algn="l" defTabSz="571454" rtl="0" eaLnBrk="1" latinLnBrk="0" hangingPunct="1">
              <a:lnSpc>
                <a:spcPct val="90000"/>
              </a:lnSpc>
              <a:spcBef>
                <a:spcPts val="312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</a:t>
            </a:r>
            <a:endParaRPr lang="de-DE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1444" y="4125035"/>
            <a:ext cx="572900" cy="554892"/>
          </a:xfrm>
          <a:prstGeom prst="rect">
            <a:avLst/>
          </a:prstGeom>
        </p:spPr>
      </p:pic>
      <p:pic>
        <p:nvPicPr>
          <p:cNvPr id="18" name="Grafik 26"/>
          <p:cNvPicPr>
            <a:picLocks noChangeAspect="1"/>
          </p:cNvPicPr>
          <p:nvPr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2082" y="3159261"/>
            <a:ext cx="600000" cy="600000"/>
          </a:xfrm>
          <a:prstGeom prst="ellipse">
            <a:avLst/>
          </a:prstGeom>
        </p:spPr>
      </p:pic>
      <p:pic>
        <p:nvPicPr>
          <p:cNvPr id="19" name="Grafik 28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27420" y="3754821"/>
            <a:ext cx="600000" cy="600000"/>
          </a:xfrm>
          <a:prstGeom prst="ellipse">
            <a:avLst/>
          </a:prstGeom>
        </p:spPr>
      </p:pic>
      <p:pic>
        <p:nvPicPr>
          <p:cNvPr id="20" name="Grafik 29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06"/>
          <a:stretch/>
        </p:blipFill>
        <p:spPr>
          <a:xfrm>
            <a:off x="3157953" y="3159261"/>
            <a:ext cx="600000" cy="600000"/>
          </a:xfrm>
          <a:prstGeom prst="ellipse">
            <a:avLst/>
          </a:prstGeom>
        </p:spPr>
      </p:pic>
      <p:pic>
        <p:nvPicPr>
          <p:cNvPr id="21" name="Grafik 30"/>
          <p:cNvPicPr>
            <a:picLocks noChangeAspect="1"/>
          </p:cNvPicPr>
          <p:nvPr/>
        </p:nvPicPr>
        <p:blipFill rotWithShape="1"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525" y="3159261"/>
            <a:ext cx="600000" cy="600000"/>
          </a:xfrm>
          <a:prstGeom prst="ellipse">
            <a:avLst/>
          </a:prstGeom>
        </p:spPr>
      </p:pic>
      <p:pic>
        <p:nvPicPr>
          <p:cNvPr id="37" name="Grafik 31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808" y="2553979"/>
            <a:ext cx="600000" cy="600000"/>
          </a:xfrm>
          <a:prstGeom prst="ellipse">
            <a:avLst/>
          </a:prstGeom>
        </p:spPr>
      </p:pic>
      <p:pic>
        <p:nvPicPr>
          <p:cNvPr id="38" name="Grafik 32"/>
          <p:cNvPicPr>
            <a:picLocks noChangeAspect="1"/>
          </p:cNvPicPr>
          <p:nvPr/>
        </p:nvPicPr>
        <p:blipFill rotWithShape="1">
          <a:blip r:embed="rId12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808" y="3754821"/>
            <a:ext cx="600000" cy="600000"/>
          </a:xfrm>
          <a:prstGeom prst="ellipse">
            <a:avLst/>
          </a:prstGeom>
        </p:spPr>
      </p:pic>
      <p:pic>
        <p:nvPicPr>
          <p:cNvPr id="39" name="Grafik 33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3639" y="3159261"/>
            <a:ext cx="600000" cy="600000"/>
          </a:xfrm>
          <a:prstGeom prst="ellipse">
            <a:avLst/>
          </a:prstGeom>
        </p:spPr>
      </p:pic>
      <p:pic>
        <p:nvPicPr>
          <p:cNvPr id="40" name="Grafik 34"/>
          <p:cNvPicPr>
            <a:picLocks noChangeAspect="1"/>
          </p:cNvPicPr>
          <p:nvPr/>
        </p:nvPicPr>
        <p:blipFill rotWithShape="1">
          <a:blip r:embed="rId15" cstate="screen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7548" y="2553979"/>
            <a:ext cx="600000" cy="600000"/>
          </a:xfrm>
          <a:prstGeom prst="ellipse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5816" y="3754821"/>
            <a:ext cx="601200" cy="601200"/>
          </a:xfrm>
          <a:prstGeom prst="ellipse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18" cstate="screen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6791" r="16791"/>
          <a:stretch/>
        </p:blipFill>
        <p:spPr>
          <a:xfrm>
            <a:off x="1464212" y="3754821"/>
            <a:ext cx="601200" cy="601200"/>
          </a:xfrm>
          <a:prstGeom prst="ellipse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078543" y="1951001"/>
            <a:ext cx="601200" cy="601200"/>
          </a:xfrm>
          <a:prstGeom prst="ellipse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1" cstate="screen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2541" b="12541"/>
          <a:stretch/>
        </p:blipFill>
        <p:spPr>
          <a:xfrm>
            <a:off x="1470078" y="2553979"/>
            <a:ext cx="601200" cy="601200"/>
          </a:xfrm>
          <a:prstGeom prst="ellipse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3818" y="2553979"/>
            <a:ext cx="601200" cy="601200"/>
          </a:xfrm>
          <a:prstGeom prst="ellipse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5563" y="1951001"/>
            <a:ext cx="601200" cy="601200"/>
          </a:xfrm>
          <a:prstGeom prst="ellipse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52583" y="1951001"/>
            <a:ext cx="601200" cy="601200"/>
          </a:xfrm>
          <a:prstGeom prst="ellipse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1759" y="2556283"/>
            <a:ext cx="601200" cy="601200"/>
          </a:xfrm>
          <a:prstGeom prst="ellipse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7"/>
          <a:stretch/>
        </p:blipFill>
        <p:spPr>
          <a:xfrm>
            <a:off x="396467" y="1947497"/>
            <a:ext cx="601200" cy="601200"/>
          </a:xfrm>
          <a:prstGeom prst="ellipse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59"/>
          <a:stretch/>
        </p:blipFill>
        <p:spPr>
          <a:xfrm>
            <a:off x="3136170" y="1948697"/>
            <a:ext cx="601200" cy="601200"/>
          </a:xfrm>
          <a:prstGeom prst="ellipse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0012" y="3147761"/>
            <a:ext cx="601200" cy="6012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4088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Name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8"/>
          </p:nvPr>
        </p:nvSpPr>
        <p:spPr>
          <a:xfrm>
            <a:off x="1812000" y="3736493"/>
            <a:ext cx="5033301" cy="180000"/>
          </a:xfrm>
        </p:spPr>
        <p:txBody>
          <a:bodyPr/>
          <a:lstStyle/>
          <a:p>
            <a:r>
              <a:rPr lang="de-DE" dirty="0"/>
              <a:t>Stochastische Simulation und Sicherheitsforschung für </a:t>
            </a:r>
            <a:r>
              <a:rPr lang="de-DE" dirty="0" smtClean="0"/>
              <a:t>Hydrosysteme </a:t>
            </a:r>
            <a:r>
              <a:rPr lang="en-US" dirty="0" smtClean="0"/>
              <a:t>(LS</a:t>
            </a:r>
            <a:r>
              <a:rPr lang="en-US" baseline="30000" dirty="0" smtClean="0"/>
              <a:t>3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mail@iws.uni-stuttgart.de</a:t>
            </a:r>
            <a:endParaRPr lang="de-DE" dirty="0"/>
          </a:p>
        </p:txBody>
      </p:sp>
      <p:sp>
        <p:nvSpPr>
          <p:cNvPr id="11" name="Textplatzhalter 11"/>
          <p:cNvSpPr txBox="1">
            <a:spLocks/>
          </p:cNvSpPr>
          <p:nvPr/>
        </p:nvSpPr>
        <p:spPr>
          <a:xfrm>
            <a:off x="1812000" y="3916091"/>
            <a:ext cx="5033301" cy="1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smtClean="0"/>
              <a:t>iws-ls3.uni-stuttgart.de</a:t>
            </a:r>
            <a:endParaRPr lang="de-DE" sz="1000" dirty="0"/>
          </a:p>
        </p:txBody>
      </p:sp>
      <p:sp>
        <p:nvSpPr>
          <p:cNvPr id="4" name="Ellipse 3"/>
          <p:cNvSpPr/>
          <p:nvPr/>
        </p:nvSpPr>
        <p:spPr>
          <a:xfrm>
            <a:off x="390261" y="2189984"/>
            <a:ext cx="1198485" cy="119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33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543" y="2453337"/>
            <a:ext cx="616825" cy="597437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375000" y="1715250"/>
            <a:ext cx="1800000" cy="27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spcBef>
                <a:spcPts val="167"/>
              </a:spcBef>
              <a:tabLst>
                <a:tab pos="451097" algn="l"/>
              </a:tabLst>
            </a:pPr>
            <a:r>
              <a:rPr lang="de-DE" sz="1667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812000" y="3554250"/>
            <a:ext cx="2083343" cy="1822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spcBef>
                <a:spcPts val="167"/>
              </a:spcBef>
              <a:tabLst>
                <a:tab pos="451097" algn="l"/>
              </a:tabLst>
            </a:pPr>
            <a:r>
              <a:rPr lang="de-DE" sz="1000" dirty="0">
                <a:solidFill>
                  <a:schemeClr val="bg1"/>
                </a:solidFill>
              </a:rPr>
              <a:t>Universität Stuttgart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000" y="763357"/>
            <a:ext cx="1714056" cy="35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8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9574" y="4356021"/>
            <a:ext cx="7639574" cy="1156125"/>
          </a:xfrm>
          <a:prstGeom prst="rect">
            <a:avLst/>
          </a:prstGeom>
        </p:spPr>
      </p:pic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dirty="0"/>
              <a:t>Title</a:t>
            </a:r>
            <a:endParaRPr lang="de-DE" sz="2000" dirty="0"/>
          </a:p>
        </p:txBody>
      </p:sp>
      <p:sp>
        <p:nvSpPr>
          <p:cNvPr id="11" name="Untertitel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Authors</a:t>
            </a:r>
            <a:endParaRPr lang="de-DE" dirty="0"/>
          </a:p>
        </p:txBody>
      </p:sp>
      <p:sp>
        <p:nvSpPr>
          <p:cNvPr id="14" name="Textplatzhalter 9"/>
          <p:cNvSpPr txBox="1">
            <a:spLocks/>
          </p:cNvSpPr>
          <p:nvPr/>
        </p:nvSpPr>
        <p:spPr>
          <a:xfrm>
            <a:off x="6100453" y="3890084"/>
            <a:ext cx="1044000" cy="1044000"/>
          </a:xfrm>
          <a:prstGeom prst="ellipse">
            <a:avLst/>
          </a:prstGeom>
          <a:solidFill>
            <a:schemeClr val="bg1"/>
          </a:solidFill>
        </p:spPr>
        <p:txBody>
          <a:bodyPr vert="horz" wrap="none" lIns="0" tIns="0" rIns="0" bIns="0" rtlCol="0" anchor="ctr">
            <a:noAutofit/>
          </a:bodyPr>
          <a:lstStyle>
            <a:lvl1pPr marL="0" indent="0" algn="l" defTabSz="571454" rtl="0" eaLnBrk="1" latinLnBrk="0" hangingPunct="1">
              <a:lnSpc>
                <a:spcPts val="125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78" indent="-153446" algn="l" defTabSz="571454" rtl="0" eaLnBrk="1" latinLnBrk="0" hangingPunct="1">
              <a:lnSpc>
                <a:spcPct val="120000"/>
              </a:lnSpc>
              <a:spcBef>
                <a:spcPts val="312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110" indent="-146832" algn="l" defTabSz="571454" rtl="0" eaLnBrk="1" latinLnBrk="0" hangingPunct="1">
              <a:lnSpc>
                <a:spcPct val="120000"/>
              </a:lnSpc>
              <a:spcBef>
                <a:spcPts val="312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0556" indent="-153446" algn="l" defTabSz="571454" rtl="0" eaLnBrk="1" latinLnBrk="0" hangingPunct="1">
              <a:lnSpc>
                <a:spcPct val="120000"/>
              </a:lnSpc>
              <a:spcBef>
                <a:spcPts val="312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388" indent="-146832" algn="l" defTabSz="571454" rtl="0" eaLnBrk="1" latinLnBrk="0" hangingPunct="1">
              <a:lnSpc>
                <a:spcPct val="120000"/>
              </a:lnSpc>
              <a:spcBef>
                <a:spcPts val="312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1499" indent="-142863" algn="l" defTabSz="571454" rtl="0" eaLnBrk="1" latinLnBrk="0" hangingPunct="1">
              <a:lnSpc>
                <a:spcPct val="90000"/>
              </a:lnSpc>
              <a:spcBef>
                <a:spcPts val="312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227" indent="-142863" algn="l" defTabSz="571454" rtl="0" eaLnBrk="1" latinLnBrk="0" hangingPunct="1">
              <a:lnSpc>
                <a:spcPct val="90000"/>
              </a:lnSpc>
              <a:spcBef>
                <a:spcPts val="312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2953" indent="-142863" algn="l" defTabSz="571454" rtl="0" eaLnBrk="1" latinLnBrk="0" hangingPunct="1">
              <a:lnSpc>
                <a:spcPct val="90000"/>
              </a:lnSpc>
              <a:spcBef>
                <a:spcPts val="312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8681" indent="-142863" algn="l" defTabSz="571454" rtl="0" eaLnBrk="1" latinLnBrk="0" hangingPunct="1">
              <a:lnSpc>
                <a:spcPct val="90000"/>
              </a:lnSpc>
              <a:spcBef>
                <a:spcPts val="312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1444" y="4125035"/>
            <a:ext cx="572900" cy="5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01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1</a:t>
            </a:r>
            <a:endParaRPr lang="en-US" dirty="0"/>
          </a:p>
          <a:p>
            <a:pPr lvl="1"/>
            <a:r>
              <a:rPr lang="en-US" dirty="0" smtClean="0"/>
              <a:t>Level 2</a:t>
            </a:r>
            <a:endParaRPr lang="en-US" dirty="0"/>
          </a:p>
          <a:p>
            <a:pPr marL="146838" lvl="1" indent="0">
              <a:buNone/>
            </a:pP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University of Stuttgart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of content slide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6576-6236-46C8-8516-7B0B56EE8AC7}" type="datetime1">
              <a:rPr lang="de-DE" smtClean="0"/>
              <a:t>17.10.2018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407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9574" y="4356021"/>
            <a:ext cx="7639574" cy="1156125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defTabSz="594336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white"/>
                </a:solidFill>
                <a:latin typeface="+mn-lt"/>
              </a:rPr>
              <a:t/>
            </a:r>
            <a:br>
              <a:rPr lang="en-US" sz="2000" dirty="0">
                <a:solidFill>
                  <a:prstClr val="white"/>
                </a:solidFill>
                <a:latin typeface="+mn-lt"/>
              </a:rPr>
            </a:br>
            <a:r>
              <a:rPr lang="en-US" sz="2000" dirty="0">
                <a:solidFill>
                  <a:prstClr val="white"/>
                </a:solidFill>
                <a:latin typeface="+mn-lt"/>
              </a:rPr>
              <a:t>Thank you</a:t>
            </a:r>
            <a:r>
              <a:rPr lang="en-US" sz="1500" b="0" dirty="0">
                <a:solidFill>
                  <a:srgbClr val="0070C0"/>
                </a:solidFill>
                <a:ea typeface="+mn-ea"/>
                <a:cs typeface="+mn-cs"/>
              </a:rPr>
              <a:t/>
            </a:r>
            <a:br>
              <a:rPr lang="en-US" sz="1500" b="0" dirty="0">
                <a:solidFill>
                  <a:srgbClr val="0070C0"/>
                </a:solidFill>
                <a:ea typeface="+mn-ea"/>
                <a:cs typeface="+mn-cs"/>
              </a:rPr>
            </a:br>
            <a:r>
              <a:rPr lang="en-US" sz="1500" b="0" dirty="0">
                <a:solidFill>
                  <a:srgbClr val="0070C0"/>
                </a:solidFill>
                <a:ea typeface="+mn-ea"/>
                <a:cs typeface="+mn-cs"/>
              </a:rPr>
              <a:t/>
            </a:r>
            <a:br>
              <a:rPr lang="en-US" sz="1500" b="0" dirty="0">
                <a:solidFill>
                  <a:srgbClr val="0070C0"/>
                </a:solidFill>
                <a:ea typeface="+mn-ea"/>
                <a:cs typeface="+mn-cs"/>
              </a:rPr>
            </a:br>
            <a:r>
              <a:rPr lang="en-US" sz="1167" b="0" dirty="0">
                <a:solidFill>
                  <a:srgbClr val="004191">
                    <a:lumMod val="40000"/>
                    <a:lumOff val="60000"/>
                  </a:srgbClr>
                </a:solidFill>
                <a:ea typeface="+mn-ea"/>
                <a:cs typeface="+mn-cs"/>
              </a:rPr>
              <a:t>Name</a:t>
            </a:r>
            <a:r>
              <a:rPr lang="en-US" sz="1167" b="0">
                <a:solidFill>
                  <a:srgbClr val="004191">
                    <a:lumMod val="40000"/>
                    <a:lumOff val="60000"/>
                  </a:srgbClr>
                </a:solidFill>
                <a:ea typeface="+mn-ea"/>
                <a:cs typeface="+mn-cs"/>
              </a:rPr>
              <a:t/>
            </a:r>
            <a:br>
              <a:rPr lang="en-US" sz="1167" b="0">
                <a:solidFill>
                  <a:srgbClr val="004191">
                    <a:lumMod val="40000"/>
                    <a:lumOff val="60000"/>
                  </a:srgbClr>
                </a:solidFill>
                <a:ea typeface="+mn-ea"/>
                <a:cs typeface="+mn-cs"/>
              </a:rPr>
            </a:br>
            <a:r>
              <a:rPr lang="en-US" sz="1000" b="0" smtClean="0">
                <a:solidFill>
                  <a:prstClr val="white"/>
                </a:solidFill>
                <a:ea typeface="+mn-ea"/>
                <a:cs typeface="+mn-cs"/>
              </a:rPr>
              <a:t>mail@iws.uni-stuttgart.de</a:t>
            </a:r>
            <a:br>
              <a:rPr lang="en-US" sz="1000" b="0" smtClean="0">
                <a:solidFill>
                  <a:prstClr val="white"/>
                </a:solidFill>
                <a:ea typeface="+mn-ea"/>
                <a:cs typeface="+mn-cs"/>
              </a:rPr>
            </a:br>
            <a:r>
              <a:rPr lang="en-US" sz="1000" b="0" smtClean="0">
                <a:solidFill>
                  <a:prstClr val="white"/>
                </a:solidFill>
                <a:ea typeface="+mn-ea"/>
                <a:cs typeface="+mn-cs"/>
              </a:rPr>
              <a:t>iws-ls3.uni-stuttgart.de</a:t>
            </a:r>
            <a:r>
              <a:rPr lang="en-US" sz="1000" b="0" dirty="0">
                <a:solidFill>
                  <a:prstClr val="white"/>
                </a:solidFill>
                <a:ea typeface="+mn-ea"/>
                <a:cs typeface="+mn-cs"/>
              </a:rPr>
              <a:t/>
            </a:r>
            <a:br>
              <a:rPr lang="en-US" sz="1000" b="0" dirty="0">
                <a:solidFill>
                  <a:prstClr val="white"/>
                </a:solidFill>
                <a:ea typeface="+mn-ea"/>
                <a:cs typeface="+mn-cs"/>
              </a:rPr>
            </a:br>
            <a:r>
              <a:rPr lang="en-US" sz="1000" b="0" dirty="0">
                <a:solidFill>
                  <a:prstClr val="white"/>
                </a:solidFill>
                <a:ea typeface="+mn-ea"/>
                <a:cs typeface="+mn-cs"/>
              </a:rPr>
              <a:t/>
            </a:r>
            <a:br>
              <a:rPr lang="en-US" sz="1000" b="0" dirty="0">
                <a:solidFill>
                  <a:prstClr val="white"/>
                </a:solidFill>
                <a:ea typeface="+mn-ea"/>
                <a:cs typeface="+mn-cs"/>
              </a:rPr>
            </a:br>
            <a:r>
              <a:rPr lang="en-US" sz="1167" b="0" dirty="0">
                <a:solidFill>
                  <a:srgbClr val="004191">
                    <a:lumMod val="40000"/>
                    <a:lumOff val="60000"/>
                  </a:srgbClr>
                </a:solidFill>
                <a:ea typeface="+mn-ea"/>
                <a:cs typeface="+mn-cs"/>
              </a:rPr>
              <a:t>Acknowledgments</a:t>
            </a:r>
            <a:br>
              <a:rPr lang="en-US" sz="1167" b="0" dirty="0">
                <a:solidFill>
                  <a:srgbClr val="004191">
                    <a:lumMod val="40000"/>
                    <a:lumOff val="60000"/>
                  </a:srgbClr>
                </a:solidFill>
                <a:ea typeface="+mn-ea"/>
                <a:cs typeface="+mn-cs"/>
              </a:rPr>
            </a:br>
            <a:r>
              <a:rPr lang="en-US" sz="1000" b="0" dirty="0">
                <a:solidFill>
                  <a:prstClr val="white"/>
                </a:solidFill>
                <a:ea typeface="+mn-ea"/>
                <a:cs typeface="+mn-cs"/>
              </a:rPr>
              <a:t>We thank the DFG for financial support of this research</a:t>
            </a:r>
            <a:endParaRPr lang="de-DE" sz="1667" dirty="0"/>
          </a:p>
        </p:txBody>
      </p:sp>
      <p:sp>
        <p:nvSpPr>
          <p:cNvPr id="22" name="Textplatzhalter 4"/>
          <p:cNvSpPr txBox="1">
            <a:spLocks/>
          </p:cNvSpPr>
          <p:nvPr/>
        </p:nvSpPr>
        <p:spPr>
          <a:xfrm>
            <a:off x="936526" y="648728"/>
            <a:ext cx="4012162" cy="284681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/>
              <a:t>Stochastic Simulation and Safety Research for </a:t>
            </a:r>
            <a:r>
              <a:rPr lang="en-US" sz="1000" dirty="0" err="1"/>
              <a:t>Hydrosystems</a:t>
            </a:r>
            <a:r>
              <a:rPr lang="de-DE" sz="1000" dirty="0"/>
              <a:t> </a:t>
            </a:r>
            <a:r>
              <a:rPr lang="en-US" sz="1000" dirty="0"/>
              <a:t>(LS</a:t>
            </a:r>
            <a:r>
              <a:rPr lang="en-US" sz="1000" baseline="30000" dirty="0"/>
              <a:t>3</a:t>
            </a:r>
            <a:r>
              <a:rPr lang="en-US" sz="1000" dirty="0"/>
              <a:t>)</a:t>
            </a:r>
            <a:br>
              <a:rPr lang="en-US" sz="1000" dirty="0"/>
            </a:br>
            <a:endParaRPr lang="de-DE" sz="1000" dirty="0"/>
          </a:p>
        </p:txBody>
      </p:sp>
      <p:sp>
        <p:nvSpPr>
          <p:cNvPr id="24" name="Textplatzhalter 9"/>
          <p:cNvSpPr txBox="1">
            <a:spLocks/>
          </p:cNvSpPr>
          <p:nvPr/>
        </p:nvSpPr>
        <p:spPr>
          <a:xfrm>
            <a:off x="6100453" y="3890084"/>
            <a:ext cx="1044000" cy="1044000"/>
          </a:xfrm>
          <a:prstGeom prst="ellipse">
            <a:avLst/>
          </a:prstGeom>
          <a:solidFill>
            <a:schemeClr val="bg1"/>
          </a:solidFill>
        </p:spPr>
        <p:txBody>
          <a:bodyPr vert="horz" wrap="none" lIns="0" tIns="0" rIns="0" bIns="0" rtlCol="0" anchor="ctr">
            <a:noAutofit/>
          </a:bodyPr>
          <a:lstStyle>
            <a:lvl1pPr marL="0" indent="0" algn="l" defTabSz="571454" rtl="0" eaLnBrk="1" latinLnBrk="0" hangingPunct="1">
              <a:lnSpc>
                <a:spcPts val="125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78" indent="-153446" algn="l" defTabSz="571454" rtl="0" eaLnBrk="1" latinLnBrk="0" hangingPunct="1">
              <a:lnSpc>
                <a:spcPct val="120000"/>
              </a:lnSpc>
              <a:spcBef>
                <a:spcPts val="312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110" indent="-146832" algn="l" defTabSz="571454" rtl="0" eaLnBrk="1" latinLnBrk="0" hangingPunct="1">
              <a:lnSpc>
                <a:spcPct val="120000"/>
              </a:lnSpc>
              <a:spcBef>
                <a:spcPts val="312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0556" indent="-153446" algn="l" defTabSz="571454" rtl="0" eaLnBrk="1" latinLnBrk="0" hangingPunct="1">
              <a:lnSpc>
                <a:spcPct val="120000"/>
              </a:lnSpc>
              <a:spcBef>
                <a:spcPts val="312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388" indent="-146832" algn="l" defTabSz="571454" rtl="0" eaLnBrk="1" latinLnBrk="0" hangingPunct="1">
              <a:lnSpc>
                <a:spcPct val="120000"/>
              </a:lnSpc>
              <a:spcBef>
                <a:spcPts val="312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1499" indent="-142863" algn="l" defTabSz="571454" rtl="0" eaLnBrk="1" latinLnBrk="0" hangingPunct="1">
              <a:lnSpc>
                <a:spcPct val="90000"/>
              </a:lnSpc>
              <a:spcBef>
                <a:spcPts val="312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227" indent="-142863" algn="l" defTabSz="571454" rtl="0" eaLnBrk="1" latinLnBrk="0" hangingPunct="1">
              <a:lnSpc>
                <a:spcPct val="90000"/>
              </a:lnSpc>
              <a:spcBef>
                <a:spcPts val="312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2953" indent="-142863" algn="l" defTabSz="571454" rtl="0" eaLnBrk="1" latinLnBrk="0" hangingPunct="1">
              <a:lnSpc>
                <a:spcPct val="90000"/>
              </a:lnSpc>
              <a:spcBef>
                <a:spcPts val="312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8681" indent="-142863" algn="l" defTabSz="571454" rtl="0" eaLnBrk="1" latinLnBrk="0" hangingPunct="1">
              <a:lnSpc>
                <a:spcPct val="90000"/>
              </a:lnSpc>
              <a:spcBef>
                <a:spcPts val="312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</a:t>
            </a:r>
            <a:endParaRPr lang="de-DE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1444" y="4125035"/>
            <a:ext cx="572900" cy="554892"/>
          </a:xfrm>
          <a:prstGeom prst="rect">
            <a:avLst/>
          </a:prstGeom>
        </p:spPr>
      </p:pic>
      <p:pic>
        <p:nvPicPr>
          <p:cNvPr id="18" name="Grafik 26"/>
          <p:cNvPicPr>
            <a:picLocks noChangeAspect="1"/>
          </p:cNvPicPr>
          <p:nvPr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2082" y="3159261"/>
            <a:ext cx="600000" cy="600000"/>
          </a:xfrm>
          <a:prstGeom prst="ellipse">
            <a:avLst/>
          </a:prstGeom>
        </p:spPr>
      </p:pic>
      <p:pic>
        <p:nvPicPr>
          <p:cNvPr id="19" name="Grafik 28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27420" y="3754821"/>
            <a:ext cx="600000" cy="600000"/>
          </a:xfrm>
          <a:prstGeom prst="ellipse">
            <a:avLst/>
          </a:prstGeom>
        </p:spPr>
      </p:pic>
      <p:pic>
        <p:nvPicPr>
          <p:cNvPr id="20" name="Grafik 29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06"/>
          <a:stretch/>
        </p:blipFill>
        <p:spPr>
          <a:xfrm>
            <a:off x="3157953" y="3159261"/>
            <a:ext cx="600000" cy="600000"/>
          </a:xfrm>
          <a:prstGeom prst="ellipse">
            <a:avLst/>
          </a:prstGeom>
        </p:spPr>
      </p:pic>
      <p:pic>
        <p:nvPicPr>
          <p:cNvPr id="21" name="Grafik 30"/>
          <p:cNvPicPr>
            <a:picLocks noChangeAspect="1"/>
          </p:cNvPicPr>
          <p:nvPr/>
        </p:nvPicPr>
        <p:blipFill rotWithShape="1"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525" y="3159261"/>
            <a:ext cx="600000" cy="600000"/>
          </a:xfrm>
          <a:prstGeom prst="ellipse">
            <a:avLst/>
          </a:prstGeom>
        </p:spPr>
      </p:pic>
      <p:pic>
        <p:nvPicPr>
          <p:cNvPr id="23" name="Grafik 31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808" y="2553979"/>
            <a:ext cx="600000" cy="600000"/>
          </a:xfrm>
          <a:prstGeom prst="ellipse">
            <a:avLst/>
          </a:prstGeom>
        </p:spPr>
      </p:pic>
      <p:pic>
        <p:nvPicPr>
          <p:cNvPr id="38" name="Grafik 32"/>
          <p:cNvPicPr>
            <a:picLocks noChangeAspect="1"/>
          </p:cNvPicPr>
          <p:nvPr/>
        </p:nvPicPr>
        <p:blipFill rotWithShape="1">
          <a:blip r:embed="rId12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808" y="3754821"/>
            <a:ext cx="600000" cy="600000"/>
          </a:xfrm>
          <a:prstGeom prst="ellipse">
            <a:avLst/>
          </a:prstGeom>
        </p:spPr>
      </p:pic>
      <p:pic>
        <p:nvPicPr>
          <p:cNvPr id="39" name="Grafik 33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3639" y="3159261"/>
            <a:ext cx="600000" cy="600000"/>
          </a:xfrm>
          <a:prstGeom prst="ellipse">
            <a:avLst/>
          </a:prstGeom>
        </p:spPr>
      </p:pic>
      <p:pic>
        <p:nvPicPr>
          <p:cNvPr id="40" name="Grafik 34"/>
          <p:cNvPicPr>
            <a:picLocks noChangeAspect="1"/>
          </p:cNvPicPr>
          <p:nvPr/>
        </p:nvPicPr>
        <p:blipFill rotWithShape="1">
          <a:blip r:embed="rId15" cstate="screen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7548" y="2553979"/>
            <a:ext cx="600000" cy="600000"/>
          </a:xfrm>
          <a:prstGeom prst="ellipse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5816" y="3754821"/>
            <a:ext cx="601200" cy="601200"/>
          </a:xfrm>
          <a:prstGeom prst="ellipse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18" cstate="screen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6791" r="16791"/>
          <a:stretch/>
        </p:blipFill>
        <p:spPr>
          <a:xfrm>
            <a:off x="1464212" y="3754821"/>
            <a:ext cx="601200" cy="601200"/>
          </a:xfrm>
          <a:prstGeom prst="ellipse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078543" y="1951001"/>
            <a:ext cx="601200" cy="601200"/>
          </a:xfrm>
          <a:prstGeom prst="ellipse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1" cstate="screen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2541" b="12541"/>
          <a:stretch/>
        </p:blipFill>
        <p:spPr>
          <a:xfrm>
            <a:off x="1470078" y="2553979"/>
            <a:ext cx="601200" cy="601200"/>
          </a:xfrm>
          <a:prstGeom prst="ellipse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3818" y="2553979"/>
            <a:ext cx="601200" cy="601200"/>
          </a:xfrm>
          <a:prstGeom prst="ellipse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5563" y="1951001"/>
            <a:ext cx="601200" cy="601200"/>
          </a:xfrm>
          <a:prstGeom prst="ellipse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52583" y="1951001"/>
            <a:ext cx="601200" cy="601200"/>
          </a:xfrm>
          <a:prstGeom prst="ellipse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1759" y="2556283"/>
            <a:ext cx="601200" cy="601200"/>
          </a:xfrm>
          <a:prstGeom prst="ellipse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7"/>
          <a:stretch/>
        </p:blipFill>
        <p:spPr>
          <a:xfrm>
            <a:off x="396467" y="1947497"/>
            <a:ext cx="601200" cy="601200"/>
          </a:xfrm>
          <a:prstGeom prst="ellipse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59"/>
          <a:stretch/>
        </p:blipFill>
        <p:spPr>
          <a:xfrm>
            <a:off x="3136170" y="1948697"/>
            <a:ext cx="601200" cy="601200"/>
          </a:xfrm>
          <a:prstGeom prst="ellipse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0012" y="3147761"/>
            <a:ext cx="601200" cy="6012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8642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Name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8"/>
          </p:nvPr>
        </p:nvSpPr>
        <p:spPr>
          <a:xfrm>
            <a:off x="1812000" y="3736493"/>
            <a:ext cx="5033301" cy="180000"/>
          </a:xfrm>
        </p:spPr>
        <p:txBody>
          <a:bodyPr/>
          <a:lstStyle/>
          <a:p>
            <a:r>
              <a:rPr lang="en-US" dirty="0"/>
              <a:t>Stochastic Simulation and Safety Research for </a:t>
            </a:r>
            <a:r>
              <a:rPr lang="en-US" dirty="0" err="1" smtClean="0"/>
              <a:t>Hydrosystems</a:t>
            </a:r>
            <a:r>
              <a:rPr lang="en-US" dirty="0" smtClean="0"/>
              <a:t> (</a:t>
            </a:r>
            <a:r>
              <a:rPr lang="en-US" dirty="0"/>
              <a:t>LS</a:t>
            </a:r>
            <a:r>
              <a:rPr lang="en-US" baseline="30000" dirty="0"/>
              <a:t>3</a:t>
            </a:r>
            <a:r>
              <a:rPr lang="en-US" dirty="0"/>
              <a:t>)</a:t>
            </a:r>
            <a:endParaRPr lang="de-DE" dirty="0"/>
          </a:p>
          <a:p>
            <a:r>
              <a:rPr lang="en-US" dirty="0" smtClean="0"/>
              <a:t> 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mail@iws.uni-stuttgart.de</a:t>
            </a:r>
            <a:endParaRPr lang="de-DE" dirty="0"/>
          </a:p>
        </p:txBody>
      </p:sp>
      <p:sp>
        <p:nvSpPr>
          <p:cNvPr id="11" name="Textplatzhalter 11"/>
          <p:cNvSpPr txBox="1">
            <a:spLocks/>
          </p:cNvSpPr>
          <p:nvPr/>
        </p:nvSpPr>
        <p:spPr>
          <a:xfrm>
            <a:off x="1812000" y="3916091"/>
            <a:ext cx="5033301" cy="1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smtClean="0"/>
              <a:t>iws-ls3.uni-stuttgart.de</a:t>
            </a:r>
            <a:endParaRPr lang="de-DE" sz="1000" dirty="0"/>
          </a:p>
        </p:txBody>
      </p:sp>
      <p:sp>
        <p:nvSpPr>
          <p:cNvPr id="4" name="Ellipse 3"/>
          <p:cNvSpPr/>
          <p:nvPr/>
        </p:nvSpPr>
        <p:spPr>
          <a:xfrm>
            <a:off x="390261" y="2189984"/>
            <a:ext cx="1198485" cy="119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33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543" y="2453337"/>
            <a:ext cx="616825" cy="597437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375000" y="1715250"/>
            <a:ext cx="1800000" cy="27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spcBef>
                <a:spcPts val="167"/>
              </a:spcBef>
              <a:tabLst>
                <a:tab pos="451097" algn="l"/>
              </a:tabLst>
            </a:pPr>
            <a:r>
              <a:rPr lang="de-DE" sz="1667" b="1" dirty="0" err="1">
                <a:solidFill>
                  <a:schemeClr val="bg1"/>
                </a:solidFill>
              </a:rPr>
              <a:t>Thank</a:t>
            </a:r>
            <a:r>
              <a:rPr lang="de-DE" sz="1667" b="1" dirty="0">
                <a:solidFill>
                  <a:schemeClr val="bg1"/>
                </a:solidFill>
              </a:rPr>
              <a:t> </a:t>
            </a:r>
            <a:r>
              <a:rPr lang="de-DE" sz="1667" b="1" dirty="0" err="1">
                <a:solidFill>
                  <a:schemeClr val="bg1"/>
                </a:solidFill>
              </a:rPr>
              <a:t>you</a:t>
            </a:r>
            <a:r>
              <a:rPr lang="de-DE" sz="1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812000" y="3554250"/>
            <a:ext cx="2083343" cy="1822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spcBef>
                <a:spcPts val="167"/>
              </a:spcBef>
              <a:tabLst>
                <a:tab pos="451097" algn="l"/>
              </a:tabLst>
            </a:pPr>
            <a:r>
              <a:rPr lang="de-DE" sz="1000" dirty="0">
                <a:solidFill>
                  <a:schemeClr val="bg1"/>
                </a:solidFill>
              </a:rPr>
              <a:t>University </a:t>
            </a:r>
            <a:r>
              <a:rPr lang="de-DE" sz="1000" dirty="0" err="1">
                <a:solidFill>
                  <a:schemeClr val="bg1"/>
                </a:solidFill>
              </a:rPr>
              <a:t>of</a:t>
            </a:r>
            <a:r>
              <a:rPr lang="de-DE" sz="1000" dirty="0">
                <a:solidFill>
                  <a:schemeClr val="bg1"/>
                </a:solidFill>
              </a:rPr>
              <a:t> Stuttgart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001" y="763358"/>
            <a:ext cx="1780059" cy="35999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763" t="1" b="-1"/>
          <a:stretch/>
        </p:blipFill>
        <p:spPr>
          <a:xfrm>
            <a:off x="762001" y="1023258"/>
            <a:ext cx="1357059" cy="14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1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9574" y="4356021"/>
            <a:ext cx="7639574" cy="1156125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667" dirty="0" err="1"/>
              <a:t>Titel</a:t>
            </a:r>
            <a:endParaRPr lang="de-DE" sz="1667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Namen</a:t>
            </a:r>
            <a:endParaRPr lang="de-DE" dirty="0"/>
          </a:p>
        </p:txBody>
      </p:sp>
      <p:sp>
        <p:nvSpPr>
          <p:cNvPr id="12" name="Textplatzhalter 9"/>
          <p:cNvSpPr txBox="1">
            <a:spLocks/>
          </p:cNvSpPr>
          <p:nvPr/>
        </p:nvSpPr>
        <p:spPr>
          <a:xfrm>
            <a:off x="6100453" y="3890084"/>
            <a:ext cx="1044000" cy="1044000"/>
          </a:xfrm>
          <a:prstGeom prst="ellipse">
            <a:avLst/>
          </a:prstGeom>
          <a:solidFill>
            <a:schemeClr val="bg1"/>
          </a:solidFill>
        </p:spPr>
        <p:txBody>
          <a:bodyPr vert="horz" wrap="none" lIns="0" tIns="0" rIns="0" bIns="0" rtlCol="0" anchor="ctr">
            <a:noAutofit/>
          </a:bodyPr>
          <a:lstStyle>
            <a:lvl1pPr marL="0" indent="0" algn="l" defTabSz="571454" rtl="0" eaLnBrk="1" latinLnBrk="0" hangingPunct="1">
              <a:lnSpc>
                <a:spcPts val="125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0278" indent="-153446" algn="l" defTabSz="571454" rtl="0" eaLnBrk="1" latinLnBrk="0" hangingPunct="1">
              <a:lnSpc>
                <a:spcPct val="120000"/>
              </a:lnSpc>
              <a:spcBef>
                <a:spcPts val="312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110" indent="-146832" algn="l" defTabSz="571454" rtl="0" eaLnBrk="1" latinLnBrk="0" hangingPunct="1">
              <a:lnSpc>
                <a:spcPct val="120000"/>
              </a:lnSpc>
              <a:spcBef>
                <a:spcPts val="312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0556" indent="-153446" algn="l" defTabSz="571454" rtl="0" eaLnBrk="1" latinLnBrk="0" hangingPunct="1">
              <a:lnSpc>
                <a:spcPct val="120000"/>
              </a:lnSpc>
              <a:spcBef>
                <a:spcPts val="312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388" indent="-146832" algn="l" defTabSz="571454" rtl="0" eaLnBrk="1" latinLnBrk="0" hangingPunct="1">
              <a:lnSpc>
                <a:spcPct val="120000"/>
              </a:lnSpc>
              <a:spcBef>
                <a:spcPts val="312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1499" indent="-142863" algn="l" defTabSz="571454" rtl="0" eaLnBrk="1" latinLnBrk="0" hangingPunct="1">
              <a:lnSpc>
                <a:spcPct val="90000"/>
              </a:lnSpc>
              <a:spcBef>
                <a:spcPts val="312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227" indent="-142863" algn="l" defTabSz="571454" rtl="0" eaLnBrk="1" latinLnBrk="0" hangingPunct="1">
              <a:lnSpc>
                <a:spcPct val="90000"/>
              </a:lnSpc>
              <a:spcBef>
                <a:spcPts val="312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2953" indent="-142863" algn="l" defTabSz="571454" rtl="0" eaLnBrk="1" latinLnBrk="0" hangingPunct="1">
              <a:lnSpc>
                <a:spcPct val="90000"/>
              </a:lnSpc>
              <a:spcBef>
                <a:spcPts val="312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8681" indent="-142863" algn="l" defTabSz="571454" rtl="0" eaLnBrk="1" latinLnBrk="0" hangingPunct="1">
              <a:lnSpc>
                <a:spcPct val="90000"/>
              </a:lnSpc>
              <a:spcBef>
                <a:spcPts val="312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</a:t>
            </a:r>
            <a:endParaRPr lang="de-DE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1444" y="4125035"/>
            <a:ext cx="572900" cy="5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Kapitel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Kapitel</a:t>
            </a:r>
            <a:r>
              <a:rPr lang="en-US" dirty="0" smtClean="0"/>
              <a:t> 1/1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683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1</a:t>
            </a:r>
            <a:endParaRPr lang="en-US" dirty="0"/>
          </a:p>
          <a:p>
            <a:pPr lvl="1"/>
            <a:r>
              <a:rPr lang="en-US" dirty="0" smtClean="0"/>
              <a:t>Level 2</a:t>
            </a:r>
            <a:endParaRPr lang="en-US" dirty="0"/>
          </a:p>
          <a:p>
            <a:pPr marL="146838" lvl="1" indent="0">
              <a:buNone/>
            </a:pP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Stuttgart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of content slide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2BFE-F1D5-4E46-AE60-FF7E26294F5C}" type="datetime1">
              <a:rPr lang="de-DE" smtClean="0"/>
              <a:t>17.10.2018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89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-Stuttgart DE">
  <a:themeElements>
    <a:clrScheme name="Universitaet_Stuttgart_Color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_Stuttgart_Vorlage D_4zu3_2016 FINAL.pptx" id="{4841BD3C-E1E3-469F-ADD0-9E6EB31E75F5}" vid="{33357EC2-1038-4565-85BB-7F696209DF7D}"/>
    </a:ext>
  </a:extLst>
</a:theme>
</file>

<file path=ppt/theme/theme2.xml><?xml version="1.0" encoding="utf-8"?>
<a:theme xmlns:a="http://schemas.openxmlformats.org/drawingml/2006/main" name="Uni-Stuttgart ENG">
  <a:themeElements>
    <a:clrScheme name="Universitaet_Stuttgart_Color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_Stuttgart_Vorlage D_4zu3_2016 FINAL.pptx" id="{4841BD3C-E1E3-469F-ADD0-9E6EB31E75F5}" vid="{33357EC2-1038-4565-85BB-7F696209DF7D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Vorlage D_4zu3</Template>
  <TotalTime>0</TotalTime>
  <Words>216</Words>
  <Application>Microsoft Office PowerPoint</Application>
  <PresentationFormat>Custom</PresentationFormat>
  <Paragraphs>72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Uni-Stuttgart DE</vt:lpstr>
      <vt:lpstr>Uni-Stuttgart ENG</vt:lpstr>
      <vt:lpstr>Instructions</vt:lpstr>
      <vt:lpstr>Title</vt:lpstr>
      <vt:lpstr>PowerPoint Presentation</vt:lpstr>
      <vt:lpstr>Title of content slide</vt:lpstr>
      <vt:lpstr> Thank you  Name mail@iws.uni-stuttgart.de iws-ls3.uni-stuttgart.de  Acknowledgments We thank the DFG for financial support of this research</vt:lpstr>
      <vt:lpstr>PowerPoint Presentation</vt:lpstr>
      <vt:lpstr>Titel</vt:lpstr>
      <vt:lpstr>Titel vom Kapitel</vt:lpstr>
      <vt:lpstr>Title of content slide</vt:lpstr>
      <vt:lpstr> Vielen Dank  Name mail@iws.uni-stuttgart.de iws-ls3.uni-stuttgart.de  Danksagung Wir danken…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2016-06-02T13:18:53Z</dcterms:created>
  <dcterms:modified xsi:type="dcterms:W3CDTF">2018-10-17T13:46:59Z</dcterms:modified>
</cp:coreProperties>
</file>