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76" d="100"/>
          <a:sy n="76" d="100"/>
        </p:scale>
        <p:origin x="450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7272-7E72-1005-0894-E03A679D2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1B9C7-3B54-EF95-5F5A-EB7DA77F4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09B9C-B2D9-9E7A-2D02-F3B896ED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D97D-28DC-4C91-9EE1-81D76EB20AE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59017-4580-03EC-DCCA-135460D8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0C96E-606D-31FA-9551-24652449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F751-D92C-4080-A2AA-BDF28C44F1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4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720A-8633-9F3A-1B29-16F10BEC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09577-D0AE-B323-CFC8-DA6232F70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CE402-AAB3-C652-5633-D3BCD6F2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D97D-28DC-4C91-9EE1-81D76EB20AE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D668C-8717-6B99-B808-B5698C23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4655F-DF79-2046-C64C-8DD838B6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F751-D92C-4080-A2AA-BDF28C44F1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61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F77B1-5502-4447-55E9-D92EAA467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5B076-ABE8-0F97-3D1B-F85044D54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68679-8469-E657-F499-8C0D1619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D97D-28DC-4C91-9EE1-81D76EB20AE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DBA3-2FCC-84E2-67CA-A1A95BDD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4A08-F23A-A359-BE08-777739F7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F751-D92C-4080-A2AA-BDF28C44F1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32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A1C3-37C6-FB16-CCB8-2501B0FA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296E-06D5-F741-7A09-C5D85A8F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F7D7C-CD0C-7844-FB2A-F3985918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D97D-28DC-4C91-9EE1-81D76EB20AE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245BA-B8E7-3F45-FE4D-9D036AE8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E8FA-6BEA-2458-4583-5E559269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F751-D92C-4080-A2AA-BDF28C44F1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85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7A2B-8AF9-DBAC-0B30-0CD71903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9873B-C39C-474E-4073-F4EDF420F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2A2B5-A204-5BA0-4D10-1306DA89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D97D-28DC-4C91-9EE1-81D76EB20AE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58F95-B04B-DF7C-BB94-47E302F0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5A8F5-740E-57B9-2C19-F3ADF072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F751-D92C-4080-A2AA-BDF28C44F1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32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3AF2-5643-C3D4-F19F-F5010FB9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634C-9149-31D2-7E99-69EE3AD2C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6C171-55BF-C523-F8C3-FC4BB1620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2257E-2E66-523B-20DF-525E4780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D97D-28DC-4C91-9EE1-81D76EB20AE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8B8C8-8C3B-52EF-CE36-6D9EDA52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A4B46-32BD-2041-AD06-0354E11B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F751-D92C-4080-A2AA-BDF28C44F1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25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AE69-EB5F-4648-ED52-12933A0A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DD366-E4FF-6AFF-C5E9-1FE288B4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8051-863B-48F8-77C7-5A95ED0E5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8B5C6-3A24-1D04-46E0-FF4DFC434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54C8D-B4C0-999D-587A-954DDD63A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7FEB4-8D0E-4C67-1D47-227EFE50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D97D-28DC-4C91-9EE1-81D76EB20AE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E1495-0262-8301-22A8-85129F45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D82F6-3732-9E11-6347-05363589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F751-D92C-4080-A2AA-BDF28C44F1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0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BCF2-CA29-7555-3A13-C686C4B9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416F0-EFBF-C014-AFBD-EB7F63A1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D97D-28DC-4C91-9EE1-81D76EB20AE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072B0-A589-85D8-548D-F48CF183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D61AA-9BE1-7E1B-7AEB-40BCEEAA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F751-D92C-4080-A2AA-BDF28C44F1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74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09671-6262-55BA-A2B6-F0B5A4C7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D97D-28DC-4C91-9EE1-81D76EB20AE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3A591-127C-B72C-2A75-DEF45D2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9DAD9-7EDF-3DE3-212D-C05A8C73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F751-D92C-4080-A2AA-BDF28C44F1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53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A91E-0D20-C87D-2675-E6E9D29D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79D86-0BD5-DBE9-120B-5707E796C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7C4BE-337B-B57D-2358-1B0090535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BA91B-87CF-8F53-2CF5-84073A3D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D97D-28DC-4C91-9EE1-81D76EB20AE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217FD-B7C7-B4F9-EC71-6BE04221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E01DE-D8AD-1E8C-AFB0-D8C3EB89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F751-D92C-4080-A2AA-BDF28C44F1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03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7802-0B2B-6FDC-A13E-8C8BF57F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32295-0E60-A7DA-3911-1B335429F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27FE2-B7BB-4C7F-EFB6-5870FDDA1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15D1D-B3EA-C322-60A5-9AA43771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D97D-28DC-4C91-9EE1-81D76EB20AE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303E6-2610-2983-FB15-45E584F3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B7184-CE27-9A0B-A64D-B0FF4FB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F751-D92C-4080-A2AA-BDF28C44F1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55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CB2F3-E238-95FC-523E-61D823B3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57C8A-9F53-9D0E-DC19-E1DE207C9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961CE-EEC6-5704-B209-87F5C5894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D97D-28DC-4C91-9EE1-81D76EB20AE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A5CD8-9E99-AD80-3E6F-164A7E816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C5773-F398-898E-0006-C2D2C4FDF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6F751-D92C-4080-A2AA-BDF28C44F1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63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848A-4371-A86A-390E-FBCD88A5F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A9997-7B1B-AC2C-BF90-0E3F63429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254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9685-C3D6-982C-397B-E02EA1D3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evaluated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C6D2-CA06-1474-DD2E-82B8F5896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(k = 3) (</a:t>
            </a:r>
            <a:r>
              <a:rPr lang="de-DE" dirty="0" err="1"/>
              <a:t>kNN</a:t>
            </a:r>
            <a:r>
              <a:rPr lang="de-DE" dirty="0"/>
              <a:t>)</a:t>
            </a:r>
          </a:p>
          <a:p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Discrimamant</a:t>
            </a:r>
            <a:r>
              <a:rPr lang="de-DE" dirty="0"/>
              <a:t> Analysis (QDA)</a:t>
            </a:r>
          </a:p>
          <a:p>
            <a:r>
              <a:rPr lang="de-DE" dirty="0" err="1"/>
              <a:t>Logistic</a:t>
            </a:r>
            <a:r>
              <a:rPr lang="de-DE" dirty="0"/>
              <a:t> Regression (LR)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97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20EAE-B689-6C78-1BEA-0BBDBA3F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de-DE" sz="5200"/>
              <a:t>Q1: Assumptions for the datasets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F627F8-7F0B-F4CA-FBD6-14B5106AF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1000"/>
            <a:ext cx="2662741" cy="2014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4D79B-C47B-9DE4-D805-49044F55E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257" y="3027652"/>
            <a:ext cx="2754984" cy="2085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545510-8EA2-3AE7-AD32-705B4A7E1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946" y="3156088"/>
            <a:ext cx="2373014" cy="18287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480666-BC16-7EB7-924A-162F9DE029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33"/>
          <a:stretch/>
        </p:blipFill>
        <p:spPr>
          <a:xfrm>
            <a:off x="8694794" y="3213122"/>
            <a:ext cx="2302651" cy="17745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6A69AF-7CFA-3F4D-2DF3-BF0530A6149E}"/>
              </a:ext>
            </a:extLst>
          </p:cNvPr>
          <p:cNvSpPr txBox="1"/>
          <p:nvPr/>
        </p:nvSpPr>
        <p:spPr>
          <a:xfrm>
            <a:off x="1079063" y="2889362"/>
            <a:ext cx="2421878" cy="3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de-DE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de-DE" sz="156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</a:t>
            </a:r>
            <a:r>
              <a:rPr lang="de-DE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56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56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</a:t>
            </a:r>
            <a:r>
              <a:rPr lang="de-DE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56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boundary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54C03F-87DD-1A2D-EE4F-32C3FE7A20A9}"/>
              </a:ext>
            </a:extLst>
          </p:cNvPr>
          <p:cNvSpPr txBox="1"/>
          <p:nvPr/>
        </p:nvSpPr>
        <p:spPr>
          <a:xfrm>
            <a:off x="3911363" y="2905205"/>
            <a:ext cx="2421878" cy="3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de-DE" sz="156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</a:t>
            </a:r>
            <a:r>
              <a:rPr lang="de-DE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56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simple </a:t>
            </a:r>
            <a:r>
              <a:rPr lang="de-DE" sz="156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boundary</a:t>
            </a:r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1C304-071C-DA59-C393-27C813C40F7F}"/>
              </a:ext>
            </a:extLst>
          </p:cNvPr>
          <p:cNvSpPr txBox="1"/>
          <p:nvPr/>
        </p:nvSpPr>
        <p:spPr>
          <a:xfrm>
            <a:off x="6360354" y="2903071"/>
            <a:ext cx="2421878" cy="3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de-DE" sz="156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</a:t>
            </a:r>
            <a:r>
              <a:rPr lang="de-DE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56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56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</a:t>
            </a:r>
            <a:r>
              <a:rPr lang="de-DE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56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boundary</a:t>
            </a:r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54E84-61FB-B035-A31B-B0E6D2071C9C}"/>
              </a:ext>
            </a:extLst>
          </p:cNvPr>
          <p:cNvSpPr txBox="1"/>
          <p:nvPr/>
        </p:nvSpPr>
        <p:spPr>
          <a:xfrm>
            <a:off x="8707126" y="2901754"/>
            <a:ext cx="2646674" cy="3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de-DE" sz="156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</a:t>
            </a:r>
            <a:r>
              <a:rPr lang="de-DE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56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simple </a:t>
            </a:r>
            <a:r>
              <a:rPr lang="de-DE" sz="156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boundary</a:t>
            </a:r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BEED0E-8D25-A2E8-172E-190C6F959AAA}"/>
              </a:ext>
            </a:extLst>
          </p:cNvPr>
          <p:cNvSpPr txBox="1"/>
          <p:nvPr/>
        </p:nvSpPr>
        <p:spPr>
          <a:xfrm>
            <a:off x="811086" y="5020093"/>
            <a:ext cx="3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Expectations</a:t>
            </a:r>
            <a:r>
              <a:rPr lang="de-DE" dirty="0"/>
              <a:t> (JUSTIFY!!!?)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223BF-5753-3B36-BBF5-97FDB7B6D67D}"/>
              </a:ext>
            </a:extLst>
          </p:cNvPr>
          <p:cNvSpPr txBox="1"/>
          <p:nvPr/>
        </p:nvSpPr>
        <p:spPr>
          <a:xfrm>
            <a:off x="1148125" y="5428233"/>
            <a:ext cx="185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C000"/>
                </a:solidFill>
              </a:rPr>
              <a:t>kNN</a:t>
            </a:r>
            <a:endParaRPr lang="de-DE" dirty="0">
              <a:solidFill>
                <a:srgbClr val="FFC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QDA</a:t>
            </a:r>
          </a:p>
          <a:p>
            <a:r>
              <a:rPr lang="de-DE" dirty="0">
                <a:solidFill>
                  <a:srgbClr val="FF0000"/>
                </a:solidFill>
              </a:rPr>
              <a:t>LR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4B2D5-0A0B-1D85-9C6E-AFAA7E2D3846}"/>
              </a:ext>
            </a:extLst>
          </p:cNvPr>
          <p:cNvSpPr txBox="1"/>
          <p:nvPr/>
        </p:nvSpPr>
        <p:spPr>
          <a:xfrm>
            <a:off x="3911363" y="5428233"/>
            <a:ext cx="185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C000"/>
                </a:solidFill>
              </a:rPr>
              <a:t>kNN</a:t>
            </a:r>
            <a:endParaRPr lang="de-DE" dirty="0">
              <a:solidFill>
                <a:srgbClr val="FFC000"/>
              </a:solidFill>
            </a:endParaRPr>
          </a:p>
          <a:p>
            <a:r>
              <a:rPr lang="de-DE" dirty="0">
                <a:solidFill>
                  <a:srgbClr val="00B050"/>
                </a:solidFill>
              </a:rPr>
              <a:t>QDA</a:t>
            </a:r>
          </a:p>
          <a:p>
            <a:r>
              <a:rPr lang="de-DE" dirty="0">
                <a:solidFill>
                  <a:srgbClr val="00B050"/>
                </a:solidFill>
              </a:rPr>
              <a:t>LR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7CE914-0D95-6D6B-EB65-01F92BFD3E9E}"/>
              </a:ext>
            </a:extLst>
          </p:cNvPr>
          <p:cNvSpPr txBox="1"/>
          <p:nvPr/>
        </p:nvSpPr>
        <p:spPr>
          <a:xfrm>
            <a:off x="6574206" y="5459729"/>
            <a:ext cx="185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B050"/>
                </a:solidFill>
              </a:rPr>
              <a:t>kNN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>
                <a:solidFill>
                  <a:srgbClr val="FFC000"/>
                </a:solidFill>
              </a:rPr>
              <a:t>QDA</a:t>
            </a:r>
          </a:p>
          <a:p>
            <a:r>
              <a:rPr lang="de-DE" dirty="0">
                <a:solidFill>
                  <a:srgbClr val="FFC000"/>
                </a:solidFill>
              </a:rPr>
              <a:t>LR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FBEC50-0FA4-31B0-3884-98BF38B45799}"/>
              </a:ext>
            </a:extLst>
          </p:cNvPr>
          <p:cNvSpPr txBox="1"/>
          <p:nvPr/>
        </p:nvSpPr>
        <p:spPr>
          <a:xfrm>
            <a:off x="9337444" y="5428233"/>
            <a:ext cx="185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B050"/>
                </a:solidFill>
              </a:rPr>
              <a:t>kNN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>
                <a:solidFill>
                  <a:srgbClr val="00B050"/>
                </a:solidFill>
              </a:rPr>
              <a:t>QDA</a:t>
            </a:r>
          </a:p>
          <a:p>
            <a:r>
              <a:rPr lang="de-DE" dirty="0">
                <a:solidFill>
                  <a:srgbClr val="00B050"/>
                </a:solidFill>
              </a:rPr>
              <a:t>LR</a:t>
            </a:r>
          </a:p>
        </p:txBody>
      </p:sp>
    </p:spTree>
    <p:extLst>
      <p:ext uri="{BB962C8B-B14F-4D97-AF65-F5344CB8AC3E}">
        <p14:creationId xmlns:p14="http://schemas.microsoft.com/office/powerpoint/2010/main" val="202240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1</vt:lpstr>
      <vt:lpstr>Overview of the evaluated models</vt:lpstr>
      <vt:lpstr>Q1: Assumptions for the datasets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Matthias Gültig</dc:creator>
  <cp:lastModifiedBy>Matthias Gültig</cp:lastModifiedBy>
  <cp:revision>1</cp:revision>
  <dcterms:created xsi:type="dcterms:W3CDTF">2023-04-05T07:16:02Z</dcterms:created>
  <dcterms:modified xsi:type="dcterms:W3CDTF">2023-04-05T08:44:07Z</dcterms:modified>
</cp:coreProperties>
</file>