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92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0AFAF-CF54-453F-85A6-EE7AE76A6D38}" type="datetime1">
              <a:rPr lang="it-IT" smtClean="0"/>
              <a:t>15/02/2022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013D0E-6236-446F-904B-E774D9F98961}" type="datetime1">
              <a:rPr lang="it-IT" smtClean="0"/>
              <a:t>15/02/2022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tango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tango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tango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56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0" name="Segnaposto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AB36474-6F91-425C-BA3E-6B12C4C4BB9A}" type="datetime1">
              <a:rPr lang="it-IT" smtClean="0"/>
              <a:t>15/02/2022</a:t>
            </a:fld>
            <a:endParaRPr lang="en-US" dirty="0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3F3710-490B-4740-B6D7-B9792C8AB872}" type="datetime1">
              <a:rPr lang="it-IT" smtClean="0"/>
              <a:t>15/02/2022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318586-27FC-4E59-A573-09A0053DE2D5}" type="datetime1">
              <a:rPr lang="it-IT" smtClean="0"/>
              <a:t>15/02/2022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FEEA0C-1FCD-40E6-A1D4-23BFBD0CE371}" type="datetime1">
              <a:rPr lang="it-IT" smtClean="0"/>
              <a:t>15/02/2022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tango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tango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tango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56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48F23ED-F6BB-4CDB-8CED-5F2E9AE92607}" type="datetime1">
              <a:rPr lang="it-IT" smtClean="0"/>
              <a:t>15/02/2022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466EC-ACF2-4AF5-A2DE-2C9D1A6828FD}" type="datetime1">
              <a:rPr lang="it-IT" smtClean="0"/>
              <a:t>15/02/2022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48AAC1-8B74-4EE6-9B7A-D8C2183B6272}" type="datetime1">
              <a:rPr lang="it-IT" smtClean="0"/>
              <a:t>15/02/2022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98DF3E-2C46-4BD0-9CFF-FBAEC93B7840}" type="datetime1">
              <a:rPr lang="it-IT" smtClean="0"/>
              <a:t>15/02/2022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9F376C-F698-4333-9878-8CD80B2B39D3}" type="datetime1">
              <a:rPr lang="it-IT" smtClean="0"/>
              <a:t>15/02/2022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" dirty="0"/>
              <a:t>Fare clic per modificare lo stile del titolo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7579D569-2C97-4786-A562-991193493077}" type="datetime1">
              <a:rPr lang="it-IT" smtClean="0"/>
              <a:t>15/02/2022</a:t>
            </a:fld>
            <a:endParaRPr lang="en-US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3D5E0B24-8B1C-463E-9C62-AF58AAE602D6}" type="datetime1">
              <a:rPr lang="it-IT" smtClean="0"/>
              <a:t>15/02/2022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tango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tango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tango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7732347-0869-477C-BE48-3F9F51733ED7}" type="datetime1">
              <a:rPr lang="it-IT" smtClean="0"/>
              <a:t>15/02/2022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on tessuto, tabella, rosso, coperto&#10;&#10;Descrizione generata automaticament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ttangolo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ttangolo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/>
          </a:bodyPr>
          <a:lstStyle/>
          <a:p>
            <a:pPr rtl="0"/>
            <a:r>
              <a:rPr lang="it" sz="4400" dirty="0">
                <a:solidFill>
                  <a:schemeClr val="tx1"/>
                </a:solidFill>
              </a:rPr>
              <a:t>Learning curve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4268843"/>
            <a:ext cx="4775075" cy="559656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it" dirty="0">
                <a:solidFill>
                  <a:schemeClr val="tx1"/>
                </a:solidFill>
              </a:rPr>
              <a:t>Machine Learning Module</a:t>
            </a:r>
          </a:p>
          <a:p>
            <a:pPr rtl="0"/>
            <a:r>
              <a:rPr lang="it" i="1" dirty="0">
                <a:solidFill>
                  <a:schemeClr val="tx1"/>
                </a:solidFill>
              </a:rPr>
              <a:t>Sabrina Gaito, Matteo Zignani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199EA7-6072-4EC0-9376-1A1D1536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Learning Curve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2AF387-D049-407D-AC73-36F48238F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Obiettivo: Le learning curve sono delle curve che riportano l’andamento delle performance del modello sul training e sul </a:t>
            </a:r>
            <a:r>
              <a:rPr lang="it-IT" dirty="0" err="1"/>
              <a:t>validation</a:t>
            </a:r>
            <a:r>
              <a:rPr lang="it-IT" dirty="0"/>
              <a:t> set in funzione della dimensione del training set.</a:t>
            </a:r>
          </a:p>
          <a:p>
            <a:endParaRPr lang="it-IT" dirty="0"/>
          </a:p>
          <a:p>
            <a:r>
              <a:rPr lang="it-IT" dirty="0"/>
              <a:t>Solitamente quando il modello </a:t>
            </a:r>
            <a:r>
              <a:rPr lang="it-IT" dirty="0" err="1"/>
              <a:t>e’</a:t>
            </a:r>
            <a:r>
              <a:rPr lang="it-IT" dirty="0"/>
              <a:t> addestrato su poche istanze/record (dimensione del training set ridotta) si osserva un gap tra la performance sul training e quella sul </a:t>
            </a:r>
            <a:r>
              <a:rPr lang="it-IT" dirty="0" err="1"/>
              <a:t>validation</a:t>
            </a:r>
            <a:r>
              <a:rPr lang="it-IT" dirty="0"/>
              <a:t> set. Confrontando l’andamento delle due curve posso trovare evidenze di:</a:t>
            </a:r>
          </a:p>
          <a:p>
            <a:pPr lvl="1"/>
            <a:r>
              <a:rPr lang="it-IT" dirty="0" err="1"/>
              <a:t>Underfitting</a:t>
            </a:r>
            <a:r>
              <a:rPr lang="it-IT" dirty="0"/>
              <a:t> =&gt; devo cambiare il modello</a:t>
            </a:r>
          </a:p>
          <a:p>
            <a:pPr lvl="1"/>
            <a:r>
              <a:rPr lang="it-IT" dirty="0" err="1"/>
              <a:t>Overfitting</a:t>
            </a:r>
            <a:r>
              <a:rPr lang="it-IT" dirty="0"/>
              <a:t> =&gt; potrei ridurlo aumentando la dimensione del dataset oppure introducendo un fattore di regolarizzazione</a:t>
            </a:r>
          </a:p>
          <a:p>
            <a:pPr marL="274320" lvl="1" indent="0">
              <a:buNone/>
            </a:pP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63DF7D-D94F-444A-97B7-F21E7A04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15/02/2022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4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73CC44-F4F8-47E6-BE8C-4189E30B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190" y="153588"/>
            <a:ext cx="10058400" cy="1371600"/>
          </a:xfrm>
        </p:spPr>
        <p:txBody>
          <a:bodyPr/>
          <a:lstStyle/>
          <a:p>
            <a:r>
              <a:rPr lang="it-IT" dirty="0"/>
              <a:t>Learning Curve in SKL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C2C313-086A-4185-8304-344BDAD6A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6550"/>
            <a:ext cx="10058400" cy="477078"/>
          </a:xfrm>
        </p:spPr>
        <p:txBody>
          <a:bodyPr/>
          <a:lstStyle/>
          <a:p>
            <a:r>
              <a:rPr lang="it-IT" dirty="0"/>
              <a:t>Metodo </a:t>
            </a:r>
            <a:r>
              <a:rPr lang="it-IT" b="1" dirty="0" err="1"/>
              <a:t>sklearn.model_selection.learning_curve</a:t>
            </a:r>
            <a:r>
              <a:rPr lang="it-IT" b="1" dirty="0"/>
              <a:t>(</a:t>
            </a:r>
            <a:r>
              <a:rPr lang="it-IT" b="1" dirty="0" err="1"/>
              <a:t>predictor</a:t>
            </a:r>
            <a:r>
              <a:rPr lang="it-IT" b="1" dirty="0"/>
              <a:t>, X, y, </a:t>
            </a:r>
            <a:r>
              <a:rPr lang="it-IT" b="1" dirty="0" err="1"/>
              <a:t>train_sizes</a:t>
            </a:r>
            <a:r>
              <a:rPr lang="it-IT" b="1" dirty="0"/>
              <a:t>, cv 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87095C-F685-4FA0-8AFC-C3F566A8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15/02/2022</a:t>
            </a:fld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B0299C3-F0E6-4AB9-9171-8D5DB3BDE0E8}"/>
              </a:ext>
            </a:extLst>
          </p:cNvPr>
          <p:cNvSpPr/>
          <p:nvPr/>
        </p:nvSpPr>
        <p:spPr>
          <a:xfrm>
            <a:off x="1066800" y="1824824"/>
            <a:ext cx="8645718" cy="3816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X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7165CBD-9013-47B6-A257-BACCFBF9F3C3}"/>
              </a:ext>
            </a:extLst>
          </p:cNvPr>
          <p:cNvSpPr/>
          <p:nvPr/>
        </p:nvSpPr>
        <p:spPr>
          <a:xfrm>
            <a:off x="1066800" y="2206487"/>
            <a:ext cx="8645718" cy="3021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y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5DA8621-068E-4A39-9824-EAA633317AFD}"/>
              </a:ext>
            </a:extLst>
          </p:cNvPr>
          <p:cNvSpPr txBox="1"/>
          <p:nvPr/>
        </p:nvSpPr>
        <p:spPr>
          <a:xfrm>
            <a:off x="10058400" y="1916264"/>
            <a:ext cx="96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cv = 3 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8FB20F9-5D35-4EA6-B29B-393D0E9EE0C4}"/>
              </a:ext>
            </a:extLst>
          </p:cNvPr>
          <p:cNvSpPr/>
          <p:nvPr/>
        </p:nvSpPr>
        <p:spPr>
          <a:xfrm>
            <a:off x="1066799" y="2882145"/>
            <a:ext cx="5747469" cy="381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training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CF7D2133-8DF6-497C-915F-6D9040463238}"/>
              </a:ext>
            </a:extLst>
          </p:cNvPr>
          <p:cNvSpPr/>
          <p:nvPr/>
        </p:nvSpPr>
        <p:spPr>
          <a:xfrm>
            <a:off x="1051560" y="5170254"/>
            <a:ext cx="2865122" cy="381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training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4E940A4-1CE3-4AB7-9C62-EBAB03984151}"/>
              </a:ext>
            </a:extLst>
          </p:cNvPr>
          <p:cNvSpPr/>
          <p:nvPr/>
        </p:nvSpPr>
        <p:spPr>
          <a:xfrm>
            <a:off x="6812281" y="5170254"/>
            <a:ext cx="2865122" cy="381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training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60E63FA-DF7B-4CFF-BD93-4694467D8DDD}"/>
              </a:ext>
            </a:extLst>
          </p:cNvPr>
          <p:cNvSpPr/>
          <p:nvPr/>
        </p:nvSpPr>
        <p:spPr>
          <a:xfrm>
            <a:off x="3947159" y="5644819"/>
            <a:ext cx="5780597" cy="381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training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921A6ED-B059-4370-A241-97BACFB4E1F7}"/>
              </a:ext>
            </a:extLst>
          </p:cNvPr>
          <p:cNvSpPr/>
          <p:nvPr/>
        </p:nvSpPr>
        <p:spPr>
          <a:xfrm>
            <a:off x="6814268" y="2882145"/>
            <a:ext cx="2865122" cy="38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validation</a:t>
            </a:r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7972C0B-491B-432D-8AA3-9C814F75A2C5}"/>
              </a:ext>
            </a:extLst>
          </p:cNvPr>
          <p:cNvSpPr/>
          <p:nvPr/>
        </p:nvSpPr>
        <p:spPr>
          <a:xfrm>
            <a:off x="3931920" y="5170254"/>
            <a:ext cx="2865122" cy="38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validation</a:t>
            </a:r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90A088E-7E46-4F69-920B-CA06E7D69E5E}"/>
              </a:ext>
            </a:extLst>
          </p:cNvPr>
          <p:cNvSpPr/>
          <p:nvPr/>
        </p:nvSpPr>
        <p:spPr>
          <a:xfrm>
            <a:off x="1058185" y="5641450"/>
            <a:ext cx="2865122" cy="38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validation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9D21ED3-B426-4F0F-A671-57492D9470AD}"/>
              </a:ext>
            </a:extLst>
          </p:cNvPr>
          <p:cNvSpPr txBox="1"/>
          <p:nvPr/>
        </p:nvSpPr>
        <p:spPr>
          <a:xfrm>
            <a:off x="9283147" y="1344376"/>
            <a:ext cx="251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Train_sizes</a:t>
            </a:r>
            <a:r>
              <a:rPr lang="it-IT" dirty="0"/>
              <a:t> = [.3, .6, 1] 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FC2BAC8E-A940-439A-BC08-5576E2049504}"/>
              </a:ext>
            </a:extLst>
          </p:cNvPr>
          <p:cNvSpPr/>
          <p:nvPr/>
        </p:nvSpPr>
        <p:spPr>
          <a:xfrm>
            <a:off x="1058185" y="3332719"/>
            <a:ext cx="1903676" cy="381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training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98420CA-FB3D-4419-9AB5-0110F5A90EDC}"/>
              </a:ext>
            </a:extLst>
          </p:cNvPr>
          <p:cNvSpPr/>
          <p:nvPr/>
        </p:nvSpPr>
        <p:spPr>
          <a:xfrm>
            <a:off x="6822218" y="3345510"/>
            <a:ext cx="2865122" cy="38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validation</a:t>
            </a:r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9A5D192D-EA69-4CB6-A367-AA806378681D}"/>
              </a:ext>
            </a:extLst>
          </p:cNvPr>
          <p:cNvSpPr/>
          <p:nvPr/>
        </p:nvSpPr>
        <p:spPr>
          <a:xfrm>
            <a:off x="1058185" y="3788795"/>
            <a:ext cx="3955112" cy="381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training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C7F163F7-2B55-4DD3-A1DB-C3438A632731}"/>
              </a:ext>
            </a:extLst>
          </p:cNvPr>
          <p:cNvSpPr/>
          <p:nvPr/>
        </p:nvSpPr>
        <p:spPr>
          <a:xfrm>
            <a:off x="1066798" y="4238043"/>
            <a:ext cx="5755420" cy="381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training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ED770CE-F507-4084-96A4-1B7273C0DC11}"/>
              </a:ext>
            </a:extLst>
          </p:cNvPr>
          <p:cNvSpPr/>
          <p:nvPr/>
        </p:nvSpPr>
        <p:spPr>
          <a:xfrm>
            <a:off x="6822218" y="3791244"/>
            <a:ext cx="2865122" cy="38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validation</a:t>
            </a:r>
            <a:endParaRPr lang="it-IT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1E28A961-7662-4D6C-A2CE-25B75B5A5918}"/>
              </a:ext>
            </a:extLst>
          </p:cNvPr>
          <p:cNvSpPr/>
          <p:nvPr/>
        </p:nvSpPr>
        <p:spPr>
          <a:xfrm>
            <a:off x="6812281" y="4238042"/>
            <a:ext cx="2865122" cy="38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validation</a:t>
            </a:r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87ABD69-CB6F-4315-A2F9-AC4DFDAFD7F9}"/>
              </a:ext>
            </a:extLst>
          </p:cNvPr>
          <p:cNvSpPr txBox="1"/>
          <p:nvPr/>
        </p:nvSpPr>
        <p:spPr>
          <a:xfrm>
            <a:off x="10159117" y="2894476"/>
            <a:ext cx="96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Fold</a:t>
            </a:r>
            <a:r>
              <a:rPr lang="it-IT" dirty="0"/>
              <a:t> -1 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CBC3FDE-0364-4580-8AF3-D4BE2D8D98CC}"/>
              </a:ext>
            </a:extLst>
          </p:cNvPr>
          <p:cNvSpPr txBox="1"/>
          <p:nvPr/>
        </p:nvSpPr>
        <p:spPr>
          <a:xfrm>
            <a:off x="10140564" y="5170254"/>
            <a:ext cx="96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Fold</a:t>
            </a:r>
            <a:r>
              <a:rPr lang="it-IT" dirty="0"/>
              <a:t> -2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38F15B2-2D3B-44A0-A6BB-74885417E2A2}"/>
              </a:ext>
            </a:extLst>
          </p:cNvPr>
          <p:cNvSpPr txBox="1"/>
          <p:nvPr/>
        </p:nvSpPr>
        <p:spPr>
          <a:xfrm>
            <a:off x="10159116" y="5694660"/>
            <a:ext cx="96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Fold</a:t>
            </a:r>
            <a:r>
              <a:rPr lang="it-IT" dirty="0"/>
              <a:t> -3 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ED0BF2C-00EE-4D48-A1B7-AD96A7A1E40F}"/>
              </a:ext>
            </a:extLst>
          </p:cNvPr>
          <p:cNvSpPr txBox="1"/>
          <p:nvPr/>
        </p:nvSpPr>
        <p:spPr>
          <a:xfrm>
            <a:off x="10167732" y="3358593"/>
            <a:ext cx="96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</a:t>
            </a:r>
            <a:r>
              <a:rPr lang="it-IT" baseline="-25000" dirty="0"/>
              <a:t>.3</a:t>
            </a:r>
            <a:r>
              <a:rPr lang="it-IT" dirty="0"/>
              <a:t> 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D6157B2-CCF5-481F-9FF5-96D43A86CB89}"/>
              </a:ext>
            </a:extLst>
          </p:cNvPr>
          <p:cNvSpPr txBox="1"/>
          <p:nvPr/>
        </p:nvSpPr>
        <p:spPr>
          <a:xfrm>
            <a:off x="10167732" y="3801126"/>
            <a:ext cx="96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</a:t>
            </a:r>
            <a:r>
              <a:rPr lang="it-IT" baseline="-25000" dirty="0"/>
              <a:t>.6</a:t>
            </a:r>
            <a:r>
              <a:rPr lang="it-IT" dirty="0"/>
              <a:t> 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F6A6F51-4695-499D-A52A-725F35517C84}"/>
              </a:ext>
            </a:extLst>
          </p:cNvPr>
          <p:cNvSpPr txBox="1"/>
          <p:nvPr/>
        </p:nvSpPr>
        <p:spPr>
          <a:xfrm>
            <a:off x="10167732" y="4263604"/>
            <a:ext cx="96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</a:t>
            </a:r>
            <a:r>
              <a:rPr lang="it-IT" baseline="-25000" dirty="0"/>
              <a:t>1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271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6" grpId="0"/>
      <p:bldP spid="27" grpId="0"/>
      <p:bldP spid="2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57_TF56410444" id="{9E32E7D9-E4D4-4E34-9CBF-5EF99946F492}" vid="{4EB8DC7B-672E-465F-9749-D0C21D91E9B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{091242C1-2D42-4E8B-A75E-478891D05BA8}tf56410444_win32</Template>
  <TotalTime>436</TotalTime>
  <Words>181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Avenir Next LT Pro</vt:lpstr>
      <vt:lpstr>Avenir Next LT Pro Light</vt:lpstr>
      <vt:lpstr>Calibri</vt:lpstr>
      <vt:lpstr>Garamond</vt:lpstr>
      <vt:lpstr>SavonVTI</vt:lpstr>
      <vt:lpstr>Learning curve</vt:lpstr>
      <vt:lpstr>Learning Curve</vt:lpstr>
      <vt:lpstr>Learning Curve in SKL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Statistics and machine Learning</dc:title>
  <dc:creator>Matteo Zignani</dc:creator>
  <cp:lastModifiedBy>Matteo Zignani</cp:lastModifiedBy>
  <cp:revision>8</cp:revision>
  <dcterms:created xsi:type="dcterms:W3CDTF">2022-01-19T08:36:10Z</dcterms:created>
  <dcterms:modified xsi:type="dcterms:W3CDTF">2022-02-15T17:12:36Z</dcterms:modified>
</cp:coreProperties>
</file>