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2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5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31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23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19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07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60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1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4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4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6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CDAAB1-7812-4438-988F-7AAF45C89EB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0F8B62-EAC3-41A1-8206-3ED00A77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7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2024" y="431163"/>
            <a:ext cx="8574622" cy="2616199"/>
          </a:xfrm>
        </p:spPr>
        <p:txBody>
          <a:bodyPr>
            <a:normAutofit/>
          </a:bodyPr>
          <a:lstStyle/>
          <a:p>
            <a:r>
              <a:rPr lang="en-US" sz="9600" dirty="0" smtClean="0"/>
              <a:t>PACIUM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2621" y="2971333"/>
            <a:ext cx="3144025" cy="739635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chemeClr val="accent2"/>
                </a:solidFill>
              </a:rPr>
              <a:t>Intelligent Logistics</a:t>
            </a:r>
            <a:endParaRPr lang="en-US" sz="2800" b="1" i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105" y="137374"/>
            <a:ext cx="3874880" cy="37186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35728" y="151658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™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9453" y="5235475"/>
            <a:ext cx="5693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Maria Eugenia Cruz</a:t>
            </a:r>
          </a:p>
          <a:p>
            <a:r>
              <a:rPr lang="en-US" dirty="0" smtClean="0"/>
              <a:t>Bernardo Guerra</a:t>
            </a:r>
          </a:p>
          <a:p>
            <a:r>
              <a:rPr lang="en-US" dirty="0" smtClean="0"/>
              <a:t>Mauricio Valencia</a:t>
            </a:r>
            <a:endParaRPr lang="en-US" dirty="0"/>
          </a:p>
          <a:p>
            <a:r>
              <a:rPr lang="en-US" dirty="0" smtClean="0"/>
              <a:t>Dan Bruno Goldmann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logo te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646" y="5308262"/>
            <a:ext cx="1413596" cy="141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170" y="5308262"/>
            <a:ext cx="1641420" cy="129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9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8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30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</TotalTime>
  <Words>17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PACIUM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Bruno</dc:creator>
  <cp:lastModifiedBy>Dan Bruno</cp:lastModifiedBy>
  <cp:revision>7</cp:revision>
  <dcterms:created xsi:type="dcterms:W3CDTF">2018-09-28T17:14:24Z</dcterms:created>
  <dcterms:modified xsi:type="dcterms:W3CDTF">2018-09-28T17:52:44Z</dcterms:modified>
</cp:coreProperties>
</file>