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90901-2572-4082-A58D-797BEAA81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SE3_Projekt - Sprint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289FE6-A4E1-4AA5-9FD3-EC9480A0B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85184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D37D21D-79C3-45D3-92A3-39E6D9EFC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66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7FBEC3-AD43-43EC-89F4-F639E569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245" y="4998027"/>
            <a:ext cx="7779010" cy="1418033"/>
          </a:xfrm>
        </p:spPr>
        <p:txBody>
          <a:bodyPr>
            <a:normAutofit/>
          </a:bodyPr>
          <a:lstStyle/>
          <a:p>
            <a:r>
              <a:rPr lang="de-DE" dirty="0"/>
              <a:t>Backlog vor der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87066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8877896-4B92-4B75-A387-E9CE248D2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35" r="4502"/>
          <a:stretch/>
        </p:blipFill>
        <p:spPr>
          <a:xfrm>
            <a:off x="0" y="0"/>
            <a:ext cx="12182348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7FBEC3-AD43-43EC-89F4-F639E569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48" y="5219353"/>
            <a:ext cx="9699865" cy="1136855"/>
          </a:xfrm>
        </p:spPr>
        <p:txBody>
          <a:bodyPr>
            <a:normAutofit/>
          </a:bodyPr>
          <a:lstStyle/>
          <a:p>
            <a:r>
              <a:rPr lang="de-DE" dirty="0"/>
              <a:t>Backlog nach der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86863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AD3FC-00FA-483F-ACF2-C36F8A25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173"/>
            <a:ext cx="8534400" cy="1507067"/>
          </a:xfrm>
        </p:spPr>
        <p:txBody>
          <a:bodyPr/>
          <a:lstStyle/>
          <a:p>
            <a:r>
              <a:rPr lang="de-DE" dirty="0"/>
              <a:t>Was bisher da war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6829C3-25C1-474D-B8E1-4516B154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88859"/>
            <a:ext cx="8534400" cy="1671483"/>
          </a:xfrm>
        </p:spPr>
        <p:txBody>
          <a:bodyPr/>
          <a:lstStyle/>
          <a:p>
            <a:r>
              <a:rPr lang="de-DE" dirty="0"/>
              <a:t>Einrichtung GIT</a:t>
            </a:r>
          </a:p>
          <a:p>
            <a:r>
              <a:rPr lang="de-DE" dirty="0"/>
              <a:t>Einrichtung des Projekts über Spring </a:t>
            </a:r>
            <a:r>
              <a:rPr lang="de-DE" dirty="0" err="1"/>
              <a:t>Initalizr</a:t>
            </a:r>
            <a:endParaRPr lang="de-DE" dirty="0"/>
          </a:p>
          <a:p>
            <a:r>
              <a:rPr lang="de-DE" dirty="0"/>
              <a:t>Anforderungen Projekt und DB festgelegt</a:t>
            </a:r>
          </a:p>
        </p:txBody>
      </p:sp>
    </p:spTree>
    <p:extLst>
      <p:ext uri="{BB962C8B-B14F-4D97-AF65-F5344CB8AC3E}">
        <p14:creationId xmlns:p14="http://schemas.microsoft.com/office/powerpoint/2010/main" val="422329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798DF-ECFB-46A2-8AB6-D090DBCA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092896"/>
          </a:xfrm>
        </p:spPr>
        <p:txBody>
          <a:bodyPr/>
          <a:lstStyle/>
          <a:p>
            <a:r>
              <a:rPr lang="de-DE" dirty="0"/>
              <a:t>Rückblick des Sprints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E1CB9-E490-4DAF-956E-EF81291B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963630"/>
            <a:ext cx="9887755" cy="1699454"/>
          </a:xfrm>
        </p:spPr>
        <p:txBody>
          <a:bodyPr/>
          <a:lstStyle/>
          <a:p>
            <a:r>
              <a:rPr lang="de-DE" dirty="0"/>
              <a:t>Übersicht Datenbankinhalte</a:t>
            </a:r>
          </a:p>
          <a:p>
            <a:r>
              <a:rPr lang="de-DE" dirty="0"/>
              <a:t>Tests zur Überprüfung der DB</a:t>
            </a:r>
          </a:p>
          <a:p>
            <a:r>
              <a:rPr lang="de-DE" dirty="0"/>
              <a:t>Beginn Repository, </a:t>
            </a:r>
            <a:r>
              <a:rPr lang="de-DE" dirty="0" err="1"/>
              <a:t>Entries</a:t>
            </a:r>
            <a:r>
              <a:rPr lang="de-DE" dirty="0"/>
              <a:t>, Services</a:t>
            </a:r>
          </a:p>
        </p:txBody>
      </p:sp>
    </p:spTree>
    <p:extLst>
      <p:ext uri="{BB962C8B-B14F-4D97-AF65-F5344CB8AC3E}">
        <p14:creationId xmlns:p14="http://schemas.microsoft.com/office/powerpoint/2010/main" val="72282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503CE-C1CC-4670-89BD-672AD168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205630"/>
          </a:xfrm>
        </p:spPr>
        <p:txBody>
          <a:bodyPr/>
          <a:lstStyle/>
          <a:p>
            <a:r>
              <a:rPr lang="de-DE" dirty="0"/>
              <a:t>Was lief gut/schlecht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F4CC4-3A3E-4B64-B8CE-0602E5F6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39193"/>
            <a:ext cx="8534400" cy="2137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+ Learning (Tests)</a:t>
            </a:r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DoD</a:t>
            </a:r>
            <a:r>
              <a:rPr lang="de-DE" dirty="0"/>
              <a:t> erreicht </a:t>
            </a:r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Sprintplanning</a:t>
            </a:r>
            <a:r>
              <a:rPr lang="de-DE" dirty="0"/>
              <a:t>/Zeitplanung</a:t>
            </a:r>
          </a:p>
          <a:p>
            <a:pPr marL="0" indent="0">
              <a:buNone/>
            </a:pPr>
            <a:r>
              <a:rPr lang="de-DE" dirty="0"/>
              <a:t>- Tests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4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986A3-4E4E-4E07-AEB2-2A881D54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80" y="190850"/>
            <a:ext cx="8534400" cy="1507067"/>
          </a:xfrm>
        </p:spPr>
        <p:txBody>
          <a:bodyPr/>
          <a:lstStyle/>
          <a:p>
            <a:r>
              <a:rPr lang="de-DE" dirty="0"/>
              <a:t>Testfälle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1314298-F1C8-4F8D-A97D-3D6A4E01D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957" y="1338920"/>
            <a:ext cx="9908951" cy="532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2176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69</Words>
  <Application>Microsoft Office PowerPoint</Application>
  <PresentationFormat>Breitbild</PresentationFormat>
  <Paragraphs>19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Segment</vt:lpstr>
      <vt:lpstr>SE3_Projekt - Sprint 2</vt:lpstr>
      <vt:lpstr>Backlog vor der Implementierung</vt:lpstr>
      <vt:lpstr>Backlog nach der Implementierung</vt:lpstr>
      <vt:lpstr>Was bisher da war</vt:lpstr>
      <vt:lpstr>Rückblick des Sprints</vt:lpstr>
      <vt:lpstr>Was lief gut/schlecht</vt:lpstr>
      <vt:lpstr>Testfälle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SE3_Projekt - Sprint 1</dc:title>
  <dc:creator>Admin</dc:creator>
  <cp:lastModifiedBy>Admin</cp:lastModifiedBy>
  <cp:revision>18</cp:revision>
  <dcterms:created xsi:type="dcterms:W3CDTF">2021-05-29T09:37:14Z</dcterms:created>
  <dcterms:modified xsi:type="dcterms:W3CDTF">2021-06-12T12:06:13Z</dcterms:modified>
</cp:coreProperties>
</file>