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9" r:id="rId6"/>
    <p:sldId id="260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0901-2572-4082-A58D-797BEAA8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SE3_Projekt - Sprint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89FE6-A4E1-4AA5-9FD3-EC9480A0B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518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83964-C0C8-48D5-A2A7-9876B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4A8F6B-89EF-4FAD-8E16-2615EC11A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69980"/>
          </a:xfrm>
        </p:spPr>
      </p:pic>
    </p:spTree>
    <p:extLst>
      <p:ext uri="{BB962C8B-B14F-4D97-AF65-F5344CB8AC3E}">
        <p14:creationId xmlns:p14="http://schemas.microsoft.com/office/powerpoint/2010/main" val="246645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D592DB-8D14-4D65-95E4-270DEE02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Backlog vor der </a:t>
            </a:r>
            <a:br>
              <a:rPr lang="de-DE" dirty="0"/>
            </a:br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692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5861AC6-126C-4E8B-9D97-EE1C5A78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1A9B405-8F44-4139-BD9D-F7C73B61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6091" cy="68580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84BEBD7B-B28C-41DF-94B6-87C4927C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71" y="4314093"/>
            <a:ext cx="9699865" cy="2089008"/>
          </a:xfrm>
        </p:spPr>
        <p:txBody>
          <a:bodyPr>
            <a:normAutofit/>
          </a:bodyPr>
          <a:lstStyle/>
          <a:p>
            <a:r>
              <a:rPr lang="de-DE" dirty="0"/>
              <a:t>Backlog nach der </a:t>
            </a:r>
            <a:br>
              <a:rPr lang="de-DE" dirty="0"/>
            </a:br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79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AD3FC-00FA-483F-ACF2-C36F8A25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173"/>
            <a:ext cx="8534400" cy="1507067"/>
          </a:xfrm>
        </p:spPr>
        <p:txBody>
          <a:bodyPr/>
          <a:lstStyle/>
          <a:p>
            <a:r>
              <a:rPr lang="de-DE" dirty="0"/>
              <a:t>Was bisher Vorhanden war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829C3-25C1-474D-B8E1-4516B15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8859"/>
            <a:ext cx="8534400" cy="167148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Umsetzung Projektkonzeption</a:t>
            </a:r>
          </a:p>
          <a:p>
            <a:r>
              <a:rPr lang="de-DE" dirty="0" err="1"/>
              <a:t>JUnit</a:t>
            </a:r>
            <a:r>
              <a:rPr lang="de-DE" dirty="0"/>
              <a:t> Tests</a:t>
            </a:r>
          </a:p>
          <a:p>
            <a:r>
              <a:rPr lang="de-DE" dirty="0"/>
              <a:t>Postman Tests (Frontend)</a:t>
            </a:r>
          </a:p>
          <a:p>
            <a:r>
              <a:rPr lang="de-DE" dirty="0"/>
              <a:t>Umsetzung des </a:t>
            </a:r>
            <a:r>
              <a:rPr lang="de-DE" dirty="0" err="1"/>
              <a:t>Frontends</a:t>
            </a:r>
            <a:r>
              <a:rPr lang="de-DE" dirty="0"/>
              <a:t> (Teilweise)</a:t>
            </a:r>
          </a:p>
        </p:txBody>
      </p:sp>
    </p:spTree>
    <p:extLst>
      <p:ext uri="{BB962C8B-B14F-4D97-AF65-F5344CB8AC3E}">
        <p14:creationId xmlns:p14="http://schemas.microsoft.com/office/powerpoint/2010/main" val="422329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98DF-ECFB-46A2-8AB6-D090DBCA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092896"/>
          </a:xfrm>
        </p:spPr>
        <p:txBody>
          <a:bodyPr/>
          <a:lstStyle/>
          <a:p>
            <a:r>
              <a:rPr lang="de-DE" dirty="0"/>
              <a:t>Rückblick des 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1CB9-E490-4DAF-956E-EF81291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963630"/>
            <a:ext cx="9887755" cy="2069108"/>
          </a:xfrm>
        </p:spPr>
        <p:txBody>
          <a:bodyPr>
            <a:normAutofit/>
          </a:bodyPr>
          <a:lstStyle/>
          <a:p>
            <a:r>
              <a:rPr lang="de-DE" dirty="0"/>
              <a:t>Frontend gestaltet</a:t>
            </a:r>
          </a:p>
          <a:p>
            <a:r>
              <a:rPr lang="de-DE" dirty="0"/>
              <a:t>Postman Tests -&gt; erfolgreich durchgeführt</a:t>
            </a:r>
          </a:p>
          <a:p>
            <a:r>
              <a:rPr lang="de-DE" dirty="0"/>
              <a:t>JavaScript fertiggestellt</a:t>
            </a:r>
          </a:p>
          <a:p>
            <a:r>
              <a:rPr lang="de-DE" dirty="0" err="1"/>
              <a:t>Selenium</a:t>
            </a:r>
            <a:r>
              <a:rPr lang="de-DE" dirty="0"/>
              <a:t> Test geschrieben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8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03CE-C1CC-4670-89BD-672AD168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05630"/>
          </a:xfrm>
        </p:spPr>
        <p:txBody>
          <a:bodyPr/>
          <a:lstStyle/>
          <a:p>
            <a:r>
              <a:rPr lang="de-DE" dirty="0"/>
              <a:t>Was lief gut/schlecht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F4CC4-3A3E-4B64-B8CE-0602E5F6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9192"/>
            <a:ext cx="8534400" cy="2827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+ Learning (Tests)</a:t>
            </a:r>
          </a:p>
          <a:p>
            <a:pPr marL="0" indent="0">
              <a:buNone/>
            </a:pPr>
            <a:r>
              <a:rPr lang="de-DE" dirty="0"/>
              <a:t>+ Zusammenarbeit Team</a:t>
            </a:r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DoD</a:t>
            </a:r>
            <a:r>
              <a:rPr lang="de-DE" dirty="0"/>
              <a:t> erreicht 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Selenium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Commitprobleme</a:t>
            </a:r>
            <a:r>
              <a:rPr lang="de-DE" dirty="0"/>
              <a:t> -&gt; Push mit Force</a:t>
            </a:r>
          </a:p>
        </p:txBody>
      </p:sp>
    </p:spTree>
    <p:extLst>
      <p:ext uri="{BB962C8B-B14F-4D97-AF65-F5344CB8AC3E}">
        <p14:creationId xmlns:p14="http://schemas.microsoft.com/office/powerpoint/2010/main" val="3071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879D82-6DEE-4D99-9B35-D7722F66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884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D6FF7B-4157-438B-9F54-F66BF5B98F8B}"/>
              </a:ext>
            </a:extLst>
          </p:cNvPr>
          <p:cNvSpPr txBox="1"/>
          <p:nvPr/>
        </p:nvSpPr>
        <p:spPr>
          <a:xfrm>
            <a:off x="5181600" y="5124450"/>
            <a:ext cx="530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POSTMAN Tests – API Calls</a:t>
            </a:r>
          </a:p>
          <a:p>
            <a:endParaRPr lang="de-DE" sz="2400" b="1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chemeClr val="bg1"/>
                </a:solidFill>
              </a:rPr>
              <a:t>Beispiel: erste Entität</a:t>
            </a:r>
          </a:p>
        </p:txBody>
      </p:sp>
    </p:spTree>
    <p:extLst>
      <p:ext uri="{BB962C8B-B14F-4D97-AF65-F5344CB8AC3E}">
        <p14:creationId xmlns:p14="http://schemas.microsoft.com/office/powerpoint/2010/main" val="85819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03089D-2BCA-42D5-9B48-610DE186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61" y="141787"/>
            <a:ext cx="7932462" cy="657442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FF9C2F-F985-4775-B19E-48DEDCFC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6431696" cy="1507067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SElenium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5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6965AC-51F8-4EB3-AE16-577F0B4E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3982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17AC13-0CE9-4397-BD0C-AB644FA5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535" y="4557670"/>
            <a:ext cx="8534400" cy="1507067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Testfälle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24586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86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SE3_Projekt - Sprint 4</vt:lpstr>
      <vt:lpstr>Backlog vor der  Implementierung</vt:lpstr>
      <vt:lpstr>Backlog nach der  Implementierung</vt:lpstr>
      <vt:lpstr>Was bisher Vorhanden war</vt:lpstr>
      <vt:lpstr>Rückblick des Sprints</vt:lpstr>
      <vt:lpstr>Was lief gut/schlecht</vt:lpstr>
      <vt:lpstr>PowerPoint-Präsentation</vt:lpstr>
      <vt:lpstr>SElenium</vt:lpstr>
      <vt:lpstr>Testfälle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SE3_Projekt - Sprint 1</dc:title>
  <dc:creator>Admin</dc:creator>
  <cp:lastModifiedBy>Droll, Maurice, arvato infoscore</cp:lastModifiedBy>
  <cp:revision>31</cp:revision>
  <dcterms:created xsi:type="dcterms:W3CDTF">2021-05-29T09:37:14Z</dcterms:created>
  <dcterms:modified xsi:type="dcterms:W3CDTF">2021-06-26T12:45:36Z</dcterms:modified>
</cp:coreProperties>
</file>