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90901-2572-4082-A58D-797BEAA8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SE3_Projekt - Sprint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89FE6-A4E1-4AA5-9FD3-EC9480A0B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5184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F16145-CB5C-463C-A9DA-D0BD6945B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223080" cy="685799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7FBEC3-AD43-43EC-89F4-F639E569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581" y="5331159"/>
            <a:ext cx="9699865" cy="1136855"/>
          </a:xfrm>
        </p:spPr>
        <p:txBody>
          <a:bodyPr>
            <a:normAutofit/>
          </a:bodyPr>
          <a:lstStyle/>
          <a:p>
            <a:r>
              <a:rPr lang="de-DE" dirty="0"/>
              <a:t>Backlog vor der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87066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0F788E-8DA7-4AB5-BD9F-1ED2C5715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7" y="0"/>
            <a:ext cx="12192617" cy="685799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7FBEC3-AD43-43EC-89F4-F639E569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71" y="4314093"/>
            <a:ext cx="9699865" cy="2089008"/>
          </a:xfrm>
        </p:spPr>
        <p:txBody>
          <a:bodyPr>
            <a:normAutofit/>
          </a:bodyPr>
          <a:lstStyle/>
          <a:p>
            <a:r>
              <a:rPr lang="de-DE" dirty="0"/>
              <a:t>Backlog nach der </a:t>
            </a:r>
            <a:br>
              <a:rPr lang="de-DE" dirty="0"/>
            </a:br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86863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AD3FC-00FA-483F-ACF2-C36F8A25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173"/>
            <a:ext cx="8534400" cy="1507067"/>
          </a:xfrm>
        </p:spPr>
        <p:txBody>
          <a:bodyPr/>
          <a:lstStyle/>
          <a:p>
            <a:r>
              <a:rPr lang="de-DE" dirty="0"/>
              <a:t>Was bisher da war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829C3-25C1-474D-B8E1-4516B154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8859"/>
            <a:ext cx="8534400" cy="1671483"/>
          </a:xfrm>
        </p:spPr>
        <p:txBody>
          <a:bodyPr/>
          <a:lstStyle/>
          <a:p>
            <a:r>
              <a:rPr lang="de-DE" dirty="0"/>
              <a:t>Übersicht Datenbankinhalte</a:t>
            </a:r>
          </a:p>
          <a:p>
            <a:r>
              <a:rPr lang="de-DE" dirty="0"/>
              <a:t>Tests zur Überprüfung der DB</a:t>
            </a:r>
          </a:p>
          <a:p>
            <a:r>
              <a:rPr lang="de-DE" dirty="0"/>
              <a:t>Beginn Repository, </a:t>
            </a:r>
            <a:r>
              <a:rPr lang="de-DE" dirty="0" err="1"/>
              <a:t>Entries</a:t>
            </a:r>
            <a:r>
              <a:rPr lang="de-DE" dirty="0"/>
              <a:t>, Services</a:t>
            </a:r>
          </a:p>
        </p:txBody>
      </p:sp>
    </p:spTree>
    <p:extLst>
      <p:ext uri="{BB962C8B-B14F-4D97-AF65-F5344CB8AC3E}">
        <p14:creationId xmlns:p14="http://schemas.microsoft.com/office/powerpoint/2010/main" val="422329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98DF-ECFB-46A2-8AB6-D090DBCA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092896"/>
          </a:xfrm>
        </p:spPr>
        <p:txBody>
          <a:bodyPr/>
          <a:lstStyle/>
          <a:p>
            <a:r>
              <a:rPr lang="de-DE" dirty="0"/>
              <a:t>Rückblick des Sprints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E1CB9-E490-4DAF-956E-EF81291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963630"/>
            <a:ext cx="9887755" cy="2069108"/>
          </a:xfrm>
        </p:spPr>
        <p:txBody>
          <a:bodyPr>
            <a:normAutofit/>
          </a:bodyPr>
          <a:lstStyle/>
          <a:p>
            <a:r>
              <a:rPr lang="de-DE" dirty="0"/>
              <a:t>Umsetzung Projektkonzeption</a:t>
            </a:r>
          </a:p>
          <a:p>
            <a:r>
              <a:rPr lang="de-DE" dirty="0" err="1"/>
              <a:t>JUnit</a:t>
            </a:r>
            <a:r>
              <a:rPr lang="de-DE" dirty="0"/>
              <a:t> Tests</a:t>
            </a:r>
          </a:p>
          <a:p>
            <a:r>
              <a:rPr lang="de-DE" dirty="0"/>
              <a:t>Postman Tests (Frontend)</a:t>
            </a:r>
          </a:p>
          <a:p>
            <a:r>
              <a:rPr lang="de-DE" dirty="0"/>
              <a:t>Planung Frontend</a:t>
            </a:r>
          </a:p>
        </p:txBody>
      </p:sp>
    </p:spTree>
    <p:extLst>
      <p:ext uri="{BB962C8B-B14F-4D97-AF65-F5344CB8AC3E}">
        <p14:creationId xmlns:p14="http://schemas.microsoft.com/office/powerpoint/2010/main" val="72282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503CE-C1CC-4670-89BD-672AD168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205630"/>
          </a:xfrm>
        </p:spPr>
        <p:txBody>
          <a:bodyPr/>
          <a:lstStyle/>
          <a:p>
            <a:r>
              <a:rPr lang="de-DE" dirty="0"/>
              <a:t>Was lief gut/schlecht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F4CC4-3A3E-4B64-B8CE-0602E5F6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9193"/>
            <a:ext cx="8534400" cy="2137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+ Learning (Tests)</a:t>
            </a:r>
          </a:p>
          <a:p>
            <a:pPr marL="0" indent="0">
              <a:buNone/>
            </a:pPr>
            <a:r>
              <a:rPr lang="de-DE" dirty="0"/>
              <a:t>+ Zusammenarbeit Team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DoD</a:t>
            </a:r>
            <a:r>
              <a:rPr lang="de-DE" dirty="0"/>
              <a:t> erreicht -&gt; Sprint abgeschlossen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Sprintplanning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4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CF3CFB7-4EDC-446D-A6F4-E30985697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48"/>
            <a:ext cx="12191999" cy="684405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20986A3-4E4E-4E07-AEB2-2A881D54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03" y="4528389"/>
            <a:ext cx="8534400" cy="1507067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Testfälle</a:t>
            </a:r>
          </a:p>
        </p:txBody>
      </p:sp>
    </p:spTree>
    <p:extLst>
      <p:ext uri="{BB962C8B-B14F-4D97-AF65-F5344CB8AC3E}">
        <p14:creationId xmlns:p14="http://schemas.microsoft.com/office/powerpoint/2010/main" val="120442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6965AC-51F8-4EB3-AE16-577F0B4E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982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17AC13-0CE9-4397-BD0C-AB644FA5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535" y="4557670"/>
            <a:ext cx="8534400" cy="1507067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Testfälle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24586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70</Words>
  <Application>Microsoft Office PowerPoint</Application>
  <PresentationFormat>Breitbild</PresentationFormat>
  <Paragraphs>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Segment</vt:lpstr>
      <vt:lpstr>SE3_Projekt - Sprint 3</vt:lpstr>
      <vt:lpstr>Backlog vor der Implementierung</vt:lpstr>
      <vt:lpstr>Backlog nach der  Implementierung</vt:lpstr>
      <vt:lpstr>Was bisher da war</vt:lpstr>
      <vt:lpstr>Rückblick des Sprints</vt:lpstr>
      <vt:lpstr>Was lief gut/schlecht</vt:lpstr>
      <vt:lpstr>Testfälle</vt:lpstr>
      <vt:lpstr>Testfälle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SE3_Projekt - Sprint 1</dc:title>
  <dc:creator>Admin</dc:creator>
  <cp:lastModifiedBy>Admin</cp:lastModifiedBy>
  <cp:revision>19</cp:revision>
  <dcterms:created xsi:type="dcterms:W3CDTF">2021-05-29T09:37:14Z</dcterms:created>
  <dcterms:modified xsi:type="dcterms:W3CDTF">2021-06-19T11:31:30Z</dcterms:modified>
</cp:coreProperties>
</file>